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3" r:id="rId8"/>
    <p:sldId id="284" r:id="rId9"/>
    <p:sldId id="264" r:id="rId10"/>
    <p:sldId id="283" r:id="rId11"/>
    <p:sldId id="265" r:id="rId12"/>
    <p:sldId id="270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6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CE99-D981-4F8C-87F5-BB79E4CC975A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B4A9D-5ADC-40C9-B246-351B5E31A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Century Gothic" pitchFamily="34" charset="0"/>
              </a:rPr>
              <a:t>Стань волонтёром вместе с ПМК «Романтик» 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volontermo.ru/b/c/192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19291.jpg"/>
          <p:cNvPicPr>
            <a:picLocks noChangeAspect="1"/>
          </p:cNvPicPr>
          <p:nvPr/>
        </p:nvPicPr>
        <p:blipFill>
          <a:blip r:embed="rId2" cstate="print"/>
          <a:srcRect t="11539" b="11538"/>
          <a:stretch>
            <a:fillRect/>
          </a:stretch>
        </p:blipFill>
        <p:spPr>
          <a:xfrm>
            <a:off x="1785918" y="2214554"/>
            <a:ext cx="5572140" cy="4286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Спорт и события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2" name="AutoShape 2" descr="https://sun9-56.userapi.com/impg/5BMqbbomp9UqcKdeJzNUYJmUMgFJyZ1aR5cq3g/plyBpkbWEVI.jpg?size=1920x1440&amp;quality=95&amp;sign=ee8e41a1400fafc8adcc7f01ad65383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 descr="https://sun9-14.userapi.com/impg/J_7hQqhx99FwJ0LLmnBLb6OYYvbuOrO1hgqK0A/zzQpJMtlz9M.jpg?size=960x1280&amp;quality=95&amp;sign=75776b9ff1430115c2a53ee388345bb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4511614" cy="6015484"/>
          </a:xfrm>
          <a:prstGeom prst="rect">
            <a:avLst/>
          </a:prstGeom>
          <a:noFill/>
        </p:spPr>
      </p:pic>
      <p:pic>
        <p:nvPicPr>
          <p:cNvPr id="39940" name="Picture 4" descr="https://sun9-86.userapi.com/impg/3F-FdyCSJmIHn8KzJAjKomuUsHxke_-napM1-Q/XJuGHB_Wiy8.jpg?size=577x1280&amp;quality=95&amp;sign=6a5cca050949471e33ec762596bbf32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148606" cy="69847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Культура и искусство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Волонтёры проводят акции и </a:t>
            </a:r>
          </a:p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мероприятия для привлечения </a:t>
            </a:r>
          </a:p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внимания к культуре и искусству.   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1-6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142984"/>
            <a:ext cx="1643074" cy="1643074"/>
          </a:xfrm>
          <a:prstGeom prst="rect">
            <a:avLst/>
          </a:prstGeom>
        </p:spPr>
      </p:pic>
      <p:pic>
        <p:nvPicPr>
          <p:cNvPr id="5" name="Рисунок 4" descr="mAc26GsksZ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143248"/>
            <a:ext cx="3571852" cy="3571852"/>
          </a:xfrm>
          <a:prstGeom prst="rect">
            <a:avLst/>
          </a:prstGeom>
        </p:spPr>
      </p:pic>
      <p:pic>
        <p:nvPicPr>
          <p:cNvPr id="6" name="Рисунок 5" descr="W71m6Pf8aM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656" y="3276244"/>
            <a:ext cx="4192517" cy="314438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Экология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Деятельность волонтёров направлена на улучшение экологической ситуации</a:t>
            </a: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6626" name="AutoShape 2" descr="https://vk.com/sticker/1-93-1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-9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1761728" cy="1761728"/>
          </a:xfrm>
          <a:prstGeom prst="rect">
            <a:avLst/>
          </a:prstGeom>
        </p:spPr>
      </p:pic>
      <p:pic>
        <p:nvPicPr>
          <p:cNvPr id="26628" name="Picture 4" descr="https://sun9-65.userapi.com/impg/IOIjz7Fnmwv4Kp2So7WXRfrDo0QfA5ica4wkhw/O8Ee33MhZFg.jpg?size=1280x960&amp;quality=95&amp;sign=b1d65c27d74664862b7bf16d34f6121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5184576" cy="3888432"/>
          </a:xfrm>
          <a:prstGeom prst="rect">
            <a:avLst/>
          </a:prstGeom>
          <a:noFill/>
        </p:spPr>
      </p:pic>
      <p:pic>
        <p:nvPicPr>
          <p:cNvPr id="10" name="Рисунок 9" descr="3uWs7pKvSE4.jpg"/>
          <p:cNvPicPr>
            <a:picLocks noChangeAspect="1"/>
          </p:cNvPicPr>
          <p:nvPr/>
        </p:nvPicPr>
        <p:blipFill>
          <a:blip r:embed="rId4" cstate="print"/>
          <a:srcRect t="10101"/>
          <a:stretch>
            <a:fillRect/>
          </a:stretch>
        </p:blipFill>
        <p:spPr>
          <a:xfrm>
            <a:off x="5652120" y="2564904"/>
            <a:ext cx="3347864" cy="401294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latin typeface="Century Gothic" panose="020B0502020202020204" pitchFamily="34" charset="0"/>
              </a:rPr>
              <a:t>Волонтёрские книжки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В них записывается количество часов волонтёрской деятельности</a:t>
            </a:r>
          </a:p>
          <a:p>
            <a:r>
              <a:rPr lang="ru-RU" sz="2800" dirty="0" smtClean="0">
                <a:latin typeface="Century Gothic" panose="020B0502020202020204" pitchFamily="34" charset="0"/>
              </a:rPr>
              <a:t>Оформляются на сайте </a:t>
            </a:r>
            <a:r>
              <a:rPr lang="en-US" sz="2800" dirty="0" smtClean="0">
                <a:latin typeface="Century Gothic" panose="020B0502020202020204" pitchFamily="34" charset="0"/>
              </a:rPr>
              <a:t>Dobro.RU</a:t>
            </a:r>
          </a:p>
          <a:p>
            <a:r>
              <a:rPr lang="ru-RU" sz="2800" dirty="0" smtClean="0">
                <a:latin typeface="Century Gothic" panose="020B0502020202020204" pitchFamily="34" charset="0"/>
              </a:rPr>
              <a:t>Дают до 10 баллов к ЕГЭ при поступлении в вузы России 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500" t="8331" r="8501" b="10447"/>
          <a:stretch/>
        </p:blipFill>
        <p:spPr>
          <a:xfrm>
            <a:off x="3995936" y="3789039"/>
            <a:ext cx="4032448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43.userapi.com/impg/ucJMPPc7zAhoJ3iHgEo83Ulam_x7RzSDvThuEg/znRoxkVDOhM.jpg?size=1280x960&amp;quality=95&amp;sign=9d5aca75697e7a8a83c37232fad37a6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624735" cy="49685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latin typeface="Century Gothic" panose="020B0502020202020204" pitchFamily="34" charset="0"/>
              </a:rPr>
              <a:t>А отдыхать-то когда?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Century Gothic" panose="020B0502020202020204" pitchFamily="34" charset="0"/>
              </a:rPr>
              <a:t>Вместе с волонтёрами мы </a:t>
            </a:r>
            <a:r>
              <a:rPr lang="ru-RU" sz="2400" dirty="0" smtClean="0">
                <a:latin typeface="Century Gothic" panose="020B0502020202020204" pitchFamily="34" charset="0"/>
              </a:rPr>
              <a:t>бесплатно посещаем форумы в разных городах Подмосковья! 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Солнечногорск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«Волонтёры Подмосковья»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8674" name="Picture 2" descr="https://sun9-71.userapi.com/impg/dvZoEjBHbZk1bba26_uqekXU7_F09u0sRb0xBQ/IWpGyTkx6ZQ.jpg?size=1600x1200&amp;quality=95&amp;sign=d9a5483e645f033286d9e3fa9ab048b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6840760" cy="513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https://sun9-14.userapi.com/impg/JzqYK2ThJSmgoBcL9WhhlSuthN0PgvxD-m2YHw/qogPkBwmixA.jpg?size=1156x868&amp;quality=95&amp;sign=37a9c71d8b31dd2c8c36721bd434894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6007844" cy="4511080"/>
          </a:xfrm>
          <a:prstGeom prst="rect">
            <a:avLst/>
          </a:prstGeom>
          <a:noFill/>
        </p:spPr>
      </p:pic>
      <p:pic>
        <p:nvPicPr>
          <p:cNvPr id="28676" name="Picture 4" descr="https://sun9-63.userapi.com/impg/vVXP8D_VXT5XibAlOaiRaMcX8bR0Yvwz1j5nWA/tWTcrWcGCTs.jpg?size=1600x1200&amp;quality=95&amp;sign=8353f3955b3aa447b0d846044039c9c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140968"/>
            <a:ext cx="4608512" cy="345638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700" name="Picture 4" descr="https://sun9-48.userapi.com/impg/uwlm8o45khiaGCNp1cnYwpoEG5V6rs4iEFIwdQ/aTxAwaSptnY.jpg?size=1600x1200&amp;quality=95&amp;sign=ff63bb7b67d9151834234985c073a1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34805" cy="625110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Таруса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«Вода России»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0722" name="Picture 2" descr="https://sun9-83.userapi.com/impg/659n3JSCEe_n9nlc_barmeJpluSGwZs_vGLEDA/sgNw_HP3g2M.jpg?size=1280x960&amp;quality=96&amp;sign=c147087bf018f38f46a17a488172c93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7272807" cy="5187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sun9-65.userapi.com/impg/wzqVn_PGt0M5G8eDfIIkOUYQXyoNbC94RY0NVw/qydlGllK65Y.jpg?size=1620x2160&amp;quality=96&amp;sign=56173de43cb85290730b55ff56fc723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029" y="764704"/>
            <a:ext cx="4569971" cy="6093296"/>
          </a:xfrm>
          <a:prstGeom prst="rect">
            <a:avLst/>
          </a:prstGeom>
          <a:noFill/>
        </p:spPr>
      </p:pic>
      <p:pic>
        <p:nvPicPr>
          <p:cNvPr id="32774" name="Picture 6" descr="https://sun9-44.userapi.com/impg/8uBhQ-_BSFvZkyUv6fNbO6hWdKt7fV4HhKWI1w/_CiWYSqk648.jpg?size=1280x960&amp;quality=95&amp;sign=3fa823af751e01fa4ea2ce10b21ca3d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576064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entury Gothic" pitchFamily="34" charset="0"/>
              </a:rPr>
              <a:t>Кто такой волонтёр?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6" name="Содержимое 5" descr="5e3f952215e7ad3d512c2ddf371e6f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6192" y="1600200"/>
            <a:ext cx="6731616" cy="4525963"/>
          </a:xfrm>
        </p:spPr>
      </p:pic>
      <p:sp>
        <p:nvSpPr>
          <p:cNvPr id="4098" name="AutoShape 2" descr="http://kkdms-dom.ru/upload/iblock/5e3/5e3f952215e7ad3d512c2ddf371e6f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kkdms-dom.ru/upload/iblock/5e3/5e3f952215e7ad3d512c2ddf371e6f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https://sun9-11.userapi.com/impg/o1MdpTuDepkOlTlrI7GlLngJBwShpxFKkoBgYw/igFNF-lBFvU.jpg?size=1266x1688&amp;quality=95&amp;sign=14b9934a563731899422a234779e5db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4865612" cy="6487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latin typeface="Century Gothic" panose="020B0502020202020204" pitchFamily="34" charset="0"/>
              </a:rPr>
              <a:t>Красногорск</a:t>
            </a:r>
            <a:br>
              <a:rPr lang="ru-RU" sz="3600" dirty="0" smtClean="0">
                <a:latin typeface="Century Gothic" panose="020B0502020202020204" pitchFamily="34" charset="0"/>
              </a:rPr>
            </a:br>
            <a:r>
              <a:rPr lang="ru-RU" sz="3600" dirty="0" smtClean="0">
                <a:latin typeface="Century Gothic" panose="020B0502020202020204" pitchFamily="34" charset="0"/>
              </a:rPr>
              <a:t>«День молодёжи Подмосковья»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pic>
        <p:nvPicPr>
          <p:cNvPr id="33794" name="Picture 2" descr="https://sun9-8.userapi.com/impg/1xdQHXBv3S2ESFDkHL-VDnH9G6EAYEGuRLaj7Q/MggusX3XCwA.jpg?size=1600x720&amp;quality=95&amp;sign=ba6392b447a00d0e93f11efd2732f96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1"/>
            <a:ext cx="9144000" cy="4114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sun9-64.userapi.com/impg/8yJeX8f0ypeemvmvYNjIM5I-6hBsn_TYWm67fQ/6cX5Q2lWBeQ.jpg?size=1600x1200&amp;quality=95&amp;sign=9939fdaf88060fa8de0882059f57922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5328592" cy="3996444"/>
          </a:xfrm>
          <a:prstGeom prst="rect">
            <a:avLst/>
          </a:prstGeom>
          <a:noFill/>
        </p:spPr>
      </p:pic>
      <p:pic>
        <p:nvPicPr>
          <p:cNvPr id="35844" name="Picture 4" descr="https://sun9-50.userapi.com/impg/hNfRtOt59tzefCP96v7QZvNhbiVQjopKOafhpQ/W-nb7_ZwO4g.jpg?size=591x1280&amp;quality=96&amp;sign=ddc115c0845c6295fbf8ef402fa60f3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0"/>
            <a:ext cx="3167223" cy="685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latin typeface="Century Gothic" panose="020B0502020202020204" pitchFamily="34" charset="0"/>
              </a:rPr>
              <a:t>Крым</a:t>
            </a:r>
            <a:br>
              <a:rPr lang="ru-RU" sz="3600" dirty="0" smtClean="0">
                <a:latin typeface="Century Gothic" panose="020B0502020202020204" pitchFamily="34" charset="0"/>
              </a:rPr>
            </a:br>
            <a:r>
              <a:rPr lang="ru-RU" sz="3600" dirty="0" smtClean="0">
                <a:latin typeface="Century Gothic" panose="020B0502020202020204" pitchFamily="34" charset="0"/>
              </a:rPr>
              <a:t>«Таврида АРТ»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pic>
        <p:nvPicPr>
          <p:cNvPr id="36866" name="Picture 2" descr="https://sun9-41.userapi.com/impg/b84lqiyLld3AeakIEssjJmAHTdBjlmCZBQnK-g/1Ux1dLZ_csY.jpg?size=2560x1920&amp;quality=96&amp;sign=5f5d20db0c2936e2d4f0116b891cba0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6888765" cy="5166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https://sun9-82.userapi.com/impg/uiEEz9gjXJ8pid6V0UMyM2OHCrX71kgWfcJfkw/BELFl02XXMU.jpg?size=1620x2160&amp;quality=96&amp;sign=32fc6433f292d2273bf6c6c443a50cb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353947" cy="5805264"/>
          </a:xfrm>
          <a:prstGeom prst="rect">
            <a:avLst/>
          </a:prstGeom>
          <a:noFill/>
        </p:spPr>
      </p:pic>
      <p:pic>
        <p:nvPicPr>
          <p:cNvPr id="37894" name="Picture 6" descr="https://sun9-3.userapi.com/impg/NU-T1O07LASc3CfN7QUWQwDkIKWQN_k4a0FN3Q/HYhkPhjKVlE.jpg?size=1620x2160&amp;quality=96&amp;sign=b865965e5a608d4b582ac309b2509eb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4104456" cy="5472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s://sun9-46.userapi.com/impg/ZUAwUIy9zyZI5iaU_v95_1eE8InwU_PSmTFWrA/h2XTtFk_8Q0.jpg?size=1197x1600&amp;quality=95&amp;sign=57647d9950ee369f52d8028d98e0cc4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678" y="404664"/>
            <a:ext cx="4363550" cy="5832648"/>
          </a:xfrm>
          <a:prstGeom prst="rect">
            <a:avLst/>
          </a:prstGeom>
          <a:noFill/>
        </p:spPr>
      </p:pic>
      <p:pic>
        <p:nvPicPr>
          <p:cNvPr id="38916" name="Picture 4" descr="https://sun9-80.userapi.com/impg/-dEPQuQCDpmlRvPuHsLi676jGKrpC57OzxyCsw/HvngyVcE4yQ.jpg?size=960x1280&amp;quality=95&amp;sign=ee7df835a9cf4ddf82016091abf78f7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0"/>
            <a:ext cx="3510390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honoteka.org/uploads/posts/2021-11/1635885891_47-phonoteka-org-p-svetlo-chernii-fon-odnotonnii-krasivie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latin typeface="Century Gothic" panose="020B0502020202020204" pitchFamily="34" charset="0"/>
              </a:rPr>
              <a:t>Награждения волонтёров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3754760" cy="4709119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Ежегодно волонтёрам вручаются благодарственные письма от главы города.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Кроме этого, в ПМК «Романтик» проходят собственные тематические встречи и вечера, на которых волонтёрам вручаются грамоты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986" name="Picture 2" descr="https://sun9-84.userapi.com/impg/SAfFZPcV96cVn7S1kLs5zuPg2_1-jVuFDpFaTg/ghgyxLZJUFU.jpg?size=960x1280&amp;quality=95&amp;sign=cb1d84e961b2add49248df053dc7a8b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848584" cy="5131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7705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7301" b="5900"/>
          <a:stretch/>
        </p:blipFill>
        <p:spPr>
          <a:xfrm rot="5400000">
            <a:off x="1110022" y="-1866614"/>
            <a:ext cx="6858000" cy="105912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147" y="2495178"/>
            <a:ext cx="9188338" cy="18676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Присоединяйтесь к нам!  </a:t>
            </a:r>
            <a:b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Творите добро, и оно к вам обязательно вернётся!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183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785926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Волонтёр  </a:t>
            </a:r>
            <a:r>
              <a:rPr lang="ru-RU" dirty="0" smtClean="0">
                <a:latin typeface="Century Gothic" pitchFamily="34" charset="0"/>
              </a:rPr>
              <a:t>– это человек, который добровольно занимается </a:t>
            </a:r>
            <a:r>
              <a:rPr lang="ru-RU" dirty="0">
                <a:latin typeface="Century Gothic" pitchFamily="34" charset="0"/>
              </a:rPr>
              <a:t>общественной </a:t>
            </a:r>
            <a:r>
              <a:rPr lang="ru-RU" dirty="0" smtClean="0">
                <a:latin typeface="Century Gothic" pitchFamily="34" charset="0"/>
              </a:rPr>
              <a:t>деятельностью, помогает жителям своего города. </a:t>
            </a:r>
            <a:r>
              <a:rPr lang="ru-RU" dirty="0">
                <a:latin typeface="Century Gothic" pitchFamily="34" charset="0"/>
              </a:rPr>
              <a:t>Доброволец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вкладывает</a:t>
            </a:r>
            <a:r>
              <a:rPr lang="ru-RU" dirty="0">
                <a:latin typeface="Century Gothic" pitchFamily="34" charset="0"/>
              </a:rPr>
              <a:t> в </a:t>
            </a:r>
            <a:r>
              <a:rPr lang="ru-RU" dirty="0" smtClean="0">
                <a:latin typeface="Century Gothic" pitchFamily="34" charset="0"/>
              </a:rPr>
              <a:t>дело свои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навыки и время.</a:t>
            </a:r>
          </a:p>
        </p:txBody>
      </p:sp>
      <p:pic>
        <p:nvPicPr>
          <p:cNvPr id="6" name="Рисунок 5" descr="1-60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4429132"/>
            <a:ext cx="1773564" cy="177356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208954"/>
            <a:ext cx="5580112" cy="3649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Какие мероприятия ждут волонтёра?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8515320" cy="492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Работа ведётся по нескольким направлениям</a:t>
            </a:r>
            <a:r>
              <a:rPr lang="ru-RU" sz="2800" dirty="0" smtClean="0">
                <a:latin typeface="Century Gothic" pitchFamily="34" charset="0"/>
              </a:rPr>
              <a:t>:</a:t>
            </a:r>
            <a:endParaRPr lang="ru-RU" sz="2800" dirty="0" smtClean="0">
              <a:latin typeface="Century Gothic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Дети и молодёжь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Социальное </a:t>
            </a:r>
            <a:r>
              <a:rPr lang="ru-RU" sz="2800" dirty="0" err="1" smtClean="0">
                <a:latin typeface="Century Gothic" pitchFamily="34" charset="0"/>
              </a:rPr>
              <a:t>волонтёрство</a:t>
            </a:r>
            <a:endParaRPr lang="ru-RU" sz="2800" dirty="0" smtClean="0">
              <a:latin typeface="Century Gothic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Патриотика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Спорт и события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Культура и </a:t>
            </a:r>
            <a:r>
              <a:rPr lang="ru-RU" sz="2800" dirty="0" smtClean="0">
                <a:latin typeface="Century Gothic" pitchFamily="34" charset="0"/>
              </a:rPr>
              <a:t>искусство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Century Gothic" pitchFamily="34" charset="0"/>
              </a:rPr>
              <a:t>Экология</a:t>
            </a:r>
            <a:endParaRPr lang="ru-RU" sz="28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Дети и молодёжь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Волонтёры помогают многодетным семьям, детям из детских домов и соматиков. </a:t>
            </a:r>
          </a:p>
          <a:p>
            <a:pPr>
              <a:buNone/>
            </a:pPr>
            <a:endParaRPr lang="ru-RU" sz="2800" dirty="0">
              <a:latin typeface="Century Gothic" pitchFamily="34" charset="0"/>
            </a:endParaRPr>
          </a:p>
        </p:txBody>
      </p:sp>
      <p:pic>
        <p:nvPicPr>
          <p:cNvPr id="4" name="Рисунок 3" descr="1-6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1571636" cy="1571636"/>
          </a:xfrm>
          <a:prstGeom prst="rect">
            <a:avLst/>
          </a:prstGeom>
        </p:spPr>
      </p:pic>
      <p:pic>
        <p:nvPicPr>
          <p:cNvPr id="6" name="Рисунок 5" descr="p2Wo6CyEV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86124"/>
            <a:ext cx="4214810" cy="3161108"/>
          </a:xfrm>
          <a:prstGeom prst="rect">
            <a:avLst/>
          </a:prstGeom>
        </p:spPr>
      </p:pic>
      <p:pic>
        <p:nvPicPr>
          <p:cNvPr id="9218" name="Picture 2" descr="https://sun9-15.userapi.com/impg/P6Ibd4yVFGkvT3CeFI-lVaBavn6GOYvaGpcnWw/RS0srykzEME.jpg?size=1280x960&amp;quality=95&amp;sign=4400a9cbfde16c1e25069412850403d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412423" cy="330931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Социальное волонтёрство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24744"/>
            <a:ext cx="885828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Деятельность волонтёров направлена на общественные проблемы.</a:t>
            </a:r>
            <a:endParaRPr lang="ru-RU" sz="2800" dirty="0"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" name="Рисунок 4" descr="WWT8fkaw0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690988"/>
            <a:ext cx="4043342" cy="3957084"/>
          </a:xfrm>
          <a:prstGeom prst="rect">
            <a:avLst/>
          </a:prstGeom>
        </p:spPr>
      </p:pic>
      <p:pic>
        <p:nvPicPr>
          <p:cNvPr id="8196" name="Picture 4" descr="https://sun9-50.userapi.com/impg/jB-kQDNbzEM52rBFxPlWfAU2tK9oommYx8RJBg/iF6tyXtw2lk.jpg?size=960x1280&amp;quality=95&amp;sign=31f9f92b5e85c041dd03921971e7c6a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708920"/>
            <a:ext cx="2895786" cy="38610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  <a:latin typeface="Century Gothic" pitchFamily="34" charset="0"/>
              </a:rPr>
              <a:t>Патриотика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2400" dirty="0" smtClean="0">
                <a:latin typeface="Century Gothic" pitchFamily="34" charset="0"/>
              </a:rPr>
              <a:t>Добровольцы проводят патриотические </a:t>
            </a:r>
          </a:p>
          <a:p>
            <a:pPr>
              <a:buNone/>
            </a:pPr>
            <a:r>
              <a:rPr lang="ru-RU" sz="2400" dirty="0" smtClean="0">
                <a:latin typeface="Century Gothic" pitchFamily="34" charset="0"/>
              </a:rPr>
              <a:t>акции, принимают участие в мероприятиях данной направленности.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1-6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785794"/>
            <a:ext cx="1773564" cy="1773564"/>
          </a:xfrm>
          <a:prstGeom prst="rect">
            <a:avLst/>
          </a:prstGeom>
        </p:spPr>
      </p:pic>
      <p:pic>
        <p:nvPicPr>
          <p:cNvPr id="6" name="Рисунок 5" descr="QfOFkytS3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3581970" cy="3510331"/>
          </a:xfrm>
          <a:prstGeom prst="rect">
            <a:avLst/>
          </a:prstGeom>
        </p:spPr>
      </p:pic>
      <p:pic>
        <p:nvPicPr>
          <p:cNvPr id="6150" name="Picture 6" descr="https://sun9-13.userapi.com/impg/OaHb1tRgflVMCzPHX9m91OzPR7WfAUOthmYo9w/eMWCCVxfSZs.jpg?size=1280x960&amp;quality=95&amp;sign=4a0151f3fe6daf6e7923eee30e4125c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416490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  <a:latin typeface="Century Gothic" pitchFamily="34" charset="0"/>
              </a:rPr>
              <a:t>Патриотика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2400" dirty="0" smtClean="0">
                <a:latin typeface="Century Gothic" pitchFamily="34" charset="0"/>
              </a:rPr>
              <a:t>Добровольцы проводят патриотические </a:t>
            </a:r>
          </a:p>
          <a:p>
            <a:pPr>
              <a:buNone/>
            </a:pPr>
            <a:r>
              <a:rPr lang="ru-RU" sz="2400" dirty="0" smtClean="0">
                <a:latin typeface="Century Gothic" pitchFamily="34" charset="0"/>
              </a:rPr>
              <a:t>акции, принимают участие в мероприятиях данной направленности.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1-6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785794"/>
            <a:ext cx="1773564" cy="1773564"/>
          </a:xfrm>
          <a:prstGeom prst="rect">
            <a:avLst/>
          </a:prstGeom>
        </p:spPr>
      </p:pic>
      <p:pic>
        <p:nvPicPr>
          <p:cNvPr id="6146" name="Picture 2" descr="https://sun9-86.userapi.com/impg/6x0Bh8UePmeBgGLWso0xpW93INJaDOj2lfw7bQ/43AYJXKMzoY.jpg?size=1280x853&amp;quality=95&amp;sign=b72b778ea2e1646cabfccc250f917e1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57422" cy="2570610"/>
          </a:xfrm>
          <a:prstGeom prst="rect">
            <a:avLst/>
          </a:prstGeom>
          <a:noFill/>
        </p:spPr>
      </p:pic>
      <p:pic>
        <p:nvPicPr>
          <p:cNvPr id="6148" name="Picture 4" descr="https://sun9-10.userapi.com/impg/QWuwi6gmQ91sIfth5bKVX2BbSng3g8UyI8JwdQ/E6N3UhPgT8M.jpg?size=2490x1864&amp;quality=95&amp;sign=637d33532c655d4b02cf18d78e9d076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65143"/>
            <a:ext cx="4680520" cy="350381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Спорт и события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                     Деятельность волонтёров </a:t>
            </a:r>
          </a:p>
          <a:p>
            <a:pPr>
              <a:buNone/>
            </a:pPr>
            <a:r>
              <a:rPr lang="ru-RU" sz="2800" dirty="0" smtClean="0">
                <a:latin typeface="Century Gothic" pitchFamily="34" charset="0"/>
              </a:rPr>
              <a:t>                      направлена на организацию и участие в активных </a:t>
            </a:r>
            <a:r>
              <a:rPr lang="ru-RU" sz="2800" dirty="0" smtClean="0">
                <a:latin typeface="Century Gothic" pitchFamily="34" charset="0"/>
              </a:rPr>
              <a:t>событиях</a:t>
            </a:r>
            <a:r>
              <a:rPr lang="ru-RU" sz="2800" dirty="0" smtClean="0">
                <a:latin typeface="Century Gothic" pitchFamily="34" charset="0"/>
              </a:rPr>
              <a:t>                  </a:t>
            </a:r>
            <a:r>
              <a:rPr lang="ru-RU" sz="2800" dirty="0" smtClean="0">
                <a:latin typeface="Century Gothic" pitchFamily="34" charset="0"/>
              </a:rPr>
              <a:t>мероприятиях </a:t>
            </a:r>
            <a:r>
              <a:rPr lang="ru-RU" sz="2800" dirty="0" smtClean="0">
                <a:latin typeface="Century Gothic" pitchFamily="34" charset="0"/>
              </a:rPr>
              <a:t>и </a:t>
            </a:r>
            <a:r>
              <a:rPr lang="ru-RU" sz="2800" dirty="0" smtClean="0">
                <a:latin typeface="Century Gothic" pitchFamily="34" charset="0"/>
              </a:rPr>
              <a:t>города</a:t>
            </a:r>
            <a:r>
              <a:rPr lang="ru-RU" sz="2800" dirty="0" smtClean="0">
                <a:latin typeface="Century Gothic" pitchFamily="34" charset="0"/>
              </a:rPr>
              <a:t>.  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buNone/>
            </a:pPr>
            <a:endParaRPr lang="ru-RU" sz="28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" name="Рисунок 3" descr="1-63-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78663"/>
            <a:ext cx="1643074" cy="1643074"/>
          </a:xfrm>
          <a:prstGeom prst="rect">
            <a:avLst/>
          </a:prstGeom>
        </p:spPr>
      </p:pic>
      <p:sp>
        <p:nvSpPr>
          <p:cNvPr id="5122" name="AutoShape 2" descr="https://sun9-56.userapi.com/impg/5BMqbbomp9UqcKdeJzNUYJmUMgFJyZ1aR5cq3g/plyBpkbWEVI.jpg?size=1920x1440&amp;quality=95&amp;sign=ee8e41a1400fafc8adcc7f01ad65383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plyBpkbWEV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356992"/>
            <a:ext cx="4427984" cy="3320988"/>
          </a:xfrm>
          <a:prstGeom prst="rect">
            <a:avLst/>
          </a:prstGeom>
        </p:spPr>
      </p:pic>
      <p:pic>
        <p:nvPicPr>
          <p:cNvPr id="5124" name="Picture 4" descr="https://sun9-67.userapi.com/impg/YKpLmasDXQ6q5ZUhGylqy3xs3VVTCF53AkRwPQ/EG32tteDY2s.jpg?size=960x1280&amp;quality=95&amp;sign=140bb1eb8b260f30fdbefb4c69c07b0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20888"/>
            <a:ext cx="3219822" cy="42930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236</Words>
  <Application>Microsoft Office PowerPoint</Application>
  <PresentationFormat>Экран (4:3)</PresentationFormat>
  <Paragraphs>49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Стань волонтёром вместе с ПМК «Романтик» </vt:lpstr>
      <vt:lpstr>Кто такой волонтёр?</vt:lpstr>
      <vt:lpstr>Слайд 3</vt:lpstr>
      <vt:lpstr>Какие мероприятия ждут волонтёра?</vt:lpstr>
      <vt:lpstr>Дети и молодёжь</vt:lpstr>
      <vt:lpstr>Социальное волонтёрство</vt:lpstr>
      <vt:lpstr>Патриотика</vt:lpstr>
      <vt:lpstr>Патриотика</vt:lpstr>
      <vt:lpstr>Спорт и события</vt:lpstr>
      <vt:lpstr>Спорт и события</vt:lpstr>
      <vt:lpstr>Культура и искусство</vt:lpstr>
      <vt:lpstr>Экология</vt:lpstr>
      <vt:lpstr>Волонтёрские книжки</vt:lpstr>
      <vt:lpstr>А отдыхать-то когда?</vt:lpstr>
      <vt:lpstr>Солнечногорск «Волонтёры Подмосковья»</vt:lpstr>
      <vt:lpstr>Слайд 16</vt:lpstr>
      <vt:lpstr>Слайд 17</vt:lpstr>
      <vt:lpstr>Таруса  «Вода России»</vt:lpstr>
      <vt:lpstr>Слайд 19</vt:lpstr>
      <vt:lpstr>Слайд 20</vt:lpstr>
      <vt:lpstr>Красногорск «День молодёжи Подмосковья»</vt:lpstr>
      <vt:lpstr>Слайд 22</vt:lpstr>
      <vt:lpstr>Крым «Таврида АРТ»</vt:lpstr>
      <vt:lpstr>Слайд 24</vt:lpstr>
      <vt:lpstr>Слайд 25</vt:lpstr>
      <vt:lpstr>Награждения волонтёров</vt:lpstr>
      <vt:lpstr>Присоединяйтесь к нам!   Творите добро, и оно к вам обязательно вернётся!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Стань волонтёром вместе с ПМК «Романтик»</dc:title>
  <dc:creator>Papirus</dc:creator>
  <cp:lastModifiedBy>R</cp:lastModifiedBy>
  <cp:revision>27</cp:revision>
  <dcterms:created xsi:type="dcterms:W3CDTF">2022-02-04T09:04:01Z</dcterms:created>
  <dcterms:modified xsi:type="dcterms:W3CDTF">2022-10-03T11:54:21Z</dcterms:modified>
</cp:coreProperties>
</file>