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>
      <p:cViewPr>
        <p:scale>
          <a:sx n="100" d="100"/>
          <a:sy n="100" d="100"/>
        </p:scale>
        <p:origin x="-223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268760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СПб ГБУ "Центр адаптивной физической культуры и адаптивного спорта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Санкт-Петербурга" 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г.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Санкт-Петербург,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ул.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Яхтенная,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д.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39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стр.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2089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Уникальный спортивный комплекс в Санкт-Петербурге на Яхтенной улице, д. 39. Одно из самых больших в стране учреждений, позволяющее заниматься адаптивной физкультурой людям с ограниченными возможностями.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мер по развитию физической культуры и спорта инвалидов, лиц с ограниченными возможностями здоровья, адаптивной физической культуры и адаптивного спорта в Санкт-Петербурге, организация и проведение региональных официальных физкультурных мероприятий 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межмуниципальных официальных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физкультурных мероприятий и спортивных мероприятий среди лиц с ограниченными возможностями здоровья.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комплексе обустроены:</a:t>
            </a:r>
          </a:p>
          <a:p>
            <a:r>
              <a:rPr lang="ru-RU" dirty="0" smtClean="0"/>
              <a:t>- Спортивно-оздоровительный центр с залом площадью больше 1200 кв. метров;</a:t>
            </a:r>
          </a:p>
          <a:p>
            <a:r>
              <a:rPr lang="ru-RU" dirty="0" smtClean="0"/>
              <a:t>- Два зала 36х18 для игровых видов спорта и ОФП;</a:t>
            </a:r>
          </a:p>
          <a:p>
            <a:r>
              <a:rPr lang="ru-RU" dirty="0" smtClean="0"/>
              <a:t>- Зал тяжелой атлетики. К каждому тренажеру обеспечен доступ атлетов на колясках;</a:t>
            </a:r>
          </a:p>
          <a:p>
            <a:r>
              <a:rPr lang="ru-RU" dirty="0" smtClean="0"/>
              <a:t>- Бассейн. Чаша бассейна – 25 на 25 метров, 10 дорожек. Современная система фиксирует результат вплоть до сотых долей секунды. Главная же особенность бассейна – его глубину можно менять за счет подъемного механизма. Это позволит заниматься водными видами спортсменам различных категорий;</a:t>
            </a:r>
          </a:p>
          <a:p>
            <a:r>
              <a:rPr lang="ru-RU" dirty="0" smtClean="0"/>
              <a:t>- Медико-восстановительный центр, где установлено все необходимое оборудование для реабилитации;</a:t>
            </a:r>
          </a:p>
          <a:p>
            <a:r>
              <a:rPr lang="ru-RU" dirty="0" smtClean="0"/>
              <a:t>- Столовая;</a:t>
            </a:r>
          </a:p>
          <a:p>
            <a:r>
              <a:rPr lang="ru-RU" dirty="0" smtClean="0"/>
              <a:t>- Гостиница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Деятельность Центра направлена на спортивную подготовку по </a:t>
            </a:r>
            <a:r>
              <a:rPr lang="ru-RU" dirty="0" err="1" smtClean="0"/>
              <a:t>паралимпийским</a:t>
            </a:r>
            <a:r>
              <a:rPr lang="ru-RU" dirty="0" smtClean="0"/>
              <a:t> видам спорта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СМИ о комплексе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https://</a:t>
            </a:r>
            <a:r>
              <a:rPr lang="en-US" dirty="0" smtClean="0"/>
              <a:t>www.ntv.ru/novosti/2753894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420907" cy="39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w\Desktop\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926262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</TotalTime>
  <Words>154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New</cp:lastModifiedBy>
  <cp:revision>3</cp:revision>
  <dcterms:created xsi:type="dcterms:W3CDTF">2024-06-06T08:37:21Z</dcterms:created>
  <dcterms:modified xsi:type="dcterms:W3CDTF">2024-06-06T08:50:01Z</dcterms:modified>
</cp:coreProperties>
</file>