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5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73716" y="0"/>
            <a:ext cx="9291432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chukotka.travel/upload/iblock/536/shutterstock_1038780094.jpg" TargetMode="External"/><Relationship Id="rId2" Type="http://schemas.openxmlformats.org/officeDocument/2006/relationships/hyperlink" Target="https://infourok.ru/igraviktorina-ko-dnyu-narodnogo-edinstva-v-rossii-dlya-obuchayuschihsya-klassov-moya-rossiya-3932866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torage.yandexcloud.net/dobro-static/prod/docs/b734df44-981d-942b-d6e5-0331404444a7/s1200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8763" y="186016"/>
            <a:ext cx="9031640" cy="35394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60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ноября </a:t>
            </a:r>
          </a:p>
          <a:p>
            <a:pPr algn="ctr"/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День народного единства</a:t>
            </a:r>
          </a:p>
          <a:p>
            <a:pPr algn="ctr"/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6000" b="1" dirty="0" smtClean="0">
                <a:ln w="28575">
                  <a:solidFill>
                    <a:srgbClr val="00206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ВИКТОРИНА</a:t>
            </a:r>
            <a:endParaRPr lang="ru-RU" sz="6000" b="1" dirty="0">
              <a:ln w="28575">
                <a:solidFill>
                  <a:srgbClr val="00206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трелка вправо 2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543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9360" y="711486"/>
            <a:ext cx="7643866" cy="1857388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Какое дерево является символом России?</a:t>
            </a:r>
          </a:p>
        </p:txBody>
      </p:sp>
      <p:sp>
        <p:nvSpPr>
          <p:cNvPr id="5" name="Овал 4"/>
          <p:cNvSpPr/>
          <p:nvPr/>
        </p:nvSpPr>
        <p:spPr>
          <a:xfrm>
            <a:off x="2696642" y="4762395"/>
            <a:ext cx="3500462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берёза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56421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9360" y="711486"/>
            <a:ext cx="7643866" cy="1857388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Человек, любящий </a:t>
            </a:r>
            <a:endParaRPr lang="ru-RU" sz="4400" b="1" dirty="0" smtClean="0"/>
          </a:p>
          <a:p>
            <a:pPr algn="ctr"/>
            <a:r>
              <a:rPr lang="ru-RU" sz="4400" b="1" dirty="0" smtClean="0"/>
              <a:t>свою </a:t>
            </a:r>
            <a:r>
              <a:rPr lang="ru-RU" sz="4400" b="1" dirty="0"/>
              <a:t>родину?</a:t>
            </a:r>
          </a:p>
        </p:txBody>
      </p:sp>
      <p:sp>
        <p:nvSpPr>
          <p:cNvPr id="5" name="Овал 4"/>
          <p:cNvSpPr/>
          <p:nvPr/>
        </p:nvSpPr>
        <p:spPr>
          <a:xfrm>
            <a:off x="2696642" y="4762395"/>
            <a:ext cx="3500462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патриот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00595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9360" y="476672"/>
            <a:ext cx="7643866" cy="2092202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Житель нашего государства, который имеет права и выполняет обязанности?</a:t>
            </a:r>
          </a:p>
        </p:txBody>
      </p:sp>
      <p:sp>
        <p:nvSpPr>
          <p:cNvPr id="5" name="Овал 4"/>
          <p:cNvSpPr/>
          <p:nvPr/>
        </p:nvSpPr>
        <p:spPr>
          <a:xfrm>
            <a:off x="2123728" y="4750603"/>
            <a:ext cx="4251622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гражданин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96601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9360" y="711486"/>
            <a:ext cx="7643866" cy="1857388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Самая популярная в мире русская игрушка?</a:t>
            </a:r>
          </a:p>
        </p:txBody>
      </p:sp>
      <p:sp>
        <p:nvSpPr>
          <p:cNvPr id="5" name="Овал 4"/>
          <p:cNvSpPr/>
          <p:nvPr/>
        </p:nvSpPr>
        <p:spPr>
          <a:xfrm>
            <a:off x="2696642" y="4762395"/>
            <a:ext cx="3819574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матрёшка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40698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9360" y="711486"/>
            <a:ext cx="7643866" cy="1857388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Когда отмечается </a:t>
            </a:r>
            <a:endParaRPr lang="ru-RU" sz="4400" b="1" dirty="0" smtClean="0"/>
          </a:p>
          <a:p>
            <a:pPr algn="ctr"/>
            <a:r>
              <a:rPr lang="ru-RU" sz="4400" b="1" dirty="0" smtClean="0"/>
              <a:t>День </a:t>
            </a:r>
            <a:r>
              <a:rPr lang="ru-RU" sz="4400" b="1" dirty="0"/>
              <a:t>России?</a:t>
            </a:r>
          </a:p>
        </p:txBody>
      </p:sp>
      <p:sp>
        <p:nvSpPr>
          <p:cNvPr id="5" name="Овал 4"/>
          <p:cNvSpPr/>
          <p:nvPr/>
        </p:nvSpPr>
        <p:spPr>
          <a:xfrm>
            <a:off x="2696642" y="4762395"/>
            <a:ext cx="3500462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июня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 вправо 6">
            <a:hlinkClick r:id="" action="ppaction://hlinkshowjump?jump=endshow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45664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908720"/>
            <a:ext cx="5184576" cy="3215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2"/>
              </a:rPr>
              <a:t>https://infourok.ru/igraviktorina-ko-dnyu-narodnogo-edinstva-v-rossii-dlya-obuchayuschihsya-klassov-moya-rossiya-3932866.html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3"/>
              </a:rPr>
              <a:t>https://chukotka.travel/upload/iblock/536/shutterstock_1038780094.jpg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4"/>
              </a:rPr>
              <a:t>https://storage.yandexcloud.net/dobro-static/prod/docs/b734df44-981d-942b-d6e5-0331404444a7/s1200.jpg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476672"/>
            <a:ext cx="11396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Ресурсы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4" name="Стрелка вправо 3">
            <a:hlinkClick r:id="" action="ppaction://hlinkshowjump?jump=endshow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892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285728"/>
            <a:ext cx="7711983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Внимание!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Ответьте на вопрос, 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затем проверьте себя, 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нажав </a:t>
            </a:r>
            <a:r>
              <a:rPr lang="ru-RU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              </a:t>
            </a:r>
            <a:endParaRPr lang="ru-RU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Появится правильный ответ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стрелка перехода на 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следующий слайд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трелка вправо 3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95156" y="2381295"/>
            <a:ext cx="1461604" cy="1071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59951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714356"/>
            <a:ext cx="7643866" cy="1857388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Сколько народов проживает на территории России?</a:t>
            </a:r>
          </a:p>
        </p:txBody>
      </p:sp>
      <p:sp>
        <p:nvSpPr>
          <p:cNvPr id="5" name="Овал 4"/>
          <p:cNvSpPr/>
          <p:nvPr/>
        </p:nvSpPr>
        <p:spPr>
          <a:xfrm>
            <a:off x="2696642" y="4762395"/>
            <a:ext cx="3500462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более 190</a:t>
            </a: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95615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714356"/>
            <a:ext cx="7643866" cy="1857388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Какой язык объединяет народы России?</a:t>
            </a:r>
          </a:p>
        </p:txBody>
      </p:sp>
      <p:sp>
        <p:nvSpPr>
          <p:cNvPr id="5" name="Овал 4"/>
          <p:cNvSpPr/>
          <p:nvPr/>
        </p:nvSpPr>
        <p:spPr>
          <a:xfrm>
            <a:off x="2696642" y="4762395"/>
            <a:ext cx="3500462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русский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32195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714356"/>
            <a:ext cx="7643866" cy="1857388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На каком материке </a:t>
            </a:r>
            <a:endParaRPr lang="ru-RU" sz="4400" b="1" dirty="0" smtClean="0"/>
          </a:p>
          <a:p>
            <a:pPr algn="ctr"/>
            <a:r>
              <a:rPr lang="ru-RU" sz="4400" b="1" dirty="0" smtClean="0"/>
              <a:t>находится </a:t>
            </a:r>
            <a:r>
              <a:rPr lang="ru-RU" sz="4400" b="1" dirty="0"/>
              <a:t>Россия?</a:t>
            </a:r>
          </a:p>
        </p:txBody>
      </p:sp>
      <p:sp>
        <p:nvSpPr>
          <p:cNvPr id="5" name="Овал 4"/>
          <p:cNvSpPr/>
          <p:nvPr/>
        </p:nvSpPr>
        <p:spPr>
          <a:xfrm>
            <a:off x="2696642" y="4762395"/>
            <a:ext cx="3500462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Евразия</a:t>
            </a: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0457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714356"/>
            <a:ext cx="7643866" cy="1857388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Сколько часовых зон </a:t>
            </a:r>
            <a:endParaRPr lang="ru-RU" sz="4400" b="1" dirty="0" smtClean="0"/>
          </a:p>
          <a:p>
            <a:pPr algn="ctr"/>
            <a:r>
              <a:rPr lang="ru-RU" sz="4400" b="1" dirty="0" smtClean="0"/>
              <a:t>в </a:t>
            </a:r>
            <a:r>
              <a:rPr lang="ru-RU" sz="4400" b="1" dirty="0"/>
              <a:t>России?</a:t>
            </a:r>
          </a:p>
        </p:txBody>
      </p:sp>
      <p:sp>
        <p:nvSpPr>
          <p:cNvPr id="5" name="Овал 4"/>
          <p:cNvSpPr/>
          <p:nvPr/>
        </p:nvSpPr>
        <p:spPr>
          <a:xfrm>
            <a:off x="2696642" y="4762395"/>
            <a:ext cx="3500462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38975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714356"/>
            <a:ext cx="7643866" cy="1857388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Какая река России является самой </a:t>
            </a:r>
            <a:r>
              <a:rPr lang="ru-RU" sz="4400" b="1" dirty="0" smtClean="0"/>
              <a:t>длинной в </a:t>
            </a:r>
            <a:r>
              <a:rPr lang="ru-RU" sz="4400" b="1" dirty="0"/>
              <a:t>России?</a:t>
            </a:r>
          </a:p>
        </p:txBody>
      </p:sp>
      <p:sp>
        <p:nvSpPr>
          <p:cNvPr id="5" name="Овал 4"/>
          <p:cNvSpPr/>
          <p:nvPr/>
        </p:nvSpPr>
        <p:spPr>
          <a:xfrm>
            <a:off x="2696642" y="4762395"/>
            <a:ext cx="3500462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Лена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97633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714356"/>
            <a:ext cx="7643866" cy="1857388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Высочайшая гора </a:t>
            </a:r>
            <a:r>
              <a:rPr lang="ru-RU" sz="4400" b="1" dirty="0" smtClean="0"/>
              <a:t>России?</a:t>
            </a:r>
            <a:endParaRPr lang="ru-RU" sz="4400" b="1" dirty="0"/>
          </a:p>
        </p:txBody>
      </p:sp>
      <p:sp>
        <p:nvSpPr>
          <p:cNvPr id="5" name="Овал 4"/>
          <p:cNvSpPr/>
          <p:nvPr/>
        </p:nvSpPr>
        <p:spPr>
          <a:xfrm>
            <a:off x="2696642" y="4762395"/>
            <a:ext cx="3500462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Эльбрус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55109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9360" y="711486"/>
            <a:ext cx="7643866" cy="1857388"/>
          </a:xfrm>
          <a:prstGeom prst="rect">
            <a:avLst/>
          </a:prstGeom>
          <a:solidFill>
            <a:srgbClr val="0070C0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Назовите самый большой остров России?</a:t>
            </a:r>
          </a:p>
        </p:txBody>
      </p:sp>
      <p:sp>
        <p:nvSpPr>
          <p:cNvPr id="5" name="Овал 4"/>
          <p:cNvSpPr/>
          <p:nvPr/>
        </p:nvSpPr>
        <p:spPr>
          <a:xfrm>
            <a:off x="2696642" y="4762395"/>
            <a:ext cx="3500462" cy="1357322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Сахалин</a:t>
            </a:r>
            <a:endParaRPr lang="ru-RU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 вправо 6">
            <a:hlinkClick r:id="" action="ppaction://hlinkshowjump?jump=nextslide"/>
          </p:cNvPr>
          <p:cNvSpPr/>
          <p:nvPr/>
        </p:nvSpPr>
        <p:spPr>
          <a:xfrm>
            <a:off x="7572396" y="5857892"/>
            <a:ext cx="1000132" cy="500066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Kamyshin\Downloads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778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80928"/>
            <a:ext cx="1765970" cy="129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89612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131</Words>
  <Application>Microsoft Office PowerPoint</Application>
  <PresentationFormat>Экран (4:3)</PresentationFormat>
  <Paragraphs>44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Kamyshin</dc:creator>
  <cp:lastModifiedBy>Дом</cp:lastModifiedBy>
  <cp:revision>5</cp:revision>
  <dcterms:created xsi:type="dcterms:W3CDTF">2021-10-31T15:10:50Z</dcterms:created>
  <dcterms:modified xsi:type="dcterms:W3CDTF">2023-10-28T07:47:55Z</dcterms:modified>
</cp:coreProperties>
</file>