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80" r:id="rId3"/>
    <p:sldId id="258" r:id="rId4"/>
    <p:sldId id="277" r:id="rId5"/>
    <p:sldId id="290" r:id="rId6"/>
    <p:sldId id="278" r:id="rId7"/>
    <p:sldId id="279" r:id="rId8"/>
    <p:sldId id="281" r:id="rId9"/>
    <p:sldId id="286" r:id="rId10"/>
    <p:sldId id="282" r:id="rId11"/>
    <p:sldId id="283" r:id="rId12"/>
    <p:sldId id="287" r:id="rId13"/>
    <p:sldId id="288" r:id="rId14"/>
    <p:sldId id="284" r:id="rId1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85B2"/>
    <a:srgbClr val="E3C8E8"/>
    <a:srgbClr val="CCFFFF"/>
    <a:srgbClr val="FFCCCC"/>
    <a:srgbClr val="59D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332" y="-96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уровень развития мыслительных процессов</c:v>
                </c:pt>
                <c:pt idx="1">
                  <c:v>социальная адаптация</c:v>
                </c:pt>
                <c:pt idx="2">
                  <c:v>развитие санитарно- гигиенических навыков</c:v>
                </c:pt>
                <c:pt idx="3">
                  <c:v>участие в оздоровительных мероприятиях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83-4486-8FD4-D6D5CE9E9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8784256"/>
        <c:axId val="108786048"/>
      </c:barChart>
      <c:catAx>
        <c:axId val="108784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8786048"/>
        <c:crosses val="autoZero"/>
        <c:auto val="1"/>
        <c:lblAlgn val="ctr"/>
        <c:lblOffset val="100"/>
        <c:noMultiLvlLbl val="0"/>
      </c:catAx>
      <c:valAx>
        <c:axId val="1087860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87842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group/70000000029793" TargetMode="External"/><Relationship Id="rId2" Type="http://schemas.openxmlformats.org/officeDocument/2006/relationships/hyperlink" Target="https://kcson-zalari.ru/" TargetMode="External"/><Relationship Id="rId1" Type="http://schemas.openxmlformats.org/officeDocument/2006/relationships/hyperlink" Target="https://vk.com/public211688612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63340-6445-4291-9708-2573D28E44B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F4364B2-CC91-40CA-94E5-37BDAEFECA5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Выявлены проблемы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BC103EE-0253-45BC-AE92-546624BB73F7}" type="parTrans" cxnId="{22D68F7C-74E0-4086-AC65-3FBE2F5F83BF}">
      <dgm:prSet/>
      <dgm:spPr/>
      <dgm:t>
        <a:bodyPr/>
        <a:lstStyle/>
        <a:p>
          <a:endParaRPr lang="ru-RU"/>
        </a:p>
      </dgm:t>
    </dgm:pt>
    <dgm:pt modelId="{B225AA0B-BAF6-4C6D-9699-DEB1F635998A}" type="sibTrans" cxnId="{22D68F7C-74E0-4086-AC65-3FBE2F5F83BF}">
      <dgm:prSet/>
      <dgm:spPr/>
      <dgm:t>
        <a:bodyPr/>
        <a:lstStyle/>
        <a:p>
          <a:endParaRPr lang="ru-RU"/>
        </a:p>
      </dgm:t>
    </dgm:pt>
    <dgm:pt modelId="{16F84F62-CFBF-40DE-AD6E-7DF81061F69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нашем районе нет своего кукольного театра, а артисты различных театров приезжают крайне редко. По результатам анкетирования большинство родителей  не уделяют внимание театрализованной деятельности в своей семье.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AC4A84-C4AD-468B-9094-CD95155757DE}" type="parTrans" cxnId="{B832E84B-B745-4C48-8851-F8E551D1E1E4}">
      <dgm:prSet/>
      <dgm:spPr/>
      <dgm:t>
        <a:bodyPr/>
        <a:lstStyle/>
        <a:p>
          <a:endParaRPr lang="ru-RU"/>
        </a:p>
      </dgm:t>
    </dgm:pt>
    <dgm:pt modelId="{083E8475-E310-4A93-910A-EB89EAD30405}" type="sibTrans" cxnId="{B832E84B-B745-4C48-8851-F8E551D1E1E4}">
      <dgm:prSet/>
      <dgm:spPr/>
      <dgm:t>
        <a:bodyPr/>
        <a:lstStyle/>
        <a:p>
          <a:endParaRPr lang="ru-RU"/>
        </a:p>
      </dgm:t>
    </dgm:pt>
    <dgm:pt modelId="{902674B8-E461-498E-9A19-8C3864E08D3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Слабая социализация и интеграция  детей – инвалидов и детей с ОВЗ в  Заларинском районе, т.к. многие не посещают  общеобразовательные учреждения, не занимаются кружковой деятельностью.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CECC7F-5F2E-4A96-95E8-AD3AA57032EF}" type="parTrans" cxnId="{3CACF348-4F71-4E0D-AC34-650C8DB26368}">
      <dgm:prSet/>
      <dgm:spPr/>
      <dgm:t>
        <a:bodyPr/>
        <a:lstStyle/>
        <a:p>
          <a:endParaRPr lang="ru-RU"/>
        </a:p>
      </dgm:t>
    </dgm:pt>
    <dgm:pt modelId="{3310C24B-D75E-4BD3-A915-4308A1C4023F}" type="sibTrans" cxnId="{3CACF348-4F71-4E0D-AC34-650C8DB26368}">
      <dgm:prSet/>
      <dgm:spPr/>
      <dgm:t>
        <a:bodyPr/>
        <a:lstStyle/>
        <a:p>
          <a:endParaRPr lang="ru-RU"/>
        </a:p>
      </dgm:t>
    </dgm:pt>
    <dgm:pt modelId="{12954F51-1830-45D3-B41F-5538BBB173F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Новизна проекта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FE4562F-5A79-422A-AC30-142FE7B1BABF}" type="parTrans" cxnId="{79C16BCA-5586-4366-BCBF-6A18894410F2}">
      <dgm:prSet/>
      <dgm:spPr/>
      <dgm:t>
        <a:bodyPr/>
        <a:lstStyle/>
        <a:p>
          <a:endParaRPr lang="ru-RU"/>
        </a:p>
      </dgm:t>
    </dgm:pt>
    <dgm:pt modelId="{AA25FF60-1B9D-46DF-BE59-B5F6ECF52925}" type="sibTrans" cxnId="{79C16BCA-5586-4366-BCBF-6A18894410F2}">
      <dgm:prSet/>
      <dgm:spPr/>
      <dgm:t>
        <a:bodyPr/>
        <a:lstStyle/>
        <a:p>
          <a:endParaRPr lang="ru-RU"/>
        </a:p>
      </dgm:t>
    </dgm:pt>
    <dgm:pt modelId="{5605069A-F9E3-435B-B206-AA77BA09EE35}">
      <dgm:prSet phldrT="[Текст]" custT="1"/>
      <dgm:spPr/>
      <dgm:t>
        <a:bodyPr/>
        <a:lstStyle/>
        <a:p>
          <a:pPr algn="just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Новизна проекта заключается в том, что занятия в волонтёрских группах с детьми – инвалидами проходят  средствами кукольного театра, целью которого является обучение детей основам театральных постановок (русские народные сказки, потешки и небылицы).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6640EB6B-A661-4A3E-96D6-C0B8CD4F8ADE}" type="parTrans" cxnId="{C99986C1-8C1A-4F5B-96F8-C2B83824B127}">
      <dgm:prSet/>
      <dgm:spPr/>
      <dgm:t>
        <a:bodyPr/>
        <a:lstStyle/>
        <a:p>
          <a:endParaRPr lang="ru-RU"/>
        </a:p>
      </dgm:t>
    </dgm:pt>
    <dgm:pt modelId="{D505C359-A992-4F9D-B014-3AB003C8E9A1}" type="sibTrans" cxnId="{C99986C1-8C1A-4F5B-96F8-C2B83824B127}">
      <dgm:prSet/>
      <dgm:spPr/>
      <dgm:t>
        <a:bodyPr/>
        <a:lstStyle/>
        <a:p>
          <a:endParaRPr lang="ru-RU"/>
        </a:p>
      </dgm:t>
    </dgm:pt>
    <dgm:pt modelId="{9925E782-8607-4CA7-BEFA-32A3ABC7505B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Семейные ценности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4E8C4A0-EF3A-4CCA-9E03-1A1FAD841AF8}" type="parTrans" cxnId="{D677498F-B494-4619-9E18-C417615C3717}">
      <dgm:prSet/>
      <dgm:spPr/>
      <dgm:t>
        <a:bodyPr/>
        <a:lstStyle/>
        <a:p>
          <a:endParaRPr lang="ru-RU"/>
        </a:p>
      </dgm:t>
    </dgm:pt>
    <dgm:pt modelId="{4701F4E5-E6CF-493D-8729-EE3FFF5A3B86}" type="sibTrans" cxnId="{D677498F-B494-4619-9E18-C417615C3717}">
      <dgm:prSet/>
      <dgm:spPr/>
      <dgm:t>
        <a:bodyPr/>
        <a:lstStyle/>
        <a:p>
          <a:endParaRPr lang="ru-RU"/>
        </a:p>
      </dgm:t>
    </dgm:pt>
    <dgm:pt modelId="{5159E8E4-A177-4AD3-8040-C5F74268902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Важной особенностью данного проекта является то, что, к мероприятиям, акциям привлекаются родители, тем самым развивается семейное добровольчество, укрепляющее семейные ценности и формирующее здоровую среду для развития полноценной, самодостаточной личности ребенка.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6A8D6CA-2543-4CDA-BE63-176981EDF136}" type="parTrans" cxnId="{36B0A161-9856-4658-ABFB-983DFAA266E2}">
      <dgm:prSet/>
      <dgm:spPr/>
      <dgm:t>
        <a:bodyPr/>
        <a:lstStyle/>
        <a:p>
          <a:endParaRPr lang="ru-RU"/>
        </a:p>
      </dgm:t>
    </dgm:pt>
    <dgm:pt modelId="{88B8976D-FC68-4593-9F07-626FD6B46662}" type="sibTrans" cxnId="{36B0A161-9856-4658-ABFB-983DFAA266E2}">
      <dgm:prSet/>
      <dgm:spPr/>
      <dgm:t>
        <a:bodyPr/>
        <a:lstStyle/>
        <a:p>
          <a:endParaRPr lang="ru-RU"/>
        </a:p>
      </dgm:t>
    </dgm:pt>
    <dgm:pt modelId="{2DEBDCE4-69AA-45F3-90BA-7794A82DC013}">
      <dgm:prSet phldrT="[Текст]" custT="1"/>
      <dgm:spPr/>
      <dgm:t>
        <a:bodyPr/>
        <a:lstStyle/>
        <a:p>
          <a:pPr algn="just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Реализация проекта  способствует отвлечению детей от компьютера, телефона, телевизора и созданию для них нового и интересного пространства, где они могут общаться, мастерить, развиваться, а также принимая участие в постановке кукольного театра, могут раскрыть свой талант и способности в творчестве.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9AD80715-B809-4A5B-95CB-CFACD3A67970}" type="parTrans" cxnId="{ABC81984-ADED-4FD1-BA5A-F9094E6D9ABD}">
      <dgm:prSet/>
      <dgm:spPr/>
      <dgm:t>
        <a:bodyPr/>
        <a:lstStyle/>
        <a:p>
          <a:endParaRPr lang="ru-RU"/>
        </a:p>
      </dgm:t>
    </dgm:pt>
    <dgm:pt modelId="{CF5B57E2-8179-4F6C-9604-CD2CB1DEF076}" type="sibTrans" cxnId="{ABC81984-ADED-4FD1-BA5A-F9094E6D9ABD}">
      <dgm:prSet/>
      <dgm:spPr/>
      <dgm:t>
        <a:bodyPr/>
        <a:lstStyle/>
        <a:p>
          <a:endParaRPr lang="ru-RU"/>
        </a:p>
      </dgm:t>
    </dgm:pt>
    <dgm:pt modelId="{EC7E202C-82FE-46BA-B4B4-05A8C0A2FB75}" type="pres">
      <dgm:prSet presAssocID="{5E763340-6445-4291-9708-2573D28E44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BDBF7E-AB88-4DD6-A723-372DAAE25AC1}" type="pres">
      <dgm:prSet presAssocID="{4F4364B2-CC91-40CA-94E5-37BDAEFECA5E}" presName="composite" presStyleCnt="0"/>
      <dgm:spPr/>
    </dgm:pt>
    <dgm:pt modelId="{B2FABC9C-1CF1-435B-9BD7-78CC6163C877}" type="pres">
      <dgm:prSet presAssocID="{4F4364B2-CC91-40CA-94E5-37BDAEFECA5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598CD-C059-4B6B-B05F-421EC6F08E41}" type="pres">
      <dgm:prSet presAssocID="{4F4364B2-CC91-40CA-94E5-37BDAEFECA5E}" presName="descendantText" presStyleLbl="alignAcc1" presStyleIdx="0" presStyleCnt="3" custScaleY="110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F9498-2217-4B0C-8384-F028DC5F20E7}" type="pres">
      <dgm:prSet presAssocID="{B225AA0B-BAF6-4C6D-9699-DEB1F635998A}" presName="sp" presStyleCnt="0"/>
      <dgm:spPr/>
    </dgm:pt>
    <dgm:pt modelId="{87E915AF-1331-42CE-B68E-082142438D8E}" type="pres">
      <dgm:prSet presAssocID="{12954F51-1830-45D3-B41F-5538BBB173FD}" presName="composite" presStyleCnt="0"/>
      <dgm:spPr/>
    </dgm:pt>
    <dgm:pt modelId="{399A2E82-6DD9-4CB2-9B2A-EE58B73C3AC8}" type="pres">
      <dgm:prSet presAssocID="{12954F51-1830-45D3-B41F-5538BBB173F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CB018-B8C9-4505-9455-29EBF676718D}" type="pres">
      <dgm:prSet presAssocID="{12954F51-1830-45D3-B41F-5538BBB173FD}" presName="descendantText" presStyleLbl="alignAcc1" presStyleIdx="1" presStyleCnt="3" custScaleY="142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25B1B-8CE7-4783-A45A-60D0DE9C98B5}" type="pres">
      <dgm:prSet presAssocID="{AA25FF60-1B9D-46DF-BE59-B5F6ECF52925}" presName="sp" presStyleCnt="0"/>
      <dgm:spPr/>
    </dgm:pt>
    <dgm:pt modelId="{ACEDD639-CC10-4646-A8E2-FB8CA8AAD65C}" type="pres">
      <dgm:prSet presAssocID="{9925E782-8607-4CA7-BEFA-32A3ABC7505B}" presName="composite" presStyleCnt="0"/>
      <dgm:spPr/>
    </dgm:pt>
    <dgm:pt modelId="{9A7D831E-C389-4D0E-8CD7-230D189E5825}" type="pres">
      <dgm:prSet presAssocID="{9925E782-8607-4CA7-BEFA-32A3ABC7505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FF6A4-6743-4FF3-BC42-D9918CE829CB}" type="pres">
      <dgm:prSet presAssocID="{9925E782-8607-4CA7-BEFA-32A3ABC7505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9986C1-8C1A-4F5B-96F8-C2B83824B127}" srcId="{12954F51-1830-45D3-B41F-5538BBB173FD}" destId="{5605069A-F9E3-435B-B206-AA77BA09EE35}" srcOrd="0" destOrd="0" parTransId="{6640EB6B-A661-4A3E-96D6-C0B8CD4F8ADE}" sibTransId="{D505C359-A992-4F9D-B014-3AB003C8E9A1}"/>
    <dgm:cxn modelId="{36B0A161-9856-4658-ABFB-983DFAA266E2}" srcId="{9925E782-8607-4CA7-BEFA-32A3ABC7505B}" destId="{5159E8E4-A177-4AD3-8040-C5F74268902B}" srcOrd="0" destOrd="0" parTransId="{F6A8D6CA-2543-4CDA-BE63-176981EDF136}" sibTransId="{88B8976D-FC68-4593-9F07-626FD6B46662}"/>
    <dgm:cxn modelId="{79C16BCA-5586-4366-BCBF-6A18894410F2}" srcId="{5E763340-6445-4291-9708-2573D28E44B7}" destId="{12954F51-1830-45D3-B41F-5538BBB173FD}" srcOrd="1" destOrd="0" parTransId="{AFE4562F-5A79-422A-AC30-142FE7B1BABF}" sibTransId="{AA25FF60-1B9D-46DF-BE59-B5F6ECF52925}"/>
    <dgm:cxn modelId="{D677498F-B494-4619-9E18-C417615C3717}" srcId="{5E763340-6445-4291-9708-2573D28E44B7}" destId="{9925E782-8607-4CA7-BEFA-32A3ABC7505B}" srcOrd="2" destOrd="0" parTransId="{94E8C4A0-EF3A-4CCA-9E03-1A1FAD841AF8}" sibTransId="{4701F4E5-E6CF-493D-8729-EE3FFF5A3B86}"/>
    <dgm:cxn modelId="{3CACF348-4F71-4E0D-AC34-650C8DB26368}" srcId="{4F4364B2-CC91-40CA-94E5-37BDAEFECA5E}" destId="{902674B8-E461-498E-9A19-8C3864E08D32}" srcOrd="1" destOrd="0" parTransId="{BBCECC7F-5F2E-4A96-95E8-AD3AA57032EF}" sibTransId="{3310C24B-D75E-4BD3-A915-4308A1C4023F}"/>
    <dgm:cxn modelId="{D28AC16B-E434-4942-AAD5-F225B6BE85A8}" type="presOf" srcId="{5605069A-F9E3-435B-B206-AA77BA09EE35}" destId="{084CB018-B8C9-4505-9455-29EBF676718D}" srcOrd="0" destOrd="0" presId="urn:microsoft.com/office/officeart/2005/8/layout/chevron2"/>
    <dgm:cxn modelId="{B832E84B-B745-4C48-8851-F8E551D1E1E4}" srcId="{4F4364B2-CC91-40CA-94E5-37BDAEFECA5E}" destId="{16F84F62-CFBF-40DE-AD6E-7DF81061F699}" srcOrd="0" destOrd="0" parTransId="{A2AC4A84-C4AD-468B-9094-CD95155757DE}" sibTransId="{083E8475-E310-4A93-910A-EB89EAD30405}"/>
    <dgm:cxn modelId="{215224C6-8316-41BA-B6A3-41F01DF29798}" type="presOf" srcId="{5159E8E4-A177-4AD3-8040-C5F74268902B}" destId="{846FF6A4-6743-4FF3-BC42-D9918CE829CB}" srcOrd="0" destOrd="0" presId="urn:microsoft.com/office/officeart/2005/8/layout/chevron2"/>
    <dgm:cxn modelId="{0814ABAF-8F32-47CA-AEAB-53209E879273}" type="presOf" srcId="{4F4364B2-CC91-40CA-94E5-37BDAEFECA5E}" destId="{B2FABC9C-1CF1-435B-9BD7-78CC6163C877}" srcOrd="0" destOrd="0" presId="urn:microsoft.com/office/officeart/2005/8/layout/chevron2"/>
    <dgm:cxn modelId="{ABC81984-ADED-4FD1-BA5A-F9094E6D9ABD}" srcId="{12954F51-1830-45D3-B41F-5538BBB173FD}" destId="{2DEBDCE4-69AA-45F3-90BA-7794A82DC013}" srcOrd="1" destOrd="0" parTransId="{9AD80715-B809-4A5B-95CB-CFACD3A67970}" sibTransId="{CF5B57E2-8179-4F6C-9604-CD2CB1DEF076}"/>
    <dgm:cxn modelId="{0276043B-1C53-4169-93DC-5146EB7DC5E4}" type="presOf" srcId="{12954F51-1830-45D3-B41F-5538BBB173FD}" destId="{399A2E82-6DD9-4CB2-9B2A-EE58B73C3AC8}" srcOrd="0" destOrd="0" presId="urn:microsoft.com/office/officeart/2005/8/layout/chevron2"/>
    <dgm:cxn modelId="{6C2E7F17-2CE1-4AAE-A9E1-3840C8F804BB}" type="presOf" srcId="{9925E782-8607-4CA7-BEFA-32A3ABC7505B}" destId="{9A7D831E-C389-4D0E-8CD7-230D189E5825}" srcOrd="0" destOrd="0" presId="urn:microsoft.com/office/officeart/2005/8/layout/chevron2"/>
    <dgm:cxn modelId="{22D68F7C-74E0-4086-AC65-3FBE2F5F83BF}" srcId="{5E763340-6445-4291-9708-2573D28E44B7}" destId="{4F4364B2-CC91-40CA-94E5-37BDAEFECA5E}" srcOrd="0" destOrd="0" parTransId="{2BC103EE-0253-45BC-AE92-546624BB73F7}" sibTransId="{B225AA0B-BAF6-4C6D-9699-DEB1F635998A}"/>
    <dgm:cxn modelId="{6DB5BE04-AD49-4C43-8E98-15C33A1E6A8B}" type="presOf" srcId="{5E763340-6445-4291-9708-2573D28E44B7}" destId="{EC7E202C-82FE-46BA-B4B4-05A8C0A2FB75}" srcOrd="0" destOrd="0" presId="urn:microsoft.com/office/officeart/2005/8/layout/chevron2"/>
    <dgm:cxn modelId="{99CF32E8-F04D-4768-8737-DAC6FE0C62C1}" type="presOf" srcId="{902674B8-E461-498E-9A19-8C3864E08D32}" destId="{59F598CD-C059-4B6B-B05F-421EC6F08E41}" srcOrd="0" destOrd="1" presId="urn:microsoft.com/office/officeart/2005/8/layout/chevron2"/>
    <dgm:cxn modelId="{6D5FF5CB-3680-4D0F-9B47-E087701E393B}" type="presOf" srcId="{2DEBDCE4-69AA-45F3-90BA-7794A82DC013}" destId="{084CB018-B8C9-4505-9455-29EBF676718D}" srcOrd="0" destOrd="1" presId="urn:microsoft.com/office/officeart/2005/8/layout/chevron2"/>
    <dgm:cxn modelId="{A7E24BC1-0BE4-45DC-8A11-5ED78412907A}" type="presOf" srcId="{16F84F62-CFBF-40DE-AD6E-7DF81061F699}" destId="{59F598CD-C059-4B6B-B05F-421EC6F08E41}" srcOrd="0" destOrd="0" presId="urn:microsoft.com/office/officeart/2005/8/layout/chevron2"/>
    <dgm:cxn modelId="{D3D4BDFE-5D7F-48EA-A6F5-75981FE2DE2A}" type="presParOf" srcId="{EC7E202C-82FE-46BA-B4B4-05A8C0A2FB75}" destId="{C9BDBF7E-AB88-4DD6-A723-372DAAE25AC1}" srcOrd="0" destOrd="0" presId="urn:microsoft.com/office/officeart/2005/8/layout/chevron2"/>
    <dgm:cxn modelId="{AC873581-96DB-4125-A807-0F4D8C0708C5}" type="presParOf" srcId="{C9BDBF7E-AB88-4DD6-A723-372DAAE25AC1}" destId="{B2FABC9C-1CF1-435B-9BD7-78CC6163C877}" srcOrd="0" destOrd="0" presId="urn:microsoft.com/office/officeart/2005/8/layout/chevron2"/>
    <dgm:cxn modelId="{57BF2331-6B3E-4837-B2F4-283647109F26}" type="presParOf" srcId="{C9BDBF7E-AB88-4DD6-A723-372DAAE25AC1}" destId="{59F598CD-C059-4B6B-B05F-421EC6F08E41}" srcOrd="1" destOrd="0" presId="urn:microsoft.com/office/officeart/2005/8/layout/chevron2"/>
    <dgm:cxn modelId="{BAA71AB1-11C0-4500-B579-34323B41E965}" type="presParOf" srcId="{EC7E202C-82FE-46BA-B4B4-05A8C0A2FB75}" destId="{953F9498-2217-4B0C-8384-F028DC5F20E7}" srcOrd="1" destOrd="0" presId="urn:microsoft.com/office/officeart/2005/8/layout/chevron2"/>
    <dgm:cxn modelId="{ADD984E9-B821-4FF0-B4C7-B8C446A9190C}" type="presParOf" srcId="{EC7E202C-82FE-46BA-B4B4-05A8C0A2FB75}" destId="{87E915AF-1331-42CE-B68E-082142438D8E}" srcOrd="2" destOrd="0" presId="urn:microsoft.com/office/officeart/2005/8/layout/chevron2"/>
    <dgm:cxn modelId="{B7F97DDA-F5F3-4697-A7B4-6FD092E4FA04}" type="presParOf" srcId="{87E915AF-1331-42CE-B68E-082142438D8E}" destId="{399A2E82-6DD9-4CB2-9B2A-EE58B73C3AC8}" srcOrd="0" destOrd="0" presId="urn:microsoft.com/office/officeart/2005/8/layout/chevron2"/>
    <dgm:cxn modelId="{838D71E9-2E4F-49DD-9DCA-5C5EFF315068}" type="presParOf" srcId="{87E915AF-1331-42CE-B68E-082142438D8E}" destId="{084CB018-B8C9-4505-9455-29EBF676718D}" srcOrd="1" destOrd="0" presId="urn:microsoft.com/office/officeart/2005/8/layout/chevron2"/>
    <dgm:cxn modelId="{CDE9C10A-B026-4B78-B178-5311E6DB82F4}" type="presParOf" srcId="{EC7E202C-82FE-46BA-B4B4-05A8C0A2FB75}" destId="{1F725B1B-8CE7-4783-A45A-60D0DE9C98B5}" srcOrd="3" destOrd="0" presId="urn:microsoft.com/office/officeart/2005/8/layout/chevron2"/>
    <dgm:cxn modelId="{85E82153-9626-4FA2-91CF-1558BE317214}" type="presParOf" srcId="{EC7E202C-82FE-46BA-B4B4-05A8C0A2FB75}" destId="{ACEDD639-CC10-4646-A8E2-FB8CA8AAD65C}" srcOrd="4" destOrd="0" presId="urn:microsoft.com/office/officeart/2005/8/layout/chevron2"/>
    <dgm:cxn modelId="{6ACA4454-D325-452D-A1D1-8B57B9404FCA}" type="presParOf" srcId="{ACEDD639-CC10-4646-A8E2-FB8CA8AAD65C}" destId="{9A7D831E-C389-4D0E-8CD7-230D189E5825}" srcOrd="0" destOrd="0" presId="urn:microsoft.com/office/officeart/2005/8/layout/chevron2"/>
    <dgm:cxn modelId="{FBECE00E-929B-4850-B11F-79B90252A174}" type="presParOf" srcId="{ACEDD639-CC10-4646-A8E2-FB8CA8AAD65C}" destId="{846FF6A4-6743-4FF3-BC42-D9918CE829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6EED2D-7CCC-4060-882C-C9DDBD8A87CB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</dgm:pt>
    <dgm:pt modelId="{5D56EE04-4CC7-41A5-B6D0-B0BFE14C12B1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https://vk.com/public211688612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E256E3A9-354B-4341-99A4-0430248415AA}" type="parTrans" cxnId="{7338962E-6355-40B1-9629-BE6A5DBDDC06}">
      <dgm:prSet/>
      <dgm:spPr/>
      <dgm:t>
        <a:bodyPr/>
        <a:lstStyle/>
        <a:p>
          <a:endParaRPr lang="ru-RU"/>
        </a:p>
      </dgm:t>
    </dgm:pt>
    <dgm:pt modelId="{34398426-864D-4049-A59A-E45C19B7FA48}" type="sibTrans" cxnId="{7338962E-6355-40B1-9629-BE6A5DBDDC06}">
      <dgm:prSet/>
      <dgm:spPr/>
      <dgm:t>
        <a:bodyPr/>
        <a:lstStyle/>
        <a:p>
          <a:endParaRPr lang="ru-RU"/>
        </a:p>
      </dgm:t>
    </dgm:pt>
    <dgm:pt modelId="{7076E758-0EF1-485D-8332-524EB086ACD2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2"/>
            </a:rPr>
            <a:t>https://kcson-zalari.ru/</a:t>
          </a:r>
          <a:endParaRPr lang="ru-RU" sz="2000" b="1" dirty="0" smtClean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9912AB-A9D5-4C2E-9E00-497B1718A659}" type="parTrans" cxnId="{2549DDF6-5E22-456B-AD8F-1F516DFAF665}">
      <dgm:prSet/>
      <dgm:spPr/>
      <dgm:t>
        <a:bodyPr/>
        <a:lstStyle/>
        <a:p>
          <a:endParaRPr lang="ru-RU"/>
        </a:p>
      </dgm:t>
    </dgm:pt>
    <dgm:pt modelId="{B4B1A6CD-24E6-443C-B64F-66FFB47ADB0C}" type="sibTrans" cxnId="{2549DDF6-5E22-456B-AD8F-1F516DFAF665}">
      <dgm:prSet/>
      <dgm:spPr/>
      <dgm:t>
        <a:bodyPr/>
        <a:lstStyle/>
        <a:p>
          <a:endParaRPr lang="ru-RU"/>
        </a:p>
      </dgm:t>
    </dgm:pt>
    <dgm:pt modelId="{32D577F0-F108-416E-BEA0-89BEC8232F6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/>
            </a:rPr>
            <a:t>https://ok.ru/group/70000000029793</a:t>
          </a:r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790D37F1-9668-4AFB-AF5A-F37F6D61E25D}" type="parTrans" cxnId="{6A7C6C33-C72E-407A-8E59-A54BC20475AF}">
      <dgm:prSet/>
      <dgm:spPr/>
      <dgm:t>
        <a:bodyPr/>
        <a:lstStyle/>
        <a:p>
          <a:endParaRPr lang="ru-RU"/>
        </a:p>
      </dgm:t>
    </dgm:pt>
    <dgm:pt modelId="{13F4A816-07B2-4EBC-998A-B5CE4283DB21}" type="sibTrans" cxnId="{6A7C6C33-C72E-407A-8E59-A54BC20475AF}">
      <dgm:prSet/>
      <dgm:spPr/>
      <dgm:t>
        <a:bodyPr/>
        <a:lstStyle/>
        <a:p>
          <a:endParaRPr lang="ru-RU"/>
        </a:p>
      </dgm:t>
    </dgm:pt>
    <dgm:pt modelId="{F6FEABBA-2361-4650-8157-8D1FBCE11C4F}" type="pres">
      <dgm:prSet presAssocID="{BE6EED2D-7CCC-4060-882C-C9DDBD8A87CB}" presName="linearFlow" presStyleCnt="0">
        <dgm:presLayoutVars>
          <dgm:dir/>
          <dgm:resizeHandles val="exact"/>
        </dgm:presLayoutVars>
      </dgm:prSet>
      <dgm:spPr/>
    </dgm:pt>
    <dgm:pt modelId="{07BE0366-2CE8-420D-9289-CE8AD5F51EE6}" type="pres">
      <dgm:prSet presAssocID="{5D56EE04-4CC7-41A5-B6D0-B0BFE14C12B1}" presName="composite" presStyleCnt="0"/>
      <dgm:spPr/>
    </dgm:pt>
    <dgm:pt modelId="{34F26260-4271-4C96-9ACE-7F0B362A8611}" type="pres">
      <dgm:prSet presAssocID="{5D56EE04-4CC7-41A5-B6D0-B0BFE14C12B1}" presName="imgShp" presStyleLbl="fgImgPlace1" presStyleIdx="0" presStyleCnt="3"/>
      <dgm:spPr/>
    </dgm:pt>
    <dgm:pt modelId="{15862E2F-7DF6-471C-8AAF-245AA8B55DCA}" type="pres">
      <dgm:prSet presAssocID="{5D56EE04-4CC7-41A5-B6D0-B0BFE14C12B1}" presName="txShp" presStyleLbl="node1" presStyleIdx="0" presStyleCnt="3" custScaleX="106587" custScaleY="91335" custLinFactNeighborX="7815" custLinFactNeighborY="-3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64FAE-64C2-4BCC-9182-925F8ED25492}" type="pres">
      <dgm:prSet presAssocID="{34398426-864D-4049-A59A-E45C19B7FA48}" presName="spacing" presStyleCnt="0"/>
      <dgm:spPr/>
    </dgm:pt>
    <dgm:pt modelId="{623BE813-0E64-4BC4-9E5D-371E537462C1}" type="pres">
      <dgm:prSet presAssocID="{32D577F0-F108-416E-BEA0-89BEC8232F62}" presName="composite" presStyleCnt="0"/>
      <dgm:spPr/>
    </dgm:pt>
    <dgm:pt modelId="{20BCB221-22FD-4330-B74F-62BEC0E4773A}" type="pres">
      <dgm:prSet presAssocID="{32D577F0-F108-416E-BEA0-89BEC8232F62}" presName="imgShp" presStyleLbl="fgImgPlace1" presStyleIdx="1" presStyleCnt="3"/>
      <dgm:spPr/>
    </dgm:pt>
    <dgm:pt modelId="{FF0D7069-7BF3-4A5A-84F4-7FA414CF90A6}" type="pres">
      <dgm:prSet presAssocID="{32D577F0-F108-416E-BEA0-89BEC8232F62}" presName="txShp" presStyleLbl="node1" presStyleIdx="1" presStyleCnt="3" custScaleX="120046" custLinFactNeighborX="5427" custLinFactNeighborY="-6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876C5-1132-485B-8350-55AE3E9D0384}" type="pres">
      <dgm:prSet presAssocID="{13F4A816-07B2-4EBC-998A-B5CE4283DB21}" presName="spacing" presStyleCnt="0"/>
      <dgm:spPr/>
    </dgm:pt>
    <dgm:pt modelId="{843CBCFE-F4D5-45A0-9DE7-201FEE9D17BA}" type="pres">
      <dgm:prSet presAssocID="{7076E758-0EF1-485D-8332-524EB086ACD2}" presName="composite" presStyleCnt="0"/>
      <dgm:spPr/>
    </dgm:pt>
    <dgm:pt modelId="{2AB3922A-8E00-4270-A525-B28EE59D1DA6}" type="pres">
      <dgm:prSet presAssocID="{7076E758-0EF1-485D-8332-524EB086ACD2}" presName="imgShp" presStyleLbl="fgImgPlace1" presStyleIdx="2" presStyleCnt="3" custLinFactNeighborY="-1028"/>
      <dgm:spPr/>
    </dgm:pt>
    <dgm:pt modelId="{CBF4DFF5-E8CA-4010-9D83-0A2F3C63592E}" type="pres">
      <dgm:prSet presAssocID="{7076E758-0EF1-485D-8332-524EB086ACD2}" presName="txShp" presStyleLbl="node1" presStyleIdx="2" presStyleCnt="3" custScaleX="125583" custLinFactNeighborX="4047" custLinFactNeighborY="-2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40E94E-1B8E-482A-934A-D1351088D2B9}" type="presOf" srcId="{7076E758-0EF1-485D-8332-524EB086ACD2}" destId="{CBF4DFF5-E8CA-4010-9D83-0A2F3C63592E}" srcOrd="0" destOrd="0" presId="urn:microsoft.com/office/officeart/2005/8/layout/vList3#4"/>
    <dgm:cxn modelId="{8C5C31A5-27E1-4F82-B76F-E7C0420ED527}" type="presOf" srcId="{BE6EED2D-7CCC-4060-882C-C9DDBD8A87CB}" destId="{F6FEABBA-2361-4650-8157-8D1FBCE11C4F}" srcOrd="0" destOrd="0" presId="urn:microsoft.com/office/officeart/2005/8/layout/vList3#4"/>
    <dgm:cxn modelId="{6A7C6C33-C72E-407A-8E59-A54BC20475AF}" srcId="{BE6EED2D-7CCC-4060-882C-C9DDBD8A87CB}" destId="{32D577F0-F108-416E-BEA0-89BEC8232F62}" srcOrd="1" destOrd="0" parTransId="{790D37F1-9668-4AFB-AF5A-F37F6D61E25D}" sibTransId="{13F4A816-07B2-4EBC-998A-B5CE4283DB21}"/>
    <dgm:cxn modelId="{FF80C8BF-9DA8-4BFC-A424-D3C2C4D41137}" type="presOf" srcId="{32D577F0-F108-416E-BEA0-89BEC8232F62}" destId="{FF0D7069-7BF3-4A5A-84F4-7FA414CF90A6}" srcOrd="0" destOrd="0" presId="urn:microsoft.com/office/officeart/2005/8/layout/vList3#4"/>
    <dgm:cxn modelId="{7338962E-6355-40B1-9629-BE6A5DBDDC06}" srcId="{BE6EED2D-7CCC-4060-882C-C9DDBD8A87CB}" destId="{5D56EE04-4CC7-41A5-B6D0-B0BFE14C12B1}" srcOrd="0" destOrd="0" parTransId="{E256E3A9-354B-4341-99A4-0430248415AA}" sibTransId="{34398426-864D-4049-A59A-E45C19B7FA48}"/>
    <dgm:cxn modelId="{A9815928-A379-4E77-9794-E6046EB85794}" type="presOf" srcId="{5D56EE04-4CC7-41A5-B6D0-B0BFE14C12B1}" destId="{15862E2F-7DF6-471C-8AAF-245AA8B55DCA}" srcOrd="0" destOrd="0" presId="urn:microsoft.com/office/officeart/2005/8/layout/vList3#4"/>
    <dgm:cxn modelId="{2549DDF6-5E22-456B-AD8F-1F516DFAF665}" srcId="{BE6EED2D-7CCC-4060-882C-C9DDBD8A87CB}" destId="{7076E758-0EF1-485D-8332-524EB086ACD2}" srcOrd="2" destOrd="0" parTransId="{3E9912AB-A9D5-4C2E-9E00-497B1718A659}" sibTransId="{B4B1A6CD-24E6-443C-B64F-66FFB47ADB0C}"/>
    <dgm:cxn modelId="{DE5D4891-B417-464E-A686-BB2EDE21C170}" type="presParOf" srcId="{F6FEABBA-2361-4650-8157-8D1FBCE11C4F}" destId="{07BE0366-2CE8-420D-9289-CE8AD5F51EE6}" srcOrd="0" destOrd="0" presId="urn:microsoft.com/office/officeart/2005/8/layout/vList3#4"/>
    <dgm:cxn modelId="{08D5ECEE-C967-427F-B54F-2C588160A28F}" type="presParOf" srcId="{07BE0366-2CE8-420D-9289-CE8AD5F51EE6}" destId="{34F26260-4271-4C96-9ACE-7F0B362A8611}" srcOrd="0" destOrd="0" presId="urn:microsoft.com/office/officeart/2005/8/layout/vList3#4"/>
    <dgm:cxn modelId="{0AFC73CA-EC28-40DA-9E38-DD4EE0709C68}" type="presParOf" srcId="{07BE0366-2CE8-420D-9289-CE8AD5F51EE6}" destId="{15862E2F-7DF6-471C-8AAF-245AA8B55DCA}" srcOrd="1" destOrd="0" presId="urn:microsoft.com/office/officeart/2005/8/layout/vList3#4"/>
    <dgm:cxn modelId="{BD9792A8-2503-4038-9A8D-9E58E3122529}" type="presParOf" srcId="{F6FEABBA-2361-4650-8157-8D1FBCE11C4F}" destId="{83C64FAE-64C2-4BCC-9182-925F8ED25492}" srcOrd="1" destOrd="0" presId="urn:microsoft.com/office/officeart/2005/8/layout/vList3#4"/>
    <dgm:cxn modelId="{7B09DDE7-0D82-4104-806C-92A2451733DF}" type="presParOf" srcId="{F6FEABBA-2361-4650-8157-8D1FBCE11C4F}" destId="{623BE813-0E64-4BC4-9E5D-371E537462C1}" srcOrd="2" destOrd="0" presId="urn:microsoft.com/office/officeart/2005/8/layout/vList3#4"/>
    <dgm:cxn modelId="{B35DB1E4-D1AE-4F34-AB1E-A0011FF44461}" type="presParOf" srcId="{623BE813-0E64-4BC4-9E5D-371E537462C1}" destId="{20BCB221-22FD-4330-B74F-62BEC0E4773A}" srcOrd="0" destOrd="0" presId="urn:microsoft.com/office/officeart/2005/8/layout/vList3#4"/>
    <dgm:cxn modelId="{9B49C9ED-A04C-4EF4-BF15-BD0DFA9A65B4}" type="presParOf" srcId="{623BE813-0E64-4BC4-9E5D-371E537462C1}" destId="{FF0D7069-7BF3-4A5A-84F4-7FA414CF90A6}" srcOrd="1" destOrd="0" presId="urn:microsoft.com/office/officeart/2005/8/layout/vList3#4"/>
    <dgm:cxn modelId="{1AC0CCD5-7015-489B-9A2B-45ACE9C90869}" type="presParOf" srcId="{F6FEABBA-2361-4650-8157-8D1FBCE11C4F}" destId="{3C7876C5-1132-485B-8350-55AE3E9D0384}" srcOrd="3" destOrd="0" presId="urn:microsoft.com/office/officeart/2005/8/layout/vList3#4"/>
    <dgm:cxn modelId="{CE187FCF-1D5D-4256-8034-057DBF12A664}" type="presParOf" srcId="{F6FEABBA-2361-4650-8157-8D1FBCE11C4F}" destId="{843CBCFE-F4D5-45A0-9DE7-201FEE9D17BA}" srcOrd="4" destOrd="0" presId="urn:microsoft.com/office/officeart/2005/8/layout/vList3#4"/>
    <dgm:cxn modelId="{60A14FB6-B80E-42DC-8A94-D9901C2D0FBB}" type="presParOf" srcId="{843CBCFE-F4D5-45A0-9DE7-201FEE9D17BA}" destId="{2AB3922A-8E00-4270-A525-B28EE59D1DA6}" srcOrd="0" destOrd="0" presId="urn:microsoft.com/office/officeart/2005/8/layout/vList3#4"/>
    <dgm:cxn modelId="{9B428689-49B2-4FA9-AC5C-2D74F90884BA}" type="presParOf" srcId="{843CBCFE-F4D5-45A0-9DE7-201FEE9D17BA}" destId="{CBF4DFF5-E8CA-4010-9D83-0A2F3C63592E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6A02D3-CC84-48B3-A278-58EF4987C7D3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</dgm:pt>
    <dgm:pt modelId="{C5A22B23-BAB8-4520-88C0-981F253E7AF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Создать мобильный кукольный театр, состоящий из волонтеров детей – инвалидов и детей с ОВЗ, на базе Комплексного центра Заларинского района.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D8C064-0559-4A21-B96F-005E0A4EBBEB}" type="parTrans" cxnId="{1C3FBDCF-CD53-4C13-8D8D-A117653DF334}">
      <dgm:prSet/>
      <dgm:spPr/>
      <dgm:t>
        <a:bodyPr/>
        <a:lstStyle/>
        <a:p>
          <a:endParaRPr lang="ru-RU"/>
        </a:p>
      </dgm:t>
    </dgm:pt>
    <dgm:pt modelId="{5B73037B-9E9B-4045-8C5E-3DB74D3EE4B4}" type="sibTrans" cxnId="{1C3FBDCF-CD53-4C13-8D8D-A117653DF334}">
      <dgm:prSet/>
      <dgm:spPr/>
      <dgm:t>
        <a:bodyPr/>
        <a:lstStyle/>
        <a:p>
          <a:endParaRPr lang="ru-RU"/>
        </a:p>
      </dgm:t>
    </dgm:pt>
    <dgm:pt modelId="{6DE288CA-CFC4-4017-8237-2EA08E4F867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Сформировать и утвердить репертуар, годовую  программу, сценарии постановок, план подготовки и проведения спектаклей.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A5283D-1C87-45E8-AC3F-80879D38957E}" type="parTrans" cxnId="{537796A9-EC41-44AB-8653-E32D4701C952}">
      <dgm:prSet/>
      <dgm:spPr/>
      <dgm:t>
        <a:bodyPr/>
        <a:lstStyle/>
        <a:p>
          <a:endParaRPr lang="ru-RU"/>
        </a:p>
      </dgm:t>
    </dgm:pt>
    <dgm:pt modelId="{E6089CEC-45BC-4261-A4F0-4C041A8FE4D3}" type="sibTrans" cxnId="{537796A9-EC41-44AB-8653-E32D4701C952}">
      <dgm:prSet/>
      <dgm:spPr/>
      <dgm:t>
        <a:bodyPr/>
        <a:lstStyle/>
        <a:p>
          <a:endParaRPr lang="ru-RU"/>
        </a:p>
      </dgm:t>
    </dgm:pt>
    <dgm:pt modelId="{BE14C165-C844-493C-AD10-D81C3B75849E}">
      <dgm:prSet custT="1"/>
      <dgm:spPr>
        <a:solidFill>
          <a:srgbClr val="59D7B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Заключить соглашения о совместной деятельности между учреждением и организациями  Заларинского района.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CDCC66-9AD1-43A6-A562-F306765F4E1B}" type="parTrans" cxnId="{B993C45B-CCA5-4D5C-A58D-91C8239E371A}">
      <dgm:prSet/>
      <dgm:spPr/>
      <dgm:t>
        <a:bodyPr/>
        <a:lstStyle/>
        <a:p>
          <a:endParaRPr lang="ru-RU"/>
        </a:p>
      </dgm:t>
    </dgm:pt>
    <dgm:pt modelId="{C7BA4491-3879-46BD-B017-45F4C7A9F8A1}" type="sibTrans" cxnId="{B993C45B-CCA5-4D5C-A58D-91C8239E371A}">
      <dgm:prSet/>
      <dgm:spPr/>
      <dgm:t>
        <a:bodyPr/>
        <a:lstStyle/>
        <a:p>
          <a:endParaRPr lang="ru-RU"/>
        </a:p>
      </dgm:t>
    </dgm:pt>
    <dgm:pt modelId="{A3846197-27F5-4008-9F91-1CA447AA335A}">
      <dgm:prSet custT="1"/>
      <dgm:spPr>
        <a:solidFill>
          <a:srgbClr val="FFCCCC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Привлечь внимание общества Заларинского района к проблемам социализации детей с ОВЗ и детей – инвалидов.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22C294-7AAD-4EB0-BFFE-FAA145DBAB4C}" type="parTrans" cxnId="{99DC5859-D17D-415B-9730-023C10FB1781}">
      <dgm:prSet/>
      <dgm:spPr/>
      <dgm:t>
        <a:bodyPr/>
        <a:lstStyle/>
        <a:p>
          <a:endParaRPr lang="ru-RU"/>
        </a:p>
      </dgm:t>
    </dgm:pt>
    <dgm:pt modelId="{B76001B9-B950-4CC7-9A51-421FF675D366}" type="sibTrans" cxnId="{99DC5859-D17D-415B-9730-023C10FB1781}">
      <dgm:prSet/>
      <dgm:spPr/>
      <dgm:t>
        <a:bodyPr/>
        <a:lstStyle/>
        <a:p>
          <a:endParaRPr lang="ru-RU"/>
        </a:p>
      </dgm:t>
    </dgm:pt>
    <dgm:pt modelId="{353CD63A-EB5F-4A2B-831E-0169F97BC964}" type="pres">
      <dgm:prSet presAssocID="{F06A02D3-CC84-48B3-A278-58EF4987C7D3}" presName="Name0" presStyleCnt="0">
        <dgm:presLayoutVars>
          <dgm:dir/>
          <dgm:resizeHandles val="exact"/>
        </dgm:presLayoutVars>
      </dgm:prSet>
      <dgm:spPr/>
    </dgm:pt>
    <dgm:pt modelId="{37126F99-50B2-4B6B-B29C-FD7480DD28C7}" type="pres">
      <dgm:prSet presAssocID="{F06A02D3-CC84-48B3-A278-58EF4987C7D3}" presName="fgShape" presStyleLbl="fgShp" presStyleIdx="0" presStyleCnt="1"/>
      <dgm:spPr/>
    </dgm:pt>
    <dgm:pt modelId="{6411105B-00BF-4005-B24F-E732B2C004BD}" type="pres">
      <dgm:prSet presAssocID="{F06A02D3-CC84-48B3-A278-58EF4987C7D3}" presName="linComp" presStyleCnt="0"/>
      <dgm:spPr/>
    </dgm:pt>
    <dgm:pt modelId="{7D1C42E5-64BB-462F-8B14-BD116FDACBF6}" type="pres">
      <dgm:prSet presAssocID="{C5A22B23-BAB8-4520-88C0-981F253E7AF7}" presName="compNode" presStyleCnt="0"/>
      <dgm:spPr/>
    </dgm:pt>
    <dgm:pt modelId="{4D55CAF5-617E-4ECA-98FB-FFED384EAA05}" type="pres">
      <dgm:prSet presAssocID="{C5A22B23-BAB8-4520-88C0-981F253E7AF7}" presName="bkgdShape" presStyleLbl="node1" presStyleIdx="0" presStyleCnt="4"/>
      <dgm:spPr/>
      <dgm:t>
        <a:bodyPr/>
        <a:lstStyle/>
        <a:p>
          <a:endParaRPr lang="ru-RU"/>
        </a:p>
      </dgm:t>
    </dgm:pt>
    <dgm:pt modelId="{B99BA100-687B-432F-BBB0-14CAA3AC9EAE}" type="pres">
      <dgm:prSet presAssocID="{C5A22B23-BAB8-4520-88C0-981F253E7AF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FD68-2ED6-4F28-923B-06F902B41451}" type="pres">
      <dgm:prSet presAssocID="{C5A22B23-BAB8-4520-88C0-981F253E7AF7}" presName="invisiNode" presStyleLbl="node1" presStyleIdx="0" presStyleCnt="4"/>
      <dgm:spPr/>
    </dgm:pt>
    <dgm:pt modelId="{DAD12C67-E171-4A35-A1BA-C5B3FB72CCB3}" type="pres">
      <dgm:prSet presAssocID="{C5A22B23-BAB8-4520-88C0-981F253E7AF7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5666A3-0F31-4001-BD37-9C38A61C8C65}" type="pres">
      <dgm:prSet presAssocID="{5B73037B-9E9B-4045-8C5E-3DB74D3EE4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E4FBF8-7203-4D88-9061-81C10EE93474}" type="pres">
      <dgm:prSet presAssocID="{6DE288CA-CFC4-4017-8237-2EA08E4F8673}" presName="compNode" presStyleCnt="0"/>
      <dgm:spPr/>
    </dgm:pt>
    <dgm:pt modelId="{988F7BF0-7FC6-4D67-99E1-7297379B783B}" type="pres">
      <dgm:prSet presAssocID="{6DE288CA-CFC4-4017-8237-2EA08E4F8673}" presName="bkgdShape" presStyleLbl="node1" presStyleIdx="1" presStyleCnt="4"/>
      <dgm:spPr/>
      <dgm:t>
        <a:bodyPr/>
        <a:lstStyle/>
        <a:p>
          <a:endParaRPr lang="ru-RU"/>
        </a:p>
      </dgm:t>
    </dgm:pt>
    <dgm:pt modelId="{BD82A7D3-7CDE-4A6B-AC2F-4848148F35D0}" type="pres">
      <dgm:prSet presAssocID="{6DE288CA-CFC4-4017-8237-2EA08E4F867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3D8C5-8D5B-478C-AE80-B467FEEF6807}" type="pres">
      <dgm:prSet presAssocID="{6DE288CA-CFC4-4017-8237-2EA08E4F8673}" presName="invisiNode" presStyleLbl="node1" presStyleIdx="1" presStyleCnt="4"/>
      <dgm:spPr/>
    </dgm:pt>
    <dgm:pt modelId="{C0E663E6-FE45-454E-8F27-AFE762A0F1DD}" type="pres">
      <dgm:prSet presAssocID="{6DE288CA-CFC4-4017-8237-2EA08E4F8673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05E5050-11F5-42E5-B14D-2307BFB10565}" type="pres">
      <dgm:prSet presAssocID="{E6089CEC-45BC-4261-A4F0-4C041A8FE4D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57871C9-8D8B-42F5-84C0-91774D424075}" type="pres">
      <dgm:prSet presAssocID="{BE14C165-C844-493C-AD10-D81C3B75849E}" presName="compNode" presStyleCnt="0"/>
      <dgm:spPr/>
    </dgm:pt>
    <dgm:pt modelId="{8CCDC0FA-97F7-4098-8CE2-1A7273AFABDB}" type="pres">
      <dgm:prSet presAssocID="{BE14C165-C844-493C-AD10-D81C3B75849E}" presName="bkgdShape" presStyleLbl="node1" presStyleIdx="2" presStyleCnt="4"/>
      <dgm:spPr/>
      <dgm:t>
        <a:bodyPr/>
        <a:lstStyle/>
        <a:p>
          <a:endParaRPr lang="ru-RU"/>
        </a:p>
      </dgm:t>
    </dgm:pt>
    <dgm:pt modelId="{7AF63991-EE35-456E-ABDA-8D49A3C40534}" type="pres">
      <dgm:prSet presAssocID="{BE14C165-C844-493C-AD10-D81C3B75849E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46154-E4BC-42BB-B8F6-BB0DE8E2F34A}" type="pres">
      <dgm:prSet presAssocID="{BE14C165-C844-493C-AD10-D81C3B75849E}" presName="invisiNode" presStyleLbl="node1" presStyleIdx="2" presStyleCnt="4"/>
      <dgm:spPr/>
    </dgm:pt>
    <dgm:pt modelId="{DE6BF708-0483-4149-9D6D-482F529795DE}" type="pres">
      <dgm:prSet presAssocID="{BE14C165-C844-493C-AD10-D81C3B75849E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8CC6A2F-7901-417D-BE27-379938A1F26B}" type="pres">
      <dgm:prSet presAssocID="{C7BA4491-3879-46BD-B017-45F4C7A9F8A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A579545-82DE-424F-95C3-EED36B2D0DFA}" type="pres">
      <dgm:prSet presAssocID="{A3846197-27F5-4008-9F91-1CA447AA335A}" presName="compNode" presStyleCnt="0"/>
      <dgm:spPr/>
    </dgm:pt>
    <dgm:pt modelId="{27E01E92-E5EC-4288-B900-CF17F0C1322B}" type="pres">
      <dgm:prSet presAssocID="{A3846197-27F5-4008-9F91-1CA447AA335A}" presName="bkgdShape" presStyleLbl="node1" presStyleIdx="3" presStyleCnt="4"/>
      <dgm:spPr/>
      <dgm:t>
        <a:bodyPr/>
        <a:lstStyle/>
        <a:p>
          <a:endParaRPr lang="ru-RU"/>
        </a:p>
      </dgm:t>
    </dgm:pt>
    <dgm:pt modelId="{E1C4D296-280B-4EB8-9BD9-D5424F89C007}" type="pres">
      <dgm:prSet presAssocID="{A3846197-27F5-4008-9F91-1CA447AA335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F81C9-3972-4915-97C1-906E80A35BCD}" type="pres">
      <dgm:prSet presAssocID="{A3846197-27F5-4008-9F91-1CA447AA335A}" presName="invisiNode" presStyleLbl="node1" presStyleIdx="3" presStyleCnt="4"/>
      <dgm:spPr/>
    </dgm:pt>
    <dgm:pt modelId="{60432C5B-ACE2-4F5C-9E70-FD970C8CD69C}" type="pres">
      <dgm:prSet presAssocID="{A3846197-27F5-4008-9F91-1CA447AA335A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1C3FBDCF-CD53-4C13-8D8D-A117653DF334}" srcId="{F06A02D3-CC84-48B3-A278-58EF4987C7D3}" destId="{C5A22B23-BAB8-4520-88C0-981F253E7AF7}" srcOrd="0" destOrd="0" parTransId="{7ED8C064-0559-4A21-B96F-005E0A4EBBEB}" sibTransId="{5B73037B-9E9B-4045-8C5E-3DB74D3EE4B4}"/>
    <dgm:cxn modelId="{236976F2-3204-4ECA-BE46-B35F98FFBCF3}" type="presOf" srcId="{C5A22B23-BAB8-4520-88C0-981F253E7AF7}" destId="{4D55CAF5-617E-4ECA-98FB-FFED384EAA05}" srcOrd="0" destOrd="0" presId="urn:microsoft.com/office/officeart/2005/8/layout/hList7#2"/>
    <dgm:cxn modelId="{23DE99F1-A0CA-49F5-B5B4-EC88917E3AB2}" type="presOf" srcId="{5B73037B-9E9B-4045-8C5E-3DB74D3EE4B4}" destId="{575666A3-0F31-4001-BD37-9C38A61C8C65}" srcOrd="0" destOrd="0" presId="urn:microsoft.com/office/officeart/2005/8/layout/hList7#2"/>
    <dgm:cxn modelId="{1AB13962-8F7D-4D4A-BCD2-073A33424BE0}" type="presOf" srcId="{6DE288CA-CFC4-4017-8237-2EA08E4F8673}" destId="{988F7BF0-7FC6-4D67-99E1-7297379B783B}" srcOrd="0" destOrd="0" presId="urn:microsoft.com/office/officeart/2005/8/layout/hList7#2"/>
    <dgm:cxn modelId="{B993C45B-CCA5-4D5C-A58D-91C8239E371A}" srcId="{F06A02D3-CC84-48B3-A278-58EF4987C7D3}" destId="{BE14C165-C844-493C-AD10-D81C3B75849E}" srcOrd="2" destOrd="0" parTransId="{1ACDCC66-9AD1-43A6-A562-F306765F4E1B}" sibTransId="{C7BA4491-3879-46BD-B017-45F4C7A9F8A1}"/>
    <dgm:cxn modelId="{537796A9-EC41-44AB-8653-E32D4701C952}" srcId="{F06A02D3-CC84-48B3-A278-58EF4987C7D3}" destId="{6DE288CA-CFC4-4017-8237-2EA08E4F8673}" srcOrd="1" destOrd="0" parTransId="{21A5283D-1C87-45E8-AC3F-80879D38957E}" sibTransId="{E6089CEC-45BC-4261-A4F0-4C041A8FE4D3}"/>
    <dgm:cxn modelId="{99DC5859-D17D-415B-9730-023C10FB1781}" srcId="{F06A02D3-CC84-48B3-A278-58EF4987C7D3}" destId="{A3846197-27F5-4008-9F91-1CA447AA335A}" srcOrd="3" destOrd="0" parTransId="{4922C294-7AAD-4EB0-BFFE-FAA145DBAB4C}" sibTransId="{B76001B9-B950-4CC7-9A51-421FF675D366}"/>
    <dgm:cxn modelId="{E1B9E9EA-C0A2-42CC-81EF-0864EAC098D4}" type="presOf" srcId="{C5A22B23-BAB8-4520-88C0-981F253E7AF7}" destId="{B99BA100-687B-432F-BBB0-14CAA3AC9EAE}" srcOrd="1" destOrd="0" presId="urn:microsoft.com/office/officeart/2005/8/layout/hList7#2"/>
    <dgm:cxn modelId="{6417D0A8-96A5-4920-96F3-222783E645B8}" type="presOf" srcId="{C7BA4491-3879-46BD-B017-45F4C7A9F8A1}" destId="{78CC6A2F-7901-417D-BE27-379938A1F26B}" srcOrd="0" destOrd="0" presId="urn:microsoft.com/office/officeart/2005/8/layout/hList7#2"/>
    <dgm:cxn modelId="{1B49DE6D-57A1-49F7-8510-BE3975471AEC}" type="presOf" srcId="{BE14C165-C844-493C-AD10-D81C3B75849E}" destId="{7AF63991-EE35-456E-ABDA-8D49A3C40534}" srcOrd="1" destOrd="0" presId="urn:microsoft.com/office/officeart/2005/8/layout/hList7#2"/>
    <dgm:cxn modelId="{1F287297-97FA-4600-AD5C-6D44512501A6}" type="presOf" srcId="{A3846197-27F5-4008-9F91-1CA447AA335A}" destId="{27E01E92-E5EC-4288-B900-CF17F0C1322B}" srcOrd="0" destOrd="0" presId="urn:microsoft.com/office/officeart/2005/8/layout/hList7#2"/>
    <dgm:cxn modelId="{48060316-ABA0-4285-860D-F2B1E86B0C21}" type="presOf" srcId="{A3846197-27F5-4008-9F91-1CA447AA335A}" destId="{E1C4D296-280B-4EB8-9BD9-D5424F89C007}" srcOrd="1" destOrd="0" presId="urn:microsoft.com/office/officeart/2005/8/layout/hList7#2"/>
    <dgm:cxn modelId="{D9208FCC-0D76-4082-A10A-73460C261BC7}" type="presOf" srcId="{F06A02D3-CC84-48B3-A278-58EF4987C7D3}" destId="{353CD63A-EB5F-4A2B-831E-0169F97BC964}" srcOrd="0" destOrd="0" presId="urn:microsoft.com/office/officeart/2005/8/layout/hList7#2"/>
    <dgm:cxn modelId="{AE4D066A-E398-4E83-BAB5-5E7F73E356B7}" type="presOf" srcId="{BE14C165-C844-493C-AD10-D81C3B75849E}" destId="{8CCDC0FA-97F7-4098-8CE2-1A7273AFABDB}" srcOrd="0" destOrd="0" presId="urn:microsoft.com/office/officeart/2005/8/layout/hList7#2"/>
    <dgm:cxn modelId="{9A3EEC54-78A6-46AD-9192-ABB11F5CA053}" type="presOf" srcId="{E6089CEC-45BC-4261-A4F0-4C041A8FE4D3}" destId="{805E5050-11F5-42E5-B14D-2307BFB10565}" srcOrd="0" destOrd="0" presId="urn:microsoft.com/office/officeart/2005/8/layout/hList7#2"/>
    <dgm:cxn modelId="{097F694B-EBB0-42B1-AF57-5A42EA350635}" type="presOf" srcId="{6DE288CA-CFC4-4017-8237-2EA08E4F8673}" destId="{BD82A7D3-7CDE-4A6B-AC2F-4848148F35D0}" srcOrd="1" destOrd="0" presId="urn:microsoft.com/office/officeart/2005/8/layout/hList7#2"/>
    <dgm:cxn modelId="{AC6B55D2-48AC-441C-B6C0-4F45B34FC93C}" type="presParOf" srcId="{353CD63A-EB5F-4A2B-831E-0169F97BC964}" destId="{37126F99-50B2-4B6B-B29C-FD7480DD28C7}" srcOrd="0" destOrd="0" presId="urn:microsoft.com/office/officeart/2005/8/layout/hList7#2"/>
    <dgm:cxn modelId="{0CE813AE-31AE-4053-99AF-7F5389C63D34}" type="presParOf" srcId="{353CD63A-EB5F-4A2B-831E-0169F97BC964}" destId="{6411105B-00BF-4005-B24F-E732B2C004BD}" srcOrd="1" destOrd="0" presId="urn:microsoft.com/office/officeart/2005/8/layout/hList7#2"/>
    <dgm:cxn modelId="{1EE819EC-9214-4BDA-ACD1-55338F504867}" type="presParOf" srcId="{6411105B-00BF-4005-B24F-E732B2C004BD}" destId="{7D1C42E5-64BB-462F-8B14-BD116FDACBF6}" srcOrd="0" destOrd="0" presId="urn:microsoft.com/office/officeart/2005/8/layout/hList7#2"/>
    <dgm:cxn modelId="{0194CB05-C350-4C9D-A600-25F17E0EDFC1}" type="presParOf" srcId="{7D1C42E5-64BB-462F-8B14-BD116FDACBF6}" destId="{4D55CAF5-617E-4ECA-98FB-FFED384EAA05}" srcOrd="0" destOrd="0" presId="urn:microsoft.com/office/officeart/2005/8/layout/hList7#2"/>
    <dgm:cxn modelId="{FBD7DC9E-14E7-493E-8072-BFAD361CDB2A}" type="presParOf" srcId="{7D1C42E5-64BB-462F-8B14-BD116FDACBF6}" destId="{B99BA100-687B-432F-BBB0-14CAA3AC9EAE}" srcOrd="1" destOrd="0" presId="urn:microsoft.com/office/officeart/2005/8/layout/hList7#2"/>
    <dgm:cxn modelId="{84B077EE-C86F-4771-A0D1-409AB260B636}" type="presParOf" srcId="{7D1C42E5-64BB-462F-8B14-BD116FDACBF6}" destId="{DDBBFD68-2ED6-4F28-923B-06F902B41451}" srcOrd="2" destOrd="0" presId="urn:microsoft.com/office/officeart/2005/8/layout/hList7#2"/>
    <dgm:cxn modelId="{A0C3FE73-C62A-425A-A31D-423E98ACA430}" type="presParOf" srcId="{7D1C42E5-64BB-462F-8B14-BD116FDACBF6}" destId="{DAD12C67-E171-4A35-A1BA-C5B3FB72CCB3}" srcOrd="3" destOrd="0" presId="urn:microsoft.com/office/officeart/2005/8/layout/hList7#2"/>
    <dgm:cxn modelId="{8B858314-9D31-4B2C-BFF0-9AB31FF41F09}" type="presParOf" srcId="{6411105B-00BF-4005-B24F-E732B2C004BD}" destId="{575666A3-0F31-4001-BD37-9C38A61C8C65}" srcOrd="1" destOrd="0" presId="urn:microsoft.com/office/officeart/2005/8/layout/hList7#2"/>
    <dgm:cxn modelId="{37A70433-D067-41DB-9F4B-8FDA4C51DCCF}" type="presParOf" srcId="{6411105B-00BF-4005-B24F-E732B2C004BD}" destId="{6EE4FBF8-7203-4D88-9061-81C10EE93474}" srcOrd="2" destOrd="0" presId="urn:microsoft.com/office/officeart/2005/8/layout/hList7#2"/>
    <dgm:cxn modelId="{F86703FB-9EBB-4FF7-9198-30CB2012E6E9}" type="presParOf" srcId="{6EE4FBF8-7203-4D88-9061-81C10EE93474}" destId="{988F7BF0-7FC6-4D67-99E1-7297379B783B}" srcOrd="0" destOrd="0" presId="urn:microsoft.com/office/officeart/2005/8/layout/hList7#2"/>
    <dgm:cxn modelId="{9796A004-92D5-4BDF-B90B-3D08F044AD18}" type="presParOf" srcId="{6EE4FBF8-7203-4D88-9061-81C10EE93474}" destId="{BD82A7D3-7CDE-4A6B-AC2F-4848148F35D0}" srcOrd="1" destOrd="0" presId="urn:microsoft.com/office/officeart/2005/8/layout/hList7#2"/>
    <dgm:cxn modelId="{7B6BE5E6-A0AC-4FCB-8A49-C7E38481D5C2}" type="presParOf" srcId="{6EE4FBF8-7203-4D88-9061-81C10EE93474}" destId="{3973D8C5-8D5B-478C-AE80-B467FEEF6807}" srcOrd="2" destOrd="0" presId="urn:microsoft.com/office/officeart/2005/8/layout/hList7#2"/>
    <dgm:cxn modelId="{872A252E-F278-42D0-887F-06AACA9E38BF}" type="presParOf" srcId="{6EE4FBF8-7203-4D88-9061-81C10EE93474}" destId="{C0E663E6-FE45-454E-8F27-AFE762A0F1DD}" srcOrd="3" destOrd="0" presId="urn:microsoft.com/office/officeart/2005/8/layout/hList7#2"/>
    <dgm:cxn modelId="{7637D2AB-C72C-4568-AA92-6856C730D01B}" type="presParOf" srcId="{6411105B-00BF-4005-B24F-E732B2C004BD}" destId="{805E5050-11F5-42E5-B14D-2307BFB10565}" srcOrd="3" destOrd="0" presId="urn:microsoft.com/office/officeart/2005/8/layout/hList7#2"/>
    <dgm:cxn modelId="{EDC7E87C-CD2E-4784-B90E-C6728887FD7E}" type="presParOf" srcId="{6411105B-00BF-4005-B24F-E732B2C004BD}" destId="{E57871C9-8D8B-42F5-84C0-91774D424075}" srcOrd="4" destOrd="0" presId="urn:microsoft.com/office/officeart/2005/8/layout/hList7#2"/>
    <dgm:cxn modelId="{BBD06F5A-2E2A-4D93-A5EA-0CCBB9BBFCE5}" type="presParOf" srcId="{E57871C9-8D8B-42F5-84C0-91774D424075}" destId="{8CCDC0FA-97F7-4098-8CE2-1A7273AFABDB}" srcOrd="0" destOrd="0" presId="urn:microsoft.com/office/officeart/2005/8/layout/hList7#2"/>
    <dgm:cxn modelId="{CCC96F3B-B29C-4827-ACD3-6193CDF1AF23}" type="presParOf" srcId="{E57871C9-8D8B-42F5-84C0-91774D424075}" destId="{7AF63991-EE35-456E-ABDA-8D49A3C40534}" srcOrd="1" destOrd="0" presId="urn:microsoft.com/office/officeart/2005/8/layout/hList7#2"/>
    <dgm:cxn modelId="{306095C7-4B4E-44B9-8DE3-246099150A41}" type="presParOf" srcId="{E57871C9-8D8B-42F5-84C0-91774D424075}" destId="{03246154-E4BC-42BB-B8F6-BB0DE8E2F34A}" srcOrd="2" destOrd="0" presId="urn:microsoft.com/office/officeart/2005/8/layout/hList7#2"/>
    <dgm:cxn modelId="{B2A72FF5-9514-404B-A5A5-B80B0233BD91}" type="presParOf" srcId="{E57871C9-8D8B-42F5-84C0-91774D424075}" destId="{DE6BF708-0483-4149-9D6D-482F529795DE}" srcOrd="3" destOrd="0" presId="urn:microsoft.com/office/officeart/2005/8/layout/hList7#2"/>
    <dgm:cxn modelId="{5394F4D9-43C5-4E7B-A0E5-5D75BE58C629}" type="presParOf" srcId="{6411105B-00BF-4005-B24F-E732B2C004BD}" destId="{78CC6A2F-7901-417D-BE27-379938A1F26B}" srcOrd="5" destOrd="0" presId="urn:microsoft.com/office/officeart/2005/8/layout/hList7#2"/>
    <dgm:cxn modelId="{96B0D60D-6212-4ECA-AB78-9C891ADC2438}" type="presParOf" srcId="{6411105B-00BF-4005-B24F-E732B2C004BD}" destId="{AA579545-82DE-424F-95C3-EED36B2D0DFA}" srcOrd="6" destOrd="0" presId="urn:microsoft.com/office/officeart/2005/8/layout/hList7#2"/>
    <dgm:cxn modelId="{383BB34F-BDB8-487C-99A3-86DF065BCA44}" type="presParOf" srcId="{AA579545-82DE-424F-95C3-EED36B2D0DFA}" destId="{27E01E92-E5EC-4288-B900-CF17F0C1322B}" srcOrd="0" destOrd="0" presId="urn:microsoft.com/office/officeart/2005/8/layout/hList7#2"/>
    <dgm:cxn modelId="{C2848437-4E63-4DDD-95D1-B60D68B6DBB3}" type="presParOf" srcId="{AA579545-82DE-424F-95C3-EED36B2D0DFA}" destId="{E1C4D296-280B-4EB8-9BD9-D5424F89C007}" srcOrd="1" destOrd="0" presId="urn:microsoft.com/office/officeart/2005/8/layout/hList7#2"/>
    <dgm:cxn modelId="{65B44040-493B-4B77-8826-EE0E58A9323D}" type="presParOf" srcId="{AA579545-82DE-424F-95C3-EED36B2D0DFA}" destId="{C79F81C9-3972-4915-97C1-906E80A35BCD}" srcOrd="2" destOrd="0" presId="urn:microsoft.com/office/officeart/2005/8/layout/hList7#2"/>
    <dgm:cxn modelId="{AACE29F7-0460-4BAC-84AB-BA24EE805992}" type="presParOf" srcId="{AA579545-82DE-424F-95C3-EED36B2D0DFA}" destId="{60432C5B-ACE2-4F5C-9E70-FD970C8CD69C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4CEA13-A3DC-4A0B-9850-85A38EE5B90D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53C6D0-321E-4DAD-A9AF-EF46E8D99B2E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Резенкова Марина Николаевна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Директор областного государственного учреждения социального обслуживания « Комплексный центр социального обслуживания населения Заларинского района»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F5F7EA-E909-46AA-9A22-8E58D85292BF}" type="parTrans" cxnId="{DDA44C37-6918-46F4-8D9A-C2F6BA899E90}">
      <dgm:prSet/>
      <dgm:spPr/>
      <dgm:t>
        <a:bodyPr/>
        <a:lstStyle/>
        <a:p>
          <a:endParaRPr lang="ru-RU"/>
        </a:p>
      </dgm:t>
    </dgm:pt>
    <dgm:pt modelId="{0443C7A8-5D02-4FD3-8618-8E76336C24B4}" type="sibTrans" cxnId="{DDA44C37-6918-46F4-8D9A-C2F6BA899E90}">
      <dgm:prSet/>
      <dgm:spPr/>
      <dgm:t>
        <a:bodyPr/>
        <a:lstStyle/>
        <a:p>
          <a:endParaRPr lang="ru-RU"/>
        </a:p>
      </dgm:t>
    </dgm:pt>
    <dgm:pt modelId="{EB1752D5-E602-4A42-B1FF-283434D22AA8}">
      <dgm:prSet phldrT="[Текст]" custT="1"/>
      <dgm:spPr>
        <a:solidFill>
          <a:srgbClr val="FFCCCC"/>
        </a:soli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Языкова Ольга Михайловна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Заведующая отделения сопровождения семей с детьми – инвалидами, детьми с ограниченными возможностями здоровья («Социальная служба «Микрореабилитационный центр») 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7BD11A-041D-48FD-9783-D4F1E847F7CF}" type="parTrans" cxnId="{5A88C6CF-7E15-400D-81AC-9AA91B2B3620}">
      <dgm:prSet/>
      <dgm:spPr/>
      <dgm:t>
        <a:bodyPr/>
        <a:lstStyle/>
        <a:p>
          <a:endParaRPr lang="ru-RU"/>
        </a:p>
      </dgm:t>
    </dgm:pt>
    <dgm:pt modelId="{3413BC9C-61C3-4F27-887E-FB1AFFE74EFB}" type="sibTrans" cxnId="{5A88C6CF-7E15-400D-81AC-9AA91B2B3620}">
      <dgm:prSet/>
      <dgm:spPr/>
      <dgm:t>
        <a:bodyPr/>
        <a:lstStyle/>
        <a:p>
          <a:endParaRPr lang="ru-RU"/>
        </a:p>
      </dgm:t>
    </dgm:pt>
    <dgm:pt modelId="{1F37916B-F66E-451B-B219-BD48D32A1786}">
      <dgm:prSet phldrT="[Текст]" custT="1"/>
      <dgm:spPr>
        <a:solidFill>
          <a:srgbClr val="E3C8E8"/>
        </a:soli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Гриднева Наталья Константиновна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Специалист по комплексной реабилитации инвалидов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97D5AB-5C16-4F84-808D-6CA00955C4F6}" type="parTrans" cxnId="{07B6961F-103C-4AEA-977A-7A73B230FB02}">
      <dgm:prSet/>
      <dgm:spPr/>
      <dgm:t>
        <a:bodyPr/>
        <a:lstStyle/>
        <a:p>
          <a:endParaRPr lang="ru-RU"/>
        </a:p>
      </dgm:t>
    </dgm:pt>
    <dgm:pt modelId="{6D126086-2F57-45D4-B0A7-8B8F072F89F0}" type="sibTrans" cxnId="{07B6961F-103C-4AEA-977A-7A73B230FB02}">
      <dgm:prSet/>
      <dgm:spPr/>
      <dgm:t>
        <a:bodyPr/>
        <a:lstStyle/>
        <a:p>
          <a:endParaRPr lang="ru-RU"/>
        </a:p>
      </dgm:t>
    </dgm:pt>
    <dgm:pt modelId="{62F7188A-84E0-4EA7-9EEC-F2452CF7A55F}">
      <dgm:prSet phldrT="[Текст]"/>
      <dgm:spPr>
        <a:solidFill>
          <a:srgbClr val="59D7BF"/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Данкина Наталья Станиславовна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Культорганизатор отделения сопровождения семей с  детьми – инвалидов, детьми с ограниченными возможностями здоровья («Социальная служба «Микрореабилитационный центр»)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E6B0F6-6585-4DAB-A0F1-B37C04369B52}" type="parTrans" cxnId="{013A791C-BEB3-475B-B5B6-0ABAC75571E8}">
      <dgm:prSet/>
      <dgm:spPr/>
      <dgm:t>
        <a:bodyPr/>
        <a:lstStyle/>
        <a:p>
          <a:endParaRPr lang="ru-RU"/>
        </a:p>
      </dgm:t>
    </dgm:pt>
    <dgm:pt modelId="{F0CDA41C-484D-4091-B147-49BEDE684E76}" type="sibTrans" cxnId="{013A791C-BEB3-475B-B5B6-0ABAC75571E8}">
      <dgm:prSet/>
      <dgm:spPr/>
      <dgm:t>
        <a:bodyPr/>
        <a:lstStyle/>
        <a:p>
          <a:endParaRPr lang="ru-RU"/>
        </a:p>
      </dgm:t>
    </dgm:pt>
    <dgm:pt modelId="{7DD5DCB7-1BE7-4DF5-BCCF-0073A1AB0514}" type="pres">
      <dgm:prSet presAssocID="{914CEA13-A3DC-4A0B-9850-85A38EE5B90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92098A-FFE3-42A2-B553-D24FDDF8DCF3}" type="pres">
      <dgm:prSet presAssocID="{7B53C6D0-321E-4DAD-A9AF-EF46E8D99B2E}" presName="composite" presStyleCnt="0"/>
      <dgm:spPr/>
    </dgm:pt>
    <dgm:pt modelId="{7A32E01B-64E1-42A7-B595-9ADBF395E013}" type="pres">
      <dgm:prSet presAssocID="{7B53C6D0-321E-4DAD-A9AF-EF46E8D99B2E}" presName="imgShp" presStyleLbl="fgImgPlace1" presStyleIdx="0" presStyleCnt="4"/>
      <dgm:spPr/>
      <dgm:t>
        <a:bodyPr/>
        <a:lstStyle/>
        <a:p>
          <a:endParaRPr lang="ru-RU"/>
        </a:p>
      </dgm:t>
    </dgm:pt>
    <dgm:pt modelId="{F7BC22B5-90F3-4092-935E-51F6F162ADBD}" type="pres">
      <dgm:prSet presAssocID="{7B53C6D0-321E-4DAD-A9AF-EF46E8D99B2E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285E9-1FE8-4049-BB7E-2D41C4322EB5}" type="pres">
      <dgm:prSet presAssocID="{0443C7A8-5D02-4FD3-8618-8E76336C24B4}" presName="spacing" presStyleCnt="0"/>
      <dgm:spPr/>
    </dgm:pt>
    <dgm:pt modelId="{2AE67500-6727-44E1-A33B-FEFDDD828A9B}" type="pres">
      <dgm:prSet presAssocID="{EB1752D5-E602-4A42-B1FF-283434D22AA8}" presName="composite" presStyleCnt="0"/>
      <dgm:spPr/>
    </dgm:pt>
    <dgm:pt modelId="{92EA891D-60E9-4A1E-ADB5-D685BBD825C1}" type="pres">
      <dgm:prSet presAssocID="{EB1752D5-E602-4A42-B1FF-283434D22AA8}" presName="imgShp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36C3F90-F081-4283-8A0C-58AF7610FF6A}" type="pres">
      <dgm:prSet presAssocID="{EB1752D5-E602-4A42-B1FF-283434D22AA8}" presName="txShp" presStyleLbl="node1" presStyleIdx="1" presStyleCnt="4" custScaleX="102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1D2E3-C5DD-48AC-A5B4-3DCA66E4E111}" type="pres">
      <dgm:prSet presAssocID="{3413BC9C-61C3-4F27-887E-FB1AFFE74EFB}" presName="spacing" presStyleCnt="0"/>
      <dgm:spPr/>
    </dgm:pt>
    <dgm:pt modelId="{3C2A5D9E-959E-4B90-B0BB-0604BFD5D0FF}" type="pres">
      <dgm:prSet presAssocID="{1F37916B-F66E-451B-B219-BD48D32A1786}" presName="composite" presStyleCnt="0"/>
      <dgm:spPr/>
    </dgm:pt>
    <dgm:pt modelId="{B8F972E1-D9AE-485F-8F32-C1EA84A8BB09}" type="pres">
      <dgm:prSet presAssocID="{1F37916B-F66E-451B-B219-BD48D32A1786}" presName="imgShp" presStyleLbl="fgImgPlace1" presStyleIdx="2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E5740C0-3AA1-4766-8D43-D1E0128A244E}" type="pres">
      <dgm:prSet presAssocID="{1F37916B-F66E-451B-B219-BD48D32A178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576CE-2E28-4318-955C-E2BE26460290}" type="pres">
      <dgm:prSet presAssocID="{6D126086-2F57-45D4-B0A7-8B8F072F89F0}" presName="spacing" presStyleCnt="0"/>
      <dgm:spPr/>
    </dgm:pt>
    <dgm:pt modelId="{E06D38A4-D2F0-4502-9B81-10B01F346B4C}" type="pres">
      <dgm:prSet presAssocID="{62F7188A-84E0-4EA7-9EEC-F2452CF7A55F}" presName="composite" presStyleCnt="0"/>
      <dgm:spPr/>
    </dgm:pt>
    <dgm:pt modelId="{FAF393D6-A4C2-4243-BC3E-76BC6084A191}" type="pres">
      <dgm:prSet presAssocID="{62F7188A-84E0-4EA7-9EEC-F2452CF7A55F}" presName="imgShp" presStyleLbl="fgImgPlace1" presStyleIdx="3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0471133-5330-4FF0-95C1-4570A648AEC8}" type="pres">
      <dgm:prSet presAssocID="{62F7188A-84E0-4EA7-9EEC-F2452CF7A55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8C6CF-7E15-400D-81AC-9AA91B2B3620}" srcId="{914CEA13-A3DC-4A0B-9850-85A38EE5B90D}" destId="{EB1752D5-E602-4A42-B1FF-283434D22AA8}" srcOrd="1" destOrd="0" parTransId="{0A7BD11A-041D-48FD-9783-D4F1E847F7CF}" sibTransId="{3413BC9C-61C3-4F27-887E-FB1AFFE74EFB}"/>
    <dgm:cxn modelId="{730CAFEB-6133-41ED-85F5-392ADE8302E2}" type="presOf" srcId="{62F7188A-84E0-4EA7-9EEC-F2452CF7A55F}" destId="{C0471133-5330-4FF0-95C1-4570A648AEC8}" srcOrd="0" destOrd="0" presId="urn:microsoft.com/office/officeart/2005/8/layout/vList3#3"/>
    <dgm:cxn modelId="{9D38385D-C2E3-42AF-9BFF-626281FAC0BE}" type="presOf" srcId="{914CEA13-A3DC-4A0B-9850-85A38EE5B90D}" destId="{7DD5DCB7-1BE7-4DF5-BCCF-0073A1AB0514}" srcOrd="0" destOrd="0" presId="urn:microsoft.com/office/officeart/2005/8/layout/vList3#3"/>
    <dgm:cxn modelId="{0897ED6D-2542-4177-8AB6-D05E2125516A}" type="presOf" srcId="{1F37916B-F66E-451B-B219-BD48D32A1786}" destId="{4E5740C0-3AA1-4766-8D43-D1E0128A244E}" srcOrd="0" destOrd="0" presId="urn:microsoft.com/office/officeart/2005/8/layout/vList3#3"/>
    <dgm:cxn modelId="{D2CC8AC7-1C0A-4D93-83F0-4E6F231BBF2A}" type="presOf" srcId="{EB1752D5-E602-4A42-B1FF-283434D22AA8}" destId="{C36C3F90-F081-4283-8A0C-58AF7610FF6A}" srcOrd="0" destOrd="0" presId="urn:microsoft.com/office/officeart/2005/8/layout/vList3#3"/>
    <dgm:cxn modelId="{55AF51DB-2B31-4348-AFE8-9C073C342BDB}" type="presOf" srcId="{7B53C6D0-321E-4DAD-A9AF-EF46E8D99B2E}" destId="{F7BC22B5-90F3-4092-935E-51F6F162ADBD}" srcOrd="0" destOrd="0" presId="urn:microsoft.com/office/officeart/2005/8/layout/vList3#3"/>
    <dgm:cxn modelId="{013A791C-BEB3-475B-B5B6-0ABAC75571E8}" srcId="{914CEA13-A3DC-4A0B-9850-85A38EE5B90D}" destId="{62F7188A-84E0-4EA7-9EEC-F2452CF7A55F}" srcOrd="3" destOrd="0" parTransId="{37E6B0F6-6585-4DAB-A0F1-B37C04369B52}" sibTransId="{F0CDA41C-484D-4091-B147-49BEDE684E76}"/>
    <dgm:cxn modelId="{DDA44C37-6918-46F4-8D9A-C2F6BA899E90}" srcId="{914CEA13-A3DC-4A0B-9850-85A38EE5B90D}" destId="{7B53C6D0-321E-4DAD-A9AF-EF46E8D99B2E}" srcOrd="0" destOrd="0" parTransId="{B6F5F7EA-E909-46AA-9A22-8E58D85292BF}" sibTransId="{0443C7A8-5D02-4FD3-8618-8E76336C24B4}"/>
    <dgm:cxn modelId="{07B6961F-103C-4AEA-977A-7A73B230FB02}" srcId="{914CEA13-A3DC-4A0B-9850-85A38EE5B90D}" destId="{1F37916B-F66E-451B-B219-BD48D32A1786}" srcOrd="2" destOrd="0" parTransId="{EB97D5AB-5C16-4F84-808D-6CA00955C4F6}" sibTransId="{6D126086-2F57-45D4-B0A7-8B8F072F89F0}"/>
    <dgm:cxn modelId="{90101A34-6A65-4724-89E3-902AF0F8D6E0}" type="presParOf" srcId="{7DD5DCB7-1BE7-4DF5-BCCF-0073A1AB0514}" destId="{0392098A-FFE3-42A2-B553-D24FDDF8DCF3}" srcOrd="0" destOrd="0" presId="urn:microsoft.com/office/officeart/2005/8/layout/vList3#3"/>
    <dgm:cxn modelId="{F7B50780-A12F-418A-8307-8A4B613829B8}" type="presParOf" srcId="{0392098A-FFE3-42A2-B553-D24FDDF8DCF3}" destId="{7A32E01B-64E1-42A7-B595-9ADBF395E013}" srcOrd="0" destOrd="0" presId="urn:microsoft.com/office/officeart/2005/8/layout/vList3#3"/>
    <dgm:cxn modelId="{9E8B7CD3-D4F8-4997-B02D-B06F4F2D620D}" type="presParOf" srcId="{0392098A-FFE3-42A2-B553-D24FDDF8DCF3}" destId="{F7BC22B5-90F3-4092-935E-51F6F162ADBD}" srcOrd="1" destOrd="0" presId="urn:microsoft.com/office/officeart/2005/8/layout/vList3#3"/>
    <dgm:cxn modelId="{FAFCF9F7-7F10-40EC-A03E-FB182B818082}" type="presParOf" srcId="{7DD5DCB7-1BE7-4DF5-BCCF-0073A1AB0514}" destId="{899285E9-1FE8-4049-BB7E-2D41C4322EB5}" srcOrd="1" destOrd="0" presId="urn:microsoft.com/office/officeart/2005/8/layout/vList3#3"/>
    <dgm:cxn modelId="{101EA7D4-31D1-45E2-BB90-C935BCBE5170}" type="presParOf" srcId="{7DD5DCB7-1BE7-4DF5-BCCF-0073A1AB0514}" destId="{2AE67500-6727-44E1-A33B-FEFDDD828A9B}" srcOrd="2" destOrd="0" presId="urn:microsoft.com/office/officeart/2005/8/layout/vList3#3"/>
    <dgm:cxn modelId="{3417744C-D1C8-448F-89A0-B6EA30F8630B}" type="presParOf" srcId="{2AE67500-6727-44E1-A33B-FEFDDD828A9B}" destId="{92EA891D-60E9-4A1E-ADB5-D685BBD825C1}" srcOrd="0" destOrd="0" presId="urn:microsoft.com/office/officeart/2005/8/layout/vList3#3"/>
    <dgm:cxn modelId="{BDFFAF88-989B-4FC4-A08D-C6120607B865}" type="presParOf" srcId="{2AE67500-6727-44E1-A33B-FEFDDD828A9B}" destId="{C36C3F90-F081-4283-8A0C-58AF7610FF6A}" srcOrd="1" destOrd="0" presId="urn:microsoft.com/office/officeart/2005/8/layout/vList3#3"/>
    <dgm:cxn modelId="{0AC7F811-DE1C-4649-80BA-66E01BD3270F}" type="presParOf" srcId="{7DD5DCB7-1BE7-4DF5-BCCF-0073A1AB0514}" destId="{2F31D2E3-C5DD-48AC-A5B4-3DCA66E4E111}" srcOrd="3" destOrd="0" presId="urn:microsoft.com/office/officeart/2005/8/layout/vList3#3"/>
    <dgm:cxn modelId="{FB9F5951-07C5-4A77-870A-2AF07B4E0214}" type="presParOf" srcId="{7DD5DCB7-1BE7-4DF5-BCCF-0073A1AB0514}" destId="{3C2A5D9E-959E-4B90-B0BB-0604BFD5D0FF}" srcOrd="4" destOrd="0" presId="urn:microsoft.com/office/officeart/2005/8/layout/vList3#3"/>
    <dgm:cxn modelId="{C793429F-2B49-4EAA-AEC4-0D10C075185F}" type="presParOf" srcId="{3C2A5D9E-959E-4B90-B0BB-0604BFD5D0FF}" destId="{B8F972E1-D9AE-485F-8F32-C1EA84A8BB09}" srcOrd="0" destOrd="0" presId="urn:microsoft.com/office/officeart/2005/8/layout/vList3#3"/>
    <dgm:cxn modelId="{9D056CE6-10C8-4709-8CA0-859C9BF47C8B}" type="presParOf" srcId="{3C2A5D9E-959E-4B90-B0BB-0604BFD5D0FF}" destId="{4E5740C0-3AA1-4766-8D43-D1E0128A244E}" srcOrd="1" destOrd="0" presId="urn:microsoft.com/office/officeart/2005/8/layout/vList3#3"/>
    <dgm:cxn modelId="{FE191DF2-E613-44F5-87A3-EA43D815127E}" type="presParOf" srcId="{7DD5DCB7-1BE7-4DF5-BCCF-0073A1AB0514}" destId="{03E576CE-2E28-4318-955C-E2BE26460290}" srcOrd="5" destOrd="0" presId="urn:microsoft.com/office/officeart/2005/8/layout/vList3#3"/>
    <dgm:cxn modelId="{EBA214B4-3EA0-44B3-AAB9-57F1872DFE4D}" type="presParOf" srcId="{7DD5DCB7-1BE7-4DF5-BCCF-0073A1AB0514}" destId="{E06D38A4-D2F0-4502-9B81-10B01F346B4C}" srcOrd="6" destOrd="0" presId="urn:microsoft.com/office/officeart/2005/8/layout/vList3#3"/>
    <dgm:cxn modelId="{BF3521B2-691B-4C14-BC22-5FC8A6BF167E}" type="presParOf" srcId="{E06D38A4-D2F0-4502-9B81-10B01F346B4C}" destId="{FAF393D6-A4C2-4243-BC3E-76BC6084A191}" srcOrd="0" destOrd="0" presId="urn:microsoft.com/office/officeart/2005/8/layout/vList3#3"/>
    <dgm:cxn modelId="{67CFF329-48B6-4341-8C4C-1DC392B49896}" type="presParOf" srcId="{E06D38A4-D2F0-4502-9B81-10B01F346B4C}" destId="{C0471133-5330-4FF0-95C1-4570A648AEC8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976447-7219-4EB9-909A-074F1DA53645}" type="doc">
      <dgm:prSet loTypeId="urn:microsoft.com/office/officeart/2005/8/layout/hProcess7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96CDC1-DCA6-4A54-89EA-C0A91E423194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Подготовительный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A0A8A5-92D9-4749-B2DC-7B8489D91924}" type="parTrans" cxnId="{1FB54DAB-6DAC-49C1-8BE3-3AD62E6B9C82}">
      <dgm:prSet/>
      <dgm:spPr/>
      <dgm:t>
        <a:bodyPr/>
        <a:lstStyle/>
        <a:p>
          <a:endParaRPr lang="ru-RU"/>
        </a:p>
      </dgm:t>
    </dgm:pt>
    <dgm:pt modelId="{1CDC407A-30A7-42CA-907E-D4D8E94A8B28}" type="sibTrans" cxnId="{1FB54DAB-6DAC-49C1-8BE3-3AD62E6B9C82}">
      <dgm:prSet/>
      <dgm:spPr/>
      <dgm:t>
        <a:bodyPr/>
        <a:lstStyle/>
        <a:p>
          <a:endParaRPr lang="ru-RU"/>
        </a:p>
      </dgm:t>
    </dgm:pt>
    <dgm:pt modelId="{24282C84-DC66-463E-BA2B-1AD3B5E0B8EA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*Разработка и оформление материалов проекта.</a:t>
          </a:r>
        </a:p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*Составление расписания развивающих занятий.</a:t>
          </a:r>
        </a:p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*Набор целевой группы.</a:t>
          </a:r>
        </a:p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*Проведение начальной диагностики.</a:t>
          </a:r>
        </a:p>
        <a:p>
          <a:pPr algn="l"/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E19F67-9607-454F-BF65-A7CBA11B202F}" type="parTrans" cxnId="{4A7CC5EB-155F-4E50-B537-A8AB67489C16}">
      <dgm:prSet/>
      <dgm:spPr/>
      <dgm:t>
        <a:bodyPr/>
        <a:lstStyle/>
        <a:p>
          <a:endParaRPr lang="ru-RU"/>
        </a:p>
      </dgm:t>
    </dgm:pt>
    <dgm:pt modelId="{7E033DA6-3BE9-4B96-926C-B738C9CB3538}" type="sibTrans" cxnId="{4A7CC5EB-155F-4E50-B537-A8AB67489C16}">
      <dgm:prSet/>
      <dgm:spPr/>
      <dgm:t>
        <a:bodyPr/>
        <a:lstStyle/>
        <a:p>
          <a:endParaRPr lang="ru-RU"/>
        </a:p>
      </dgm:t>
    </dgm:pt>
    <dgm:pt modelId="{BC1B19B0-B55B-4D8F-A6F4-2730DD9F87AE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*Проведение занятий и репетиций с детьми.</a:t>
          </a:r>
        </a:p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*Проведение консультаций, тренингов для родителей.</a:t>
          </a:r>
        </a:p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*Отслеживание динамики развития детей в процессе получения услуги (промежуточные диагностические процедуры).</a:t>
          </a:r>
        </a:p>
        <a:p>
          <a:pPr algn="l"/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E26E46-2959-47EE-9905-E9911AB47A2F}" type="parTrans" cxnId="{872CDF02-9862-4CAD-99BB-A9B67BC6B800}">
      <dgm:prSet/>
      <dgm:spPr/>
      <dgm:t>
        <a:bodyPr/>
        <a:lstStyle/>
        <a:p>
          <a:endParaRPr lang="ru-RU"/>
        </a:p>
      </dgm:t>
    </dgm:pt>
    <dgm:pt modelId="{FADC33DD-FBD1-4310-991A-68A7D0A1BAC3}" type="sibTrans" cxnId="{872CDF02-9862-4CAD-99BB-A9B67BC6B800}">
      <dgm:prSet/>
      <dgm:spPr/>
      <dgm:t>
        <a:bodyPr/>
        <a:lstStyle/>
        <a:p>
          <a:endParaRPr lang="ru-RU"/>
        </a:p>
      </dgm:t>
    </dgm:pt>
    <dgm:pt modelId="{30F8394D-8EFC-41FA-8C91-81D2306325AF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Итоговый</a:t>
          </a:r>
          <a:r>
            <a:rPr lang="ru-RU" dirty="0" smtClean="0"/>
            <a:t> </a:t>
          </a:r>
          <a:endParaRPr lang="ru-RU" dirty="0"/>
        </a:p>
      </dgm:t>
    </dgm:pt>
    <dgm:pt modelId="{24D4B82D-61EC-4BEC-9DD0-2DF9275B0C58}" type="parTrans" cxnId="{3A6F5125-0298-461E-81BF-341672BEF633}">
      <dgm:prSet/>
      <dgm:spPr/>
      <dgm:t>
        <a:bodyPr/>
        <a:lstStyle/>
        <a:p>
          <a:endParaRPr lang="ru-RU"/>
        </a:p>
      </dgm:t>
    </dgm:pt>
    <dgm:pt modelId="{796D299E-1134-4A71-BB9B-A5A061B35F12}" type="sibTrans" cxnId="{3A6F5125-0298-461E-81BF-341672BEF633}">
      <dgm:prSet/>
      <dgm:spPr/>
      <dgm:t>
        <a:bodyPr/>
        <a:lstStyle/>
        <a:p>
          <a:endParaRPr lang="ru-RU"/>
        </a:p>
      </dgm:t>
    </dgm:pt>
    <dgm:pt modelId="{AF84B277-61A8-452D-A796-6A9AEE3AAD57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*Постановка спектаклей и их реализация.</a:t>
          </a:r>
        </a:p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*Размещение информации о проведенных мероприятиях на сайте учреждения, в СМИ и сети интернет.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247DBD-0E58-43FF-9D4B-B65EC478E77B}" type="parTrans" cxnId="{B5A8D640-B6D5-443D-BFED-1F2171FCEE70}">
      <dgm:prSet/>
      <dgm:spPr/>
      <dgm:t>
        <a:bodyPr/>
        <a:lstStyle/>
        <a:p>
          <a:endParaRPr lang="ru-RU"/>
        </a:p>
      </dgm:t>
    </dgm:pt>
    <dgm:pt modelId="{A53ECBE5-10F2-4487-9BDF-2244274732B3}" type="sibTrans" cxnId="{B5A8D640-B6D5-443D-BFED-1F2171FCEE70}">
      <dgm:prSet/>
      <dgm:spPr/>
      <dgm:t>
        <a:bodyPr/>
        <a:lstStyle/>
        <a:p>
          <a:endParaRPr lang="ru-RU"/>
        </a:p>
      </dgm:t>
    </dgm:pt>
    <dgm:pt modelId="{EB7C9C07-9B8A-4A03-8500-DD45A27EBCF4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Реализационный (основной)</a:t>
          </a:r>
          <a:r>
            <a:rPr lang="ru-RU" dirty="0" smtClean="0"/>
            <a:t> </a:t>
          </a:r>
          <a:endParaRPr lang="ru-RU" dirty="0"/>
        </a:p>
      </dgm:t>
    </dgm:pt>
    <dgm:pt modelId="{4897F386-9F19-4A09-81A4-D528ADC70521}" type="sibTrans" cxnId="{0CA3DECE-B68D-48F5-84CF-D4529313EE71}">
      <dgm:prSet/>
      <dgm:spPr/>
      <dgm:t>
        <a:bodyPr/>
        <a:lstStyle/>
        <a:p>
          <a:endParaRPr lang="ru-RU"/>
        </a:p>
      </dgm:t>
    </dgm:pt>
    <dgm:pt modelId="{3645A681-E22C-463C-AA6E-32ED5A6BEAD1}" type="parTrans" cxnId="{0CA3DECE-B68D-48F5-84CF-D4529313EE71}">
      <dgm:prSet/>
      <dgm:spPr/>
      <dgm:t>
        <a:bodyPr/>
        <a:lstStyle/>
        <a:p>
          <a:endParaRPr lang="ru-RU"/>
        </a:p>
      </dgm:t>
    </dgm:pt>
    <dgm:pt modelId="{83754530-A7F5-40FA-B71D-478E2938536D}" type="pres">
      <dgm:prSet presAssocID="{DC976447-7219-4EB9-909A-074F1DA536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AB81C7-7C74-4BD4-B343-45102040E091}" type="pres">
      <dgm:prSet presAssocID="{3396CDC1-DCA6-4A54-89EA-C0A91E423194}" presName="compositeNode" presStyleCnt="0">
        <dgm:presLayoutVars>
          <dgm:bulletEnabled val="1"/>
        </dgm:presLayoutVars>
      </dgm:prSet>
      <dgm:spPr/>
    </dgm:pt>
    <dgm:pt modelId="{E5B453DF-0EDD-4266-9648-0AAABC8ABB67}" type="pres">
      <dgm:prSet presAssocID="{3396CDC1-DCA6-4A54-89EA-C0A91E423194}" presName="bgRect" presStyleLbl="node1" presStyleIdx="0" presStyleCnt="3" custScaleY="170324"/>
      <dgm:spPr/>
      <dgm:t>
        <a:bodyPr/>
        <a:lstStyle/>
        <a:p>
          <a:endParaRPr lang="ru-RU"/>
        </a:p>
      </dgm:t>
    </dgm:pt>
    <dgm:pt modelId="{F11B77E1-20A9-4412-A653-69B45E39EE75}" type="pres">
      <dgm:prSet presAssocID="{3396CDC1-DCA6-4A54-89EA-C0A91E423194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43266-88CE-4463-8542-C6C007224D79}" type="pres">
      <dgm:prSet presAssocID="{3396CDC1-DCA6-4A54-89EA-C0A91E42319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74457-FCE9-4996-9A97-1178F0881911}" type="pres">
      <dgm:prSet presAssocID="{1CDC407A-30A7-42CA-907E-D4D8E94A8B28}" presName="hSp" presStyleCnt="0"/>
      <dgm:spPr/>
    </dgm:pt>
    <dgm:pt modelId="{A768C8C1-1D91-4646-B2D5-E539741545D1}" type="pres">
      <dgm:prSet presAssocID="{1CDC407A-30A7-42CA-907E-D4D8E94A8B28}" presName="vProcSp" presStyleCnt="0"/>
      <dgm:spPr/>
    </dgm:pt>
    <dgm:pt modelId="{9E4C41AE-9AF0-4DDA-B543-72151B04C9A2}" type="pres">
      <dgm:prSet presAssocID="{1CDC407A-30A7-42CA-907E-D4D8E94A8B28}" presName="vSp1" presStyleCnt="0"/>
      <dgm:spPr/>
    </dgm:pt>
    <dgm:pt modelId="{BD6CA478-019E-4438-9421-24BF47040FF4}" type="pres">
      <dgm:prSet presAssocID="{1CDC407A-30A7-42CA-907E-D4D8E94A8B28}" presName="simulatedConn" presStyleLbl="solidFgAcc1" presStyleIdx="0" presStyleCnt="2"/>
      <dgm:spPr/>
    </dgm:pt>
    <dgm:pt modelId="{A77FF50E-BB84-4DE8-B18B-777DC7C86985}" type="pres">
      <dgm:prSet presAssocID="{1CDC407A-30A7-42CA-907E-D4D8E94A8B28}" presName="vSp2" presStyleCnt="0"/>
      <dgm:spPr/>
    </dgm:pt>
    <dgm:pt modelId="{18C3E282-9299-42C5-A01D-9CD09A17995B}" type="pres">
      <dgm:prSet presAssocID="{1CDC407A-30A7-42CA-907E-D4D8E94A8B28}" presName="sibTrans" presStyleCnt="0"/>
      <dgm:spPr/>
    </dgm:pt>
    <dgm:pt modelId="{74C677CB-8BEF-4AA9-B463-511845ACD2EC}" type="pres">
      <dgm:prSet presAssocID="{EB7C9C07-9B8A-4A03-8500-DD45A27EBCF4}" presName="compositeNode" presStyleCnt="0">
        <dgm:presLayoutVars>
          <dgm:bulletEnabled val="1"/>
        </dgm:presLayoutVars>
      </dgm:prSet>
      <dgm:spPr/>
    </dgm:pt>
    <dgm:pt modelId="{6D8938B6-BE5B-46C4-93C6-8455D67FBEBE}" type="pres">
      <dgm:prSet presAssocID="{EB7C9C07-9B8A-4A03-8500-DD45A27EBCF4}" presName="bgRect" presStyleLbl="node1" presStyleIdx="1" presStyleCnt="3" custScaleY="170581" custLinFactNeighborX="1159" custLinFactNeighborY="477"/>
      <dgm:spPr/>
      <dgm:t>
        <a:bodyPr/>
        <a:lstStyle/>
        <a:p>
          <a:endParaRPr lang="ru-RU"/>
        </a:p>
      </dgm:t>
    </dgm:pt>
    <dgm:pt modelId="{5A52C7EF-5C39-4CCB-8213-DEBD8A860223}" type="pres">
      <dgm:prSet presAssocID="{EB7C9C07-9B8A-4A03-8500-DD45A27EBCF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CEAA0-45FC-4FA5-A0FE-4127ACD51A41}" type="pres">
      <dgm:prSet presAssocID="{EB7C9C07-9B8A-4A03-8500-DD45A27EBCF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B3B74-B19B-46FB-AA59-B37ACED26901}" type="pres">
      <dgm:prSet presAssocID="{4897F386-9F19-4A09-81A4-D528ADC70521}" presName="hSp" presStyleCnt="0"/>
      <dgm:spPr/>
    </dgm:pt>
    <dgm:pt modelId="{A8DA826A-9CB8-437A-80CA-FB0977ED622F}" type="pres">
      <dgm:prSet presAssocID="{4897F386-9F19-4A09-81A4-D528ADC70521}" presName="vProcSp" presStyleCnt="0"/>
      <dgm:spPr/>
    </dgm:pt>
    <dgm:pt modelId="{8CFAAA07-CC52-4F0F-97D9-39640D0E4A62}" type="pres">
      <dgm:prSet presAssocID="{4897F386-9F19-4A09-81A4-D528ADC70521}" presName="vSp1" presStyleCnt="0"/>
      <dgm:spPr/>
    </dgm:pt>
    <dgm:pt modelId="{D0403BD8-67BE-4C68-87DD-2842E8F6BF34}" type="pres">
      <dgm:prSet presAssocID="{4897F386-9F19-4A09-81A4-D528ADC70521}" presName="simulatedConn" presStyleLbl="solidFgAcc1" presStyleIdx="1" presStyleCnt="2"/>
      <dgm:spPr/>
    </dgm:pt>
    <dgm:pt modelId="{1366FA52-4B55-4E08-8D02-BCD8C86C39FA}" type="pres">
      <dgm:prSet presAssocID="{4897F386-9F19-4A09-81A4-D528ADC70521}" presName="vSp2" presStyleCnt="0"/>
      <dgm:spPr/>
    </dgm:pt>
    <dgm:pt modelId="{FA5E7B6E-A1E8-47C9-93D5-7EE7C4B4B5F8}" type="pres">
      <dgm:prSet presAssocID="{4897F386-9F19-4A09-81A4-D528ADC70521}" presName="sibTrans" presStyleCnt="0"/>
      <dgm:spPr/>
    </dgm:pt>
    <dgm:pt modelId="{4AD8E352-0A42-4500-8D79-77B800FBD57D}" type="pres">
      <dgm:prSet presAssocID="{30F8394D-8EFC-41FA-8C91-81D2306325AF}" presName="compositeNode" presStyleCnt="0">
        <dgm:presLayoutVars>
          <dgm:bulletEnabled val="1"/>
        </dgm:presLayoutVars>
      </dgm:prSet>
      <dgm:spPr/>
    </dgm:pt>
    <dgm:pt modelId="{733423F2-427D-4E1A-A726-D73FDE1E0306}" type="pres">
      <dgm:prSet presAssocID="{30F8394D-8EFC-41FA-8C91-81D2306325AF}" presName="bgRect" presStyleLbl="node1" presStyleIdx="2" presStyleCnt="3" custScaleY="170581"/>
      <dgm:spPr/>
      <dgm:t>
        <a:bodyPr/>
        <a:lstStyle/>
        <a:p>
          <a:endParaRPr lang="ru-RU"/>
        </a:p>
      </dgm:t>
    </dgm:pt>
    <dgm:pt modelId="{A3809DE7-33DE-48F7-B8CD-0A845EAE47B6}" type="pres">
      <dgm:prSet presAssocID="{30F8394D-8EFC-41FA-8C91-81D2306325AF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E32C5-9F82-4C84-BB16-6B6F14C7E02A}" type="pres">
      <dgm:prSet presAssocID="{30F8394D-8EFC-41FA-8C91-81D2306325A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7CC5EB-155F-4E50-B537-A8AB67489C16}" srcId="{3396CDC1-DCA6-4A54-89EA-C0A91E423194}" destId="{24282C84-DC66-463E-BA2B-1AD3B5E0B8EA}" srcOrd="0" destOrd="0" parTransId="{69E19F67-9607-454F-BF65-A7CBA11B202F}" sibTransId="{7E033DA6-3BE9-4B96-926C-B738C9CB3538}"/>
    <dgm:cxn modelId="{166D5862-8992-4DDD-ADEE-57C700EB2926}" type="presOf" srcId="{30F8394D-8EFC-41FA-8C91-81D2306325AF}" destId="{A3809DE7-33DE-48F7-B8CD-0A845EAE47B6}" srcOrd="1" destOrd="0" presId="urn:microsoft.com/office/officeart/2005/8/layout/hProcess7#2"/>
    <dgm:cxn modelId="{CF189599-DA48-4909-B725-6BB76778A922}" type="presOf" srcId="{30F8394D-8EFC-41FA-8C91-81D2306325AF}" destId="{733423F2-427D-4E1A-A726-D73FDE1E0306}" srcOrd="0" destOrd="0" presId="urn:microsoft.com/office/officeart/2005/8/layout/hProcess7#2"/>
    <dgm:cxn modelId="{0CA3DECE-B68D-48F5-84CF-D4529313EE71}" srcId="{DC976447-7219-4EB9-909A-074F1DA53645}" destId="{EB7C9C07-9B8A-4A03-8500-DD45A27EBCF4}" srcOrd="1" destOrd="0" parTransId="{3645A681-E22C-463C-AA6E-32ED5A6BEAD1}" sibTransId="{4897F386-9F19-4A09-81A4-D528ADC70521}"/>
    <dgm:cxn modelId="{11D62669-F056-4C37-A834-6BF4585D5A10}" type="presOf" srcId="{EB7C9C07-9B8A-4A03-8500-DD45A27EBCF4}" destId="{5A52C7EF-5C39-4CCB-8213-DEBD8A860223}" srcOrd="1" destOrd="0" presId="urn:microsoft.com/office/officeart/2005/8/layout/hProcess7#2"/>
    <dgm:cxn modelId="{234394F1-7F4D-490C-8997-DD83B40F6463}" type="presOf" srcId="{BC1B19B0-B55B-4D8F-A6F4-2730DD9F87AE}" destId="{EF5CEAA0-45FC-4FA5-A0FE-4127ACD51A41}" srcOrd="0" destOrd="0" presId="urn:microsoft.com/office/officeart/2005/8/layout/hProcess7#2"/>
    <dgm:cxn modelId="{1FB54DAB-6DAC-49C1-8BE3-3AD62E6B9C82}" srcId="{DC976447-7219-4EB9-909A-074F1DA53645}" destId="{3396CDC1-DCA6-4A54-89EA-C0A91E423194}" srcOrd="0" destOrd="0" parTransId="{94A0A8A5-92D9-4749-B2DC-7B8489D91924}" sibTransId="{1CDC407A-30A7-42CA-907E-D4D8E94A8B28}"/>
    <dgm:cxn modelId="{B5A8D640-B6D5-443D-BFED-1F2171FCEE70}" srcId="{30F8394D-8EFC-41FA-8C91-81D2306325AF}" destId="{AF84B277-61A8-452D-A796-6A9AEE3AAD57}" srcOrd="0" destOrd="0" parTransId="{3C247DBD-0E58-43FF-9D4B-B65EC478E77B}" sibTransId="{A53ECBE5-10F2-4487-9BDF-2244274732B3}"/>
    <dgm:cxn modelId="{9B9B7C74-58B7-468C-ADC5-03DBBDAAA995}" type="presOf" srcId="{24282C84-DC66-463E-BA2B-1AD3B5E0B8EA}" destId="{DCB43266-88CE-4463-8542-C6C007224D79}" srcOrd="0" destOrd="0" presId="urn:microsoft.com/office/officeart/2005/8/layout/hProcess7#2"/>
    <dgm:cxn modelId="{CA833466-9A83-41E0-ABF6-163D39E2D809}" type="presOf" srcId="{AF84B277-61A8-452D-A796-6A9AEE3AAD57}" destId="{637E32C5-9F82-4C84-BB16-6B6F14C7E02A}" srcOrd="0" destOrd="0" presId="urn:microsoft.com/office/officeart/2005/8/layout/hProcess7#2"/>
    <dgm:cxn modelId="{3A6F5125-0298-461E-81BF-341672BEF633}" srcId="{DC976447-7219-4EB9-909A-074F1DA53645}" destId="{30F8394D-8EFC-41FA-8C91-81D2306325AF}" srcOrd="2" destOrd="0" parTransId="{24D4B82D-61EC-4BEC-9DD0-2DF9275B0C58}" sibTransId="{796D299E-1134-4A71-BB9B-A5A061B35F12}"/>
    <dgm:cxn modelId="{872CDF02-9862-4CAD-99BB-A9B67BC6B800}" srcId="{EB7C9C07-9B8A-4A03-8500-DD45A27EBCF4}" destId="{BC1B19B0-B55B-4D8F-A6F4-2730DD9F87AE}" srcOrd="0" destOrd="0" parTransId="{EFE26E46-2959-47EE-9905-E9911AB47A2F}" sibTransId="{FADC33DD-FBD1-4310-991A-68A7D0A1BAC3}"/>
    <dgm:cxn modelId="{76C5EDE7-DCBE-4D58-88DC-AD41C43F9161}" type="presOf" srcId="{EB7C9C07-9B8A-4A03-8500-DD45A27EBCF4}" destId="{6D8938B6-BE5B-46C4-93C6-8455D67FBEBE}" srcOrd="0" destOrd="0" presId="urn:microsoft.com/office/officeart/2005/8/layout/hProcess7#2"/>
    <dgm:cxn modelId="{4234B2EC-4763-47EA-B28B-88FDB8F34E81}" type="presOf" srcId="{DC976447-7219-4EB9-909A-074F1DA53645}" destId="{83754530-A7F5-40FA-B71D-478E2938536D}" srcOrd="0" destOrd="0" presId="urn:microsoft.com/office/officeart/2005/8/layout/hProcess7#2"/>
    <dgm:cxn modelId="{E3B54DA5-58F3-4724-8D3F-5C66AD299231}" type="presOf" srcId="{3396CDC1-DCA6-4A54-89EA-C0A91E423194}" destId="{F11B77E1-20A9-4412-A653-69B45E39EE75}" srcOrd="1" destOrd="0" presId="urn:microsoft.com/office/officeart/2005/8/layout/hProcess7#2"/>
    <dgm:cxn modelId="{6C2FA664-5C8E-411A-836B-014704B5FFFB}" type="presOf" srcId="{3396CDC1-DCA6-4A54-89EA-C0A91E423194}" destId="{E5B453DF-0EDD-4266-9648-0AAABC8ABB67}" srcOrd="0" destOrd="0" presId="urn:microsoft.com/office/officeart/2005/8/layout/hProcess7#2"/>
    <dgm:cxn modelId="{AA0FA5BB-DB5B-4588-99EA-9DE4C949E66D}" type="presParOf" srcId="{83754530-A7F5-40FA-B71D-478E2938536D}" destId="{7AAB81C7-7C74-4BD4-B343-45102040E091}" srcOrd="0" destOrd="0" presId="urn:microsoft.com/office/officeart/2005/8/layout/hProcess7#2"/>
    <dgm:cxn modelId="{684C57E2-4D1E-413B-B025-F5270A55AA4F}" type="presParOf" srcId="{7AAB81C7-7C74-4BD4-B343-45102040E091}" destId="{E5B453DF-0EDD-4266-9648-0AAABC8ABB67}" srcOrd="0" destOrd="0" presId="urn:microsoft.com/office/officeart/2005/8/layout/hProcess7#2"/>
    <dgm:cxn modelId="{FD74367D-B619-4859-B877-6A53D4647CC2}" type="presParOf" srcId="{7AAB81C7-7C74-4BD4-B343-45102040E091}" destId="{F11B77E1-20A9-4412-A653-69B45E39EE75}" srcOrd="1" destOrd="0" presId="urn:microsoft.com/office/officeart/2005/8/layout/hProcess7#2"/>
    <dgm:cxn modelId="{1342A984-6C35-4696-8F54-BBC8F4E7ACD4}" type="presParOf" srcId="{7AAB81C7-7C74-4BD4-B343-45102040E091}" destId="{DCB43266-88CE-4463-8542-C6C007224D79}" srcOrd="2" destOrd="0" presId="urn:microsoft.com/office/officeart/2005/8/layout/hProcess7#2"/>
    <dgm:cxn modelId="{D36D4A14-7A9F-4288-91F3-88FA79FCB6C3}" type="presParOf" srcId="{83754530-A7F5-40FA-B71D-478E2938536D}" destId="{86074457-FCE9-4996-9A97-1178F0881911}" srcOrd="1" destOrd="0" presId="urn:microsoft.com/office/officeart/2005/8/layout/hProcess7#2"/>
    <dgm:cxn modelId="{19ADCAAD-C759-4AB7-9243-26A66512A342}" type="presParOf" srcId="{83754530-A7F5-40FA-B71D-478E2938536D}" destId="{A768C8C1-1D91-4646-B2D5-E539741545D1}" srcOrd="2" destOrd="0" presId="urn:microsoft.com/office/officeart/2005/8/layout/hProcess7#2"/>
    <dgm:cxn modelId="{74251BBA-CC90-48DD-AD61-604C0C6FC627}" type="presParOf" srcId="{A768C8C1-1D91-4646-B2D5-E539741545D1}" destId="{9E4C41AE-9AF0-4DDA-B543-72151B04C9A2}" srcOrd="0" destOrd="0" presId="urn:microsoft.com/office/officeart/2005/8/layout/hProcess7#2"/>
    <dgm:cxn modelId="{77D4CEEA-36BD-4154-9BFF-15FC9D22C986}" type="presParOf" srcId="{A768C8C1-1D91-4646-B2D5-E539741545D1}" destId="{BD6CA478-019E-4438-9421-24BF47040FF4}" srcOrd="1" destOrd="0" presId="urn:microsoft.com/office/officeart/2005/8/layout/hProcess7#2"/>
    <dgm:cxn modelId="{D6329F33-CCB5-49C7-A651-44EA70B2AD75}" type="presParOf" srcId="{A768C8C1-1D91-4646-B2D5-E539741545D1}" destId="{A77FF50E-BB84-4DE8-B18B-777DC7C86985}" srcOrd="2" destOrd="0" presId="urn:microsoft.com/office/officeart/2005/8/layout/hProcess7#2"/>
    <dgm:cxn modelId="{8BCCE427-4644-4CD7-8916-382B19049C17}" type="presParOf" srcId="{83754530-A7F5-40FA-B71D-478E2938536D}" destId="{18C3E282-9299-42C5-A01D-9CD09A17995B}" srcOrd="3" destOrd="0" presId="urn:microsoft.com/office/officeart/2005/8/layout/hProcess7#2"/>
    <dgm:cxn modelId="{54F43D17-439B-49BE-9554-94C55B362843}" type="presParOf" srcId="{83754530-A7F5-40FA-B71D-478E2938536D}" destId="{74C677CB-8BEF-4AA9-B463-511845ACD2EC}" srcOrd="4" destOrd="0" presId="urn:microsoft.com/office/officeart/2005/8/layout/hProcess7#2"/>
    <dgm:cxn modelId="{497DC7AF-D543-498D-B880-AF10D4816369}" type="presParOf" srcId="{74C677CB-8BEF-4AA9-B463-511845ACD2EC}" destId="{6D8938B6-BE5B-46C4-93C6-8455D67FBEBE}" srcOrd="0" destOrd="0" presId="urn:microsoft.com/office/officeart/2005/8/layout/hProcess7#2"/>
    <dgm:cxn modelId="{CDC1495F-1555-482B-9836-2AC0FCF7C921}" type="presParOf" srcId="{74C677CB-8BEF-4AA9-B463-511845ACD2EC}" destId="{5A52C7EF-5C39-4CCB-8213-DEBD8A860223}" srcOrd="1" destOrd="0" presId="urn:microsoft.com/office/officeart/2005/8/layout/hProcess7#2"/>
    <dgm:cxn modelId="{4E1EBED7-6F68-4296-828B-BFF742ECF998}" type="presParOf" srcId="{74C677CB-8BEF-4AA9-B463-511845ACD2EC}" destId="{EF5CEAA0-45FC-4FA5-A0FE-4127ACD51A41}" srcOrd="2" destOrd="0" presId="urn:microsoft.com/office/officeart/2005/8/layout/hProcess7#2"/>
    <dgm:cxn modelId="{D8CA1B0E-97BC-4AC1-8162-532E0C108ABC}" type="presParOf" srcId="{83754530-A7F5-40FA-B71D-478E2938536D}" destId="{764B3B74-B19B-46FB-AA59-B37ACED26901}" srcOrd="5" destOrd="0" presId="urn:microsoft.com/office/officeart/2005/8/layout/hProcess7#2"/>
    <dgm:cxn modelId="{7F33371A-CED5-4F97-AC5A-74EAE78EE109}" type="presParOf" srcId="{83754530-A7F5-40FA-B71D-478E2938536D}" destId="{A8DA826A-9CB8-437A-80CA-FB0977ED622F}" srcOrd="6" destOrd="0" presId="urn:microsoft.com/office/officeart/2005/8/layout/hProcess7#2"/>
    <dgm:cxn modelId="{0AD7831E-7DBA-4A63-9356-82500422B6B7}" type="presParOf" srcId="{A8DA826A-9CB8-437A-80CA-FB0977ED622F}" destId="{8CFAAA07-CC52-4F0F-97D9-39640D0E4A62}" srcOrd="0" destOrd="0" presId="urn:microsoft.com/office/officeart/2005/8/layout/hProcess7#2"/>
    <dgm:cxn modelId="{7502D73B-D758-4319-9034-93D66F18313D}" type="presParOf" srcId="{A8DA826A-9CB8-437A-80CA-FB0977ED622F}" destId="{D0403BD8-67BE-4C68-87DD-2842E8F6BF34}" srcOrd="1" destOrd="0" presId="urn:microsoft.com/office/officeart/2005/8/layout/hProcess7#2"/>
    <dgm:cxn modelId="{CC76D05A-C8B1-4DCD-B370-FBC88A9CFCB1}" type="presParOf" srcId="{A8DA826A-9CB8-437A-80CA-FB0977ED622F}" destId="{1366FA52-4B55-4E08-8D02-BCD8C86C39FA}" srcOrd="2" destOrd="0" presId="urn:microsoft.com/office/officeart/2005/8/layout/hProcess7#2"/>
    <dgm:cxn modelId="{052F10D4-EB38-4C44-A895-DF22B2CE2A91}" type="presParOf" srcId="{83754530-A7F5-40FA-B71D-478E2938536D}" destId="{FA5E7B6E-A1E8-47C9-93D5-7EE7C4B4B5F8}" srcOrd="7" destOrd="0" presId="urn:microsoft.com/office/officeart/2005/8/layout/hProcess7#2"/>
    <dgm:cxn modelId="{E9ADEC96-8EF9-4EB5-A5E4-DD57EC99F817}" type="presParOf" srcId="{83754530-A7F5-40FA-B71D-478E2938536D}" destId="{4AD8E352-0A42-4500-8D79-77B800FBD57D}" srcOrd="8" destOrd="0" presId="urn:microsoft.com/office/officeart/2005/8/layout/hProcess7#2"/>
    <dgm:cxn modelId="{5C1C551C-A317-469B-A0B2-FAA666D97C0E}" type="presParOf" srcId="{4AD8E352-0A42-4500-8D79-77B800FBD57D}" destId="{733423F2-427D-4E1A-A726-D73FDE1E0306}" srcOrd="0" destOrd="0" presId="urn:microsoft.com/office/officeart/2005/8/layout/hProcess7#2"/>
    <dgm:cxn modelId="{A6840E57-EE63-4C24-8E5F-3276399FDD03}" type="presParOf" srcId="{4AD8E352-0A42-4500-8D79-77B800FBD57D}" destId="{A3809DE7-33DE-48F7-B8CD-0A845EAE47B6}" srcOrd="1" destOrd="0" presId="urn:microsoft.com/office/officeart/2005/8/layout/hProcess7#2"/>
    <dgm:cxn modelId="{557A0DCC-D892-42BC-85D3-9868110D6351}" type="presParOf" srcId="{4AD8E352-0A42-4500-8D79-77B800FBD57D}" destId="{637E32C5-9F82-4C84-BB16-6B6F14C7E02A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904F4F-E219-48AD-AC39-69D6C2C6CCD3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1933E2-CEC9-46E9-A06D-8DCDD61F152B}">
      <dgm:prSet phldrT="[Текст]" custT="1"/>
      <dgm:spPr>
        <a:solidFill>
          <a:schemeClr val="accent1">
            <a:lumMod val="40000"/>
            <a:lumOff val="6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Кадровое обеспечение проекта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6F59A2-481D-45C8-A4BF-3236A8C3488E}" type="parTrans" cxnId="{C76E3CF7-8F52-4E09-8201-726094B9838D}">
      <dgm:prSet/>
      <dgm:spPr/>
      <dgm:t>
        <a:bodyPr/>
        <a:lstStyle/>
        <a:p>
          <a:endParaRPr lang="ru-RU"/>
        </a:p>
      </dgm:t>
    </dgm:pt>
    <dgm:pt modelId="{AE1C684B-C750-4CFA-B0B3-5A092EB84FA1}" type="sibTrans" cxnId="{C76E3CF7-8F52-4E09-8201-726094B9838D}">
      <dgm:prSet/>
      <dgm:spPr/>
      <dgm:t>
        <a:bodyPr/>
        <a:lstStyle/>
        <a:p>
          <a:endParaRPr lang="ru-RU"/>
        </a:p>
      </dgm:t>
    </dgm:pt>
    <dgm:pt modelId="{91DEC4E9-B481-4770-A1E1-D7378C63FB01}">
      <dgm:prSet phldrT="[Текст]" custT="1"/>
      <dgm:spPr>
        <a:solidFill>
          <a:schemeClr val="accent1">
            <a:lumMod val="40000"/>
            <a:lumOff val="6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проекта специально оборудованного автомобиля для перевозки инвалидов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F4DA59-6894-4507-B6AB-437D0025A260}" type="parTrans" cxnId="{E191E5F8-33FB-482E-B253-F5960D34B014}">
      <dgm:prSet/>
      <dgm:spPr/>
      <dgm:t>
        <a:bodyPr/>
        <a:lstStyle/>
        <a:p>
          <a:endParaRPr lang="ru-RU"/>
        </a:p>
      </dgm:t>
    </dgm:pt>
    <dgm:pt modelId="{35547FB8-000D-44F1-9F11-D84566D3116C}" type="sibTrans" cxnId="{E191E5F8-33FB-482E-B253-F5960D34B014}">
      <dgm:prSet/>
      <dgm:spPr/>
      <dgm:t>
        <a:bodyPr/>
        <a:lstStyle/>
        <a:p>
          <a:endParaRPr lang="ru-RU"/>
        </a:p>
      </dgm:t>
    </dgm:pt>
    <dgm:pt modelId="{27BFADF9-E71E-40C0-A52B-9CC226522BB5}">
      <dgm:prSet phldrT="[Текст]" custT="1"/>
      <dgm:spPr>
        <a:solidFill>
          <a:schemeClr val="accent1">
            <a:lumMod val="40000"/>
            <a:lumOff val="6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algn="ctr"/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фонотеки, приобретение СD с классической музыкой, театральными шумами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872863-9074-45E3-B55D-81EABF4A38D6}" type="parTrans" cxnId="{F3631D1E-D312-4A3F-A0E2-AD8C0AB68F64}">
      <dgm:prSet/>
      <dgm:spPr/>
      <dgm:t>
        <a:bodyPr/>
        <a:lstStyle/>
        <a:p>
          <a:endParaRPr lang="ru-RU"/>
        </a:p>
      </dgm:t>
    </dgm:pt>
    <dgm:pt modelId="{0D7AF438-7199-43A6-8BFE-A3D6D4B36583}" type="sibTrans" cxnId="{F3631D1E-D312-4A3F-A0E2-AD8C0AB68F64}">
      <dgm:prSet/>
      <dgm:spPr/>
      <dgm:t>
        <a:bodyPr/>
        <a:lstStyle/>
        <a:p>
          <a:endParaRPr lang="ru-RU"/>
        </a:p>
      </dgm:t>
    </dgm:pt>
    <dgm:pt modelId="{35488D41-C8D3-440E-A562-9DC48BD873C2}">
      <dgm:prSet phldrT="[Текст]" custT="1"/>
      <dgm:spPr>
        <a:solidFill>
          <a:schemeClr val="accent1">
            <a:lumMod val="40000"/>
            <a:lumOff val="6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со СМИ, съемки видеосюжетов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4DB62B-817A-42AD-81C3-4AB7A874EA57}" type="parTrans" cxnId="{2E60AD3F-EDD0-409C-801F-2172299D6490}">
      <dgm:prSet/>
      <dgm:spPr/>
      <dgm:t>
        <a:bodyPr/>
        <a:lstStyle/>
        <a:p>
          <a:endParaRPr lang="ru-RU"/>
        </a:p>
      </dgm:t>
    </dgm:pt>
    <dgm:pt modelId="{0BC32B7A-F216-4014-BBBF-7CC55D1330E5}" type="sibTrans" cxnId="{2E60AD3F-EDD0-409C-801F-2172299D6490}">
      <dgm:prSet/>
      <dgm:spPr/>
      <dgm:t>
        <a:bodyPr/>
        <a:lstStyle/>
        <a:p>
          <a:endParaRPr lang="ru-RU"/>
        </a:p>
      </dgm:t>
    </dgm:pt>
    <dgm:pt modelId="{DFAE6FF8-847D-4E5E-B524-42870008B280}">
      <dgm:prSet custT="1"/>
      <dgm:spPr>
        <a:solidFill>
          <a:schemeClr val="accent1">
            <a:lumMod val="40000"/>
            <a:lumOff val="6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400" b="1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Приобретение репертуарных сборников для детских драматических театров. Подписка на журнал «Театральные сезоны в школе». </a:t>
          </a:r>
          <a:endParaRPr lang="ru-RU" sz="1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0BAD54-777C-4FA3-9F1E-135894B51EF4}" type="parTrans" cxnId="{0937CF24-1FD8-4C94-BAB1-878870F29ACE}">
      <dgm:prSet/>
      <dgm:spPr/>
      <dgm:t>
        <a:bodyPr/>
        <a:lstStyle/>
        <a:p>
          <a:endParaRPr lang="ru-RU"/>
        </a:p>
      </dgm:t>
    </dgm:pt>
    <dgm:pt modelId="{20755C62-29F7-4E4C-8FC0-CC3DDAFFC124}" type="sibTrans" cxnId="{0937CF24-1FD8-4C94-BAB1-878870F29ACE}">
      <dgm:prSet/>
      <dgm:spPr/>
      <dgm:t>
        <a:bodyPr/>
        <a:lstStyle/>
        <a:p>
          <a:endParaRPr lang="ru-RU"/>
        </a:p>
      </dgm:t>
    </dgm:pt>
    <dgm:pt modelId="{21827DE7-B96A-44BB-8476-261D7A185058}">
      <dgm:prSet custT="1"/>
      <dgm:spPr>
        <a:solidFill>
          <a:schemeClr val="accent1">
            <a:lumMod val="40000"/>
            <a:lumOff val="6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Изготовление декораций, кукол, реквизита, приглашений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1FAF87-BFE5-4741-92A2-2C147A4BA863}" type="parTrans" cxnId="{A1D86FDE-FDDE-43DE-AE83-57DB95F7009F}">
      <dgm:prSet/>
      <dgm:spPr/>
      <dgm:t>
        <a:bodyPr/>
        <a:lstStyle/>
        <a:p>
          <a:endParaRPr lang="ru-RU"/>
        </a:p>
      </dgm:t>
    </dgm:pt>
    <dgm:pt modelId="{F00A8E21-4E7D-48BB-9AC0-D2590764EC44}" type="sibTrans" cxnId="{A1D86FDE-FDDE-43DE-AE83-57DB95F7009F}">
      <dgm:prSet/>
      <dgm:spPr/>
      <dgm:t>
        <a:bodyPr/>
        <a:lstStyle/>
        <a:p>
          <a:endParaRPr lang="ru-RU"/>
        </a:p>
      </dgm:t>
    </dgm:pt>
    <dgm:pt modelId="{9AB9EA09-8BF2-425C-AC6C-1CDA6D42D5A3}">
      <dgm:prSet custT="1"/>
      <dgm:spPr>
        <a:solidFill>
          <a:schemeClr val="accent1">
            <a:lumMod val="40000"/>
            <a:lumOff val="6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Закупка и приобретение материалов для реализации проекта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9CA2B0-8E39-4B2D-A8D4-F03296E61FAA}" type="parTrans" cxnId="{57199976-D3F1-4DF0-81E9-28AE2135EFB6}">
      <dgm:prSet/>
      <dgm:spPr/>
      <dgm:t>
        <a:bodyPr/>
        <a:lstStyle/>
        <a:p>
          <a:endParaRPr lang="ru-RU"/>
        </a:p>
      </dgm:t>
    </dgm:pt>
    <dgm:pt modelId="{C2071426-ADCA-4766-BBC6-CFAA47AFCA49}" type="sibTrans" cxnId="{57199976-D3F1-4DF0-81E9-28AE2135EFB6}">
      <dgm:prSet/>
      <dgm:spPr/>
      <dgm:t>
        <a:bodyPr/>
        <a:lstStyle/>
        <a:p>
          <a:endParaRPr lang="ru-RU"/>
        </a:p>
      </dgm:t>
    </dgm:pt>
    <dgm:pt modelId="{F45C7213-F260-4718-BB9A-91F8C37A8E59}">
      <dgm:prSet custT="1"/>
      <dgm:spPr>
        <a:solidFill>
          <a:schemeClr val="accent1">
            <a:lumMod val="40000"/>
            <a:lumOff val="6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Распределение ролей, посещение мастер-классов в ДКТ с целью показа детям основ актерского мастерства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BF1775-7B00-4258-A28F-075E67727003}" type="parTrans" cxnId="{EE0A84CF-C2C8-47FC-BFE0-11A72704EEAA}">
      <dgm:prSet/>
      <dgm:spPr/>
      <dgm:t>
        <a:bodyPr/>
        <a:lstStyle/>
        <a:p>
          <a:endParaRPr lang="ru-RU"/>
        </a:p>
      </dgm:t>
    </dgm:pt>
    <dgm:pt modelId="{A00A5AE8-E9FC-48DB-BF08-2CC604318706}" type="sibTrans" cxnId="{EE0A84CF-C2C8-47FC-BFE0-11A72704EEAA}">
      <dgm:prSet/>
      <dgm:spPr/>
      <dgm:t>
        <a:bodyPr/>
        <a:lstStyle/>
        <a:p>
          <a:endParaRPr lang="ru-RU"/>
        </a:p>
      </dgm:t>
    </dgm:pt>
    <dgm:pt modelId="{8EBDE06C-6930-4A52-9598-0EF208A7E4DF}">
      <dgm:prSet custT="1"/>
      <dgm:spPr>
        <a:solidFill>
          <a:schemeClr val="accent1">
            <a:lumMod val="40000"/>
            <a:lumOff val="6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Выбор места и времени для премьеры; обсуждение, кому и когда будет показан спектакль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9AE2A5-9A42-48CC-8595-41543FC6A1A2}" type="parTrans" cxnId="{CB3B5DC9-103F-46F5-B2E9-B88FC41150A4}">
      <dgm:prSet/>
      <dgm:spPr/>
      <dgm:t>
        <a:bodyPr/>
        <a:lstStyle/>
        <a:p>
          <a:endParaRPr lang="ru-RU"/>
        </a:p>
      </dgm:t>
    </dgm:pt>
    <dgm:pt modelId="{11BBD0E9-F9A8-4AB0-A43A-E0A1A3282CCD}" type="sibTrans" cxnId="{CB3B5DC9-103F-46F5-B2E9-B88FC41150A4}">
      <dgm:prSet/>
      <dgm:spPr/>
      <dgm:t>
        <a:bodyPr/>
        <a:lstStyle/>
        <a:p>
          <a:endParaRPr lang="ru-RU"/>
        </a:p>
      </dgm:t>
    </dgm:pt>
    <dgm:pt modelId="{1C38B0BE-9DC1-4241-8B73-224760D84AE0}" type="pres">
      <dgm:prSet presAssocID="{6D904F4F-E219-48AD-AC39-69D6C2C6CC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B916AD-96FE-4136-979D-B4FB875874FB}" type="pres">
      <dgm:prSet presAssocID="{541933E2-CEC9-46E9-A06D-8DCDD61F152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C1A9B-074D-44BE-9554-5BA88719D762}" type="pres">
      <dgm:prSet presAssocID="{AE1C684B-C750-4CFA-B0B3-5A092EB84FA1}" presName="sibTrans" presStyleCnt="0"/>
      <dgm:spPr/>
    </dgm:pt>
    <dgm:pt modelId="{851CED8B-00CC-4B45-B8A6-8E304E0E00B7}" type="pres">
      <dgm:prSet presAssocID="{91DEC4E9-B481-4770-A1E1-D7378C63FB0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27734-BFEC-4D27-95CA-95F39C0D2086}" type="pres">
      <dgm:prSet presAssocID="{35547FB8-000D-44F1-9F11-D84566D3116C}" presName="sibTrans" presStyleCnt="0"/>
      <dgm:spPr/>
    </dgm:pt>
    <dgm:pt modelId="{9AED0095-16C0-4F7C-874E-F0844FAAE742}" type="pres">
      <dgm:prSet presAssocID="{27BFADF9-E71E-40C0-A52B-9CC226522BB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931EB-B6C1-42C8-B21A-7AAF0F30CB60}" type="pres">
      <dgm:prSet presAssocID="{0D7AF438-7199-43A6-8BFE-A3D6D4B36583}" presName="sibTrans" presStyleCnt="0"/>
      <dgm:spPr/>
    </dgm:pt>
    <dgm:pt modelId="{4B6D6E1F-2E91-4355-B039-8B0E6ADFFE67}" type="pres">
      <dgm:prSet presAssocID="{DFAE6FF8-847D-4E5E-B524-42870008B28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97A41-34C9-43B0-9A2A-18D67661AC19}" type="pres">
      <dgm:prSet presAssocID="{20755C62-29F7-4E4C-8FC0-CC3DDAFFC124}" presName="sibTrans" presStyleCnt="0"/>
      <dgm:spPr/>
    </dgm:pt>
    <dgm:pt modelId="{16998A58-54E3-46AB-BFC7-E7C1B25336D1}" type="pres">
      <dgm:prSet presAssocID="{35488D41-C8D3-440E-A562-9DC48BD873C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FD853-19CB-475F-B3D9-CF0C1746BE15}" type="pres">
      <dgm:prSet presAssocID="{0BC32B7A-F216-4014-BBBF-7CC55D1330E5}" presName="sibTrans" presStyleCnt="0"/>
      <dgm:spPr/>
    </dgm:pt>
    <dgm:pt modelId="{52CE2990-5E18-46D3-8D36-91C74D1D5C90}" type="pres">
      <dgm:prSet presAssocID="{9AB9EA09-8BF2-425C-AC6C-1CDA6D42D5A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3D835-8ABB-4C0A-A860-E4E08D1ED568}" type="pres">
      <dgm:prSet presAssocID="{C2071426-ADCA-4766-BBC6-CFAA47AFCA49}" presName="sibTrans" presStyleCnt="0"/>
      <dgm:spPr/>
    </dgm:pt>
    <dgm:pt modelId="{4DC0F8DF-959B-4275-AD70-1274F641053F}" type="pres">
      <dgm:prSet presAssocID="{21827DE7-B96A-44BB-8476-261D7A18505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AF9B0-5742-40A7-886F-E48C587BB81F}" type="pres">
      <dgm:prSet presAssocID="{F00A8E21-4E7D-48BB-9AC0-D2590764EC44}" presName="sibTrans" presStyleCnt="0"/>
      <dgm:spPr/>
    </dgm:pt>
    <dgm:pt modelId="{30530356-3252-4D4A-93EE-4BFAEB260B21}" type="pres">
      <dgm:prSet presAssocID="{8EBDE06C-6930-4A52-9598-0EF208A7E4D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5F96E-B31F-46C8-80F9-DCD0E1A17801}" type="pres">
      <dgm:prSet presAssocID="{11BBD0E9-F9A8-4AB0-A43A-E0A1A3282CCD}" presName="sibTrans" presStyleCnt="0"/>
      <dgm:spPr/>
    </dgm:pt>
    <dgm:pt modelId="{32123243-3CE2-435E-9B57-033127155317}" type="pres">
      <dgm:prSet presAssocID="{F45C7213-F260-4718-BB9A-91F8C37A8E5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3B5DC9-103F-46F5-B2E9-B88FC41150A4}" srcId="{6D904F4F-E219-48AD-AC39-69D6C2C6CCD3}" destId="{8EBDE06C-6930-4A52-9598-0EF208A7E4DF}" srcOrd="7" destOrd="0" parTransId="{B69AE2A5-9A42-48CC-8595-41543FC6A1A2}" sibTransId="{11BBD0E9-F9A8-4AB0-A43A-E0A1A3282CCD}"/>
    <dgm:cxn modelId="{44CE727E-CAE6-4672-8D51-E1F27B09F9C9}" type="presOf" srcId="{9AB9EA09-8BF2-425C-AC6C-1CDA6D42D5A3}" destId="{52CE2990-5E18-46D3-8D36-91C74D1D5C90}" srcOrd="0" destOrd="0" presId="urn:microsoft.com/office/officeart/2005/8/layout/default#2"/>
    <dgm:cxn modelId="{A1D86FDE-FDDE-43DE-AE83-57DB95F7009F}" srcId="{6D904F4F-E219-48AD-AC39-69D6C2C6CCD3}" destId="{21827DE7-B96A-44BB-8476-261D7A185058}" srcOrd="6" destOrd="0" parTransId="{0C1FAF87-BFE5-4741-92A2-2C147A4BA863}" sibTransId="{F00A8E21-4E7D-48BB-9AC0-D2590764EC44}"/>
    <dgm:cxn modelId="{C76E3CF7-8F52-4E09-8201-726094B9838D}" srcId="{6D904F4F-E219-48AD-AC39-69D6C2C6CCD3}" destId="{541933E2-CEC9-46E9-A06D-8DCDD61F152B}" srcOrd="0" destOrd="0" parTransId="{936F59A2-481D-45C8-A4BF-3236A8C3488E}" sibTransId="{AE1C684B-C750-4CFA-B0B3-5A092EB84FA1}"/>
    <dgm:cxn modelId="{F730317E-3A67-4F38-BB6F-E60E565CF45B}" type="presOf" srcId="{8EBDE06C-6930-4A52-9598-0EF208A7E4DF}" destId="{30530356-3252-4D4A-93EE-4BFAEB260B21}" srcOrd="0" destOrd="0" presId="urn:microsoft.com/office/officeart/2005/8/layout/default#2"/>
    <dgm:cxn modelId="{EE0A84CF-C2C8-47FC-BFE0-11A72704EEAA}" srcId="{6D904F4F-E219-48AD-AC39-69D6C2C6CCD3}" destId="{F45C7213-F260-4718-BB9A-91F8C37A8E59}" srcOrd="8" destOrd="0" parTransId="{E8BF1775-7B00-4258-A28F-075E67727003}" sibTransId="{A00A5AE8-E9FC-48DB-BF08-2CC604318706}"/>
    <dgm:cxn modelId="{DDD799F0-B130-4817-93E8-A011BCFC975A}" type="presOf" srcId="{541933E2-CEC9-46E9-A06D-8DCDD61F152B}" destId="{A0B916AD-96FE-4136-979D-B4FB875874FB}" srcOrd="0" destOrd="0" presId="urn:microsoft.com/office/officeart/2005/8/layout/default#2"/>
    <dgm:cxn modelId="{F3631D1E-D312-4A3F-A0E2-AD8C0AB68F64}" srcId="{6D904F4F-E219-48AD-AC39-69D6C2C6CCD3}" destId="{27BFADF9-E71E-40C0-A52B-9CC226522BB5}" srcOrd="2" destOrd="0" parTransId="{EF872863-9074-45E3-B55D-81EABF4A38D6}" sibTransId="{0D7AF438-7199-43A6-8BFE-A3D6D4B36583}"/>
    <dgm:cxn modelId="{40BA91D2-0945-40EB-8180-EDC3D2A5463B}" type="presOf" srcId="{21827DE7-B96A-44BB-8476-261D7A185058}" destId="{4DC0F8DF-959B-4275-AD70-1274F641053F}" srcOrd="0" destOrd="0" presId="urn:microsoft.com/office/officeart/2005/8/layout/default#2"/>
    <dgm:cxn modelId="{2552AF7F-7126-4A89-9EEC-934301A98A10}" type="presOf" srcId="{27BFADF9-E71E-40C0-A52B-9CC226522BB5}" destId="{9AED0095-16C0-4F7C-874E-F0844FAAE742}" srcOrd="0" destOrd="0" presId="urn:microsoft.com/office/officeart/2005/8/layout/default#2"/>
    <dgm:cxn modelId="{0937CF24-1FD8-4C94-BAB1-878870F29ACE}" srcId="{6D904F4F-E219-48AD-AC39-69D6C2C6CCD3}" destId="{DFAE6FF8-847D-4E5E-B524-42870008B280}" srcOrd="3" destOrd="0" parTransId="{2E0BAD54-777C-4FA3-9F1E-135894B51EF4}" sibTransId="{20755C62-29F7-4E4C-8FC0-CC3DDAFFC124}"/>
    <dgm:cxn modelId="{3BB5BA69-0AA8-4DA2-8C84-E7C0E0646255}" type="presOf" srcId="{6D904F4F-E219-48AD-AC39-69D6C2C6CCD3}" destId="{1C38B0BE-9DC1-4241-8B73-224760D84AE0}" srcOrd="0" destOrd="0" presId="urn:microsoft.com/office/officeart/2005/8/layout/default#2"/>
    <dgm:cxn modelId="{E4B9AC7C-4116-484A-95CE-FFFFED76C7D9}" type="presOf" srcId="{DFAE6FF8-847D-4E5E-B524-42870008B280}" destId="{4B6D6E1F-2E91-4355-B039-8B0E6ADFFE67}" srcOrd="0" destOrd="0" presId="urn:microsoft.com/office/officeart/2005/8/layout/default#2"/>
    <dgm:cxn modelId="{E191E5F8-33FB-482E-B253-F5960D34B014}" srcId="{6D904F4F-E219-48AD-AC39-69D6C2C6CCD3}" destId="{91DEC4E9-B481-4770-A1E1-D7378C63FB01}" srcOrd="1" destOrd="0" parTransId="{BAF4DA59-6894-4507-B6AB-437D0025A260}" sibTransId="{35547FB8-000D-44F1-9F11-D84566D3116C}"/>
    <dgm:cxn modelId="{57199976-D3F1-4DF0-81E9-28AE2135EFB6}" srcId="{6D904F4F-E219-48AD-AC39-69D6C2C6CCD3}" destId="{9AB9EA09-8BF2-425C-AC6C-1CDA6D42D5A3}" srcOrd="5" destOrd="0" parTransId="{2D9CA2B0-8E39-4B2D-A8D4-F03296E61FAA}" sibTransId="{C2071426-ADCA-4766-BBC6-CFAA47AFCA49}"/>
    <dgm:cxn modelId="{90AB2715-204F-40A1-AD6E-8F7E85F4C5A6}" type="presOf" srcId="{91DEC4E9-B481-4770-A1E1-D7378C63FB01}" destId="{851CED8B-00CC-4B45-B8A6-8E304E0E00B7}" srcOrd="0" destOrd="0" presId="urn:microsoft.com/office/officeart/2005/8/layout/default#2"/>
    <dgm:cxn modelId="{2E60AD3F-EDD0-409C-801F-2172299D6490}" srcId="{6D904F4F-E219-48AD-AC39-69D6C2C6CCD3}" destId="{35488D41-C8D3-440E-A562-9DC48BD873C2}" srcOrd="4" destOrd="0" parTransId="{AF4DB62B-817A-42AD-81C3-4AB7A874EA57}" sibTransId="{0BC32B7A-F216-4014-BBBF-7CC55D1330E5}"/>
    <dgm:cxn modelId="{F8BEB9D6-3F73-4799-997C-BAE0E2174DE5}" type="presOf" srcId="{35488D41-C8D3-440E-A562-9DC48BD873C2}" destId="{16998A58-54E3-46AB-BFC7-E7C1B25336D1}" srcOrd="0" destOrd="0" presId="urn:microsoft.com/office/officeart/2005/8/layout/default#2"/>
    <dgm:cxn modelId="{E7A9B13C-918F-48FA-B9F5-50E2414609C9}" type="presOf" srcId="{F45C7213-F260-4718-BB9A-91F8C37A8E59}" destId="{32123243-3CE2-435E-9B57-033127155317}" srcOrd="0" destOrd="0" presId="urn:microsoft.com/office/officeart/2005/8/layout/default#2"/>
    <dgm:cxn modelId="{E03C0525-B2C3-4756-840F-30BCDAEE1D73}" type="presParOf" srcId="{1C38B0BE-9DC1-4241-8B73-224760D84AE0}" destId="{A0B916AD-96FE-4136-979D-B4FB875874FB}" srcOrd="0" destOrd="0" presId="urn:microsoft.com/office/officeart/2005/8/layout/default#2"/>
    <dgm:cxn modelId="{7895F43B-1D6C-4BE4-A9FD-AE3540310314}" type="presParOf" srcId="{1C38B0BE-9DC1-4241-8B73-224760D84AE0}" destId="{F7AC1A9B-074D-44BE-9554-5BA88719D762}" srcOrd="1" destOrd="0" presId="urn:microsoft.com/office/officeart/2005/8/layout/default#2"/>
    <dgm:cxn modelId="{30410779-1DC5-41D1-848B-6C65D7AD495B}" type="presParOf" srcId="{1C38B0BE-9DC1-4241-8B73-224760D84AE0}" destId="{851CED8B-00CC-4B45-B8A6-8E304E0E00B7}" srcOrd="2" destOrd="0" presId="urn:microsoft.com/office/officeart/2005/8/layout/default#2"/>
    <dgm:cxn modelId="{4D0F2165-DE3C-4055-8F7B-DE48267B50BE}" type="presParOf" srcId="{1C38B0BE-9DC1-4241-8B73-224760D84AE0}" destId="{7CD27734-BFEC-4D27-95CA-95F39C0D2086}" srcOrd="3" destOrd="0" presId="urn:microsoft.com/office/officeart/2005/8/layout/default#2"/>
    <dgm:cxn modelId="{A82A910B-59AA-4626-B126-34A5D624FAC3}" type="presParOf" srcId="{1C38B0BE-9DC1-4241-8B73-224760D84AE0}" destId="{9AED0095-16C0-4F7C-874E-F0844FAAE742}" srcOrd="4" destOrd="0" presId="urn:microsoft.com/office/officeart/2005/8/layout/default#2"/>
    <dgm:cxn modelId="{55715132-C3E5-48B4-AB68-D90E809947D0}" type="presParOf" srcId="{1C38B0BE-9DC1-4241-8B73-224760D84AE0}" destId="{D32931EB-B6C1-42C8-B21A-7AAF0F30CB60}" srcOrd="5" destOrd="0" presId="urn:microsoft.com/office/officeart/2005/8/layout/default#2"/>
    <dgm:cxn modelId="{724EFC2D-CE37-4888-A742-E9F3EFC6E5D0}" type="presParOf" srcId="{1C38B0BE-9DC1-4241-8B73-224760D84AE0}" destId="{4B6D6E1F-2E91-4355-B039-8B0E6ADFFE67}" srcOrd="6" destOrd="0" presId="urn:microsoft.com/office/officeart/2005/8/layout/default#2"/>
    <dgm:cxn modelId="{E2E10999-77A2-4611-8A7F-0144AC7C679D}" type="presParOf" srcId="{1C38B0BE-9DC1-4241-8B73-224760D84AE0}" destId="{C5B97A41-34C9-43B0-9A2A-18D67661AC19}" srcOrd="7" destOrd="0" presId="urn:microsoft.com/office/officeart/2005/8/layout/default#2"/>
    <dgm:cxn modelId="{2CDE8755-BCBB-4571-B3C5-FE29953A4A9F}" type="presParOf" srcId="{1C38B0BE-9DC1-4241-8B73-224760D84AE0}" destId="{16998A58-54E3-46AB-BFC7-E7C1B25336D1}" srcOrd="8" destOrd="0" presId="urn:microsoft.com/office/officeart/2005/8/layout/default#2"/>
    <dgm:cxn modelId="{BD099FAD-33A8-45E9-8930-7FE9849DB809}" type="presParOf" srcId="{1C38B0BE-9DC1-4241-8B73-224760D84AE0}" destId="{AC8FD853-19CB-475F-B3D9-CF0C1746BE15}" srcOrd="9" destOrd="0" presId="urn:microsoft.com/office/officeart/2005/8/layout/default#2"/>
    <dgm:cxn modelId="{5F00E580-3F76-4322-A823-40BCCA679F60}" type="presParOf" srcId="{1C38B0BE-9DC1-4241-8B73-224760D84AE0}" destId="{52CE2990-5E18-46D3-8D36-91C74D1D5C90}" srcOrd="10" destOrd="0" presId="urn:microsoft.com/office/officeart/2005/8/layout/default#2"/>
    <dgm:cxn modelId="{25C86384-4D60-4141-90CE-8B195E45C709}" type="presParOf" srcId="{1C38B0BE-9DC1-4241-8B73-224760D84AE0}" destId="{AAD3D835-8ABB-4C0A-A860-E4E08D1ED568}" srcOrd="11" destOrd="0" presId="urn:microsoft.com/office/officeart/2005/8/layout/default#2"/>
    <dgm:cxn modelId="{36561730-7C1C-4F91-9C66-13B9B215A60C}" type="presParOf" srcId="{1C38B0BE-9DC1-4241-8B73-224760D84AE0}" destId="{4DC0F8DF-959B-4275-AD70-1274F641053F}" srcOrd="12" destOrd="0" presId="urn:microsoft.com/office/officeart/2005/8/layout/default#2"/>
    <dgm:cxn modelId="{4407FC85-1E5C-4DEC-85EA-CB73DACB1B98}" type="presParOf" srcId="{1C38B0BE-9DC1-4241-8B73-224760D84AE0}" destId="{996AF9B0-5742-40A7-886F-E48C587BB81F}" srcOrd="13" destOrd="0" presId="urn:microsoft.com/office/officeart/2005/8/layout/default#2"/>
    <dgm:cxn modelId="{0D2E9A13-368E-4A02-9A0C-07620A20D0DB}" type="presParOf" srcId="{1C38B0BE-9DC1-4241-8B73-224760D84AE0}" destId="{30530356-3252-4D4A-93EE-4BFAEB260B21}" srcOrd="14" destOrd="0" presId="urn:microsoft.com/office/officeart/2005/8/layout/default#2"/>
    <dgm:cxn modelId="{E6B81C70-E6F5-4618-8993-79903E1197A2}" type="presParOf" srcId="{1C38B0BE-9DC1-4241-8B73-224760D84AE0}" destId="{0425F96E-B31F-46C8-80F9-DCD0E1A17801}" srcOrd="15" destOrd="0" presId="urn:microsoft.com/office/officeart/2005/8/layout/default#2"/>
    <dgm:cxn modelId="{F4D7F792-687A-4BBC-B3D9-CF63305747BE}" type="presParOf" srcId="{1C38B0BE-9DC1-4241-8B73-224760D84AE0}" destId="{32123243-3CE2-435E-9B57-033127155317}" srcOrd="1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8E2F7A-2826-48CF-9EEA-D2BD0FA6F46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CCE6DA-1433-47FF-8CAD-4599BCF32FB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Количественные результаты проекта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92A5224-76C9-468F-8B16-2DEB94D9D62C}" type="parTrans" cxnId="{7CF8E606-DEDA-46D3-AFEF-3934B8684524}">
      <dgm:prSet/>
      <dgm:spPr/>
      <dgm:t>
        <a:bodyPr/>
        <a:lstStyle/>
        <a:p>
          <a:endParaRPr lang="ru-RU"/>
        </a:p>
      </dgm:t>
    </dgm:pt>
    <dgm:pt modelId="{545C547E-3331-44D1-9BE2-4A0CA9A73BBF}" type="sibTrans" cxnId="{7CF8E606-DEDA-46D3-AFEF-3934B8684524}">
      <dgm:prSet/>
      <dgm:spPr/>
      <dgm:t>
        <a:bodyPr/>
        <a:lstStyle/>
        <a:p>
          <a:endParaRPr lang="ru-RU"/>
        </a:p>
      </dgm:t>
    </dgm:pt>
    <dgm:pt modelId="{1859BC58-9774-4A3A-AAE8-F9A64C8A6135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Количество  детей – инвалидов и детей с ОВЗ посещающих занятия кукольного театра не менее 18 человек.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9BDB58A4-49B0-4739-BEE0-7E918F0F11C9}" type="parTrans" cxnId="{CB98B687-8615-49EB-9E14-C506FF869104}">
      <dgm:prSet/>
      <dgm:spPr/>
      <dgm:t>
        <a:bodyPr/>
        <a:lstStyle/>
        <a:p>
          <a:endParaRPr lang="ru-RU"/>
        </a:p>
      </dgm:t>
    </dgm:pt>
    <dgm:pt modelId="{AB931886-FB85-49EC-9D53-3D9D2885145D}" type="sibTrans" cxnId="{CB98B687-8615-49EB-9E14-C506FF869104}">
      <dgm:prSet/>
      <dgm:spPr/>
      <dgm:t>
        <a:bodyPr/>
        <a:lstStyle/>
        <a:p>
          <a:endParaRPr lang="ru-RU"/>
        </a:p>
      </dgm:t>
    </dgm:pt>
    <dgm:pt modelId="{793E00D9-FF14-4E7A-8323-228923D0983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Качественные результаты проекта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DC2672A-5F83-46B7-86A7-DDBD6B2C7F5E}" type="parTrans" cxnId="{73636A45-A665-434D-9FCB-0A7C7906B12D}">
      <dgm:prSet/>
      <dgm:spPr/>
      <dgm:t>
        <a:bodyPr/>
        <a:lstStyle/>
        <a:p>
          <a:endParaRPr lang="ru-RU"/>
        </a:p>
      </dgm:t>
    </dgm:pt>
    <dgm:pt modelId="{34B95807-D2EE-41FD-9E02-52C918B03B05}" type="sibTrans" cxnId="{73636A45-A665-434D-9FCB-0A7C7906B12D}">
      <dgm:prSet/>
      <dgm:spPr/>
      <dgm:t>
        <a:bodyPr/>
        <a:lstStyle/>
        <a:p>
          <a:endParaRPr lang="ru-RU"/>
        </a:p>
      </dgm:t>
    </dgm:pt>
    <dgm:pt modelId="{EA9BBF74-45AA-4111-B9CF-DF5488989EAE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Приобретение навыков общения в кругу своих новых друзей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E22C5F4-3EB3-4FA7-8830-45C2B129A3A4}" type="parTrans" cxnId="{1D1A0EF9-4E99-4364-89EE-105BD69380D2}">
      <dgm:prSet/>
      <dgm:spPr/>
      <dgm:t>
        <a:bodyPr/>
        <a:lstStyle/>
        <a:p>
          <a:endParaRPr lang="ru-RU"/>
        </a:p>
      </dgm:t>
    </dgm:pt>
    <dgm:pt modelId="{153DD731-EB5D-446A-9D37-AAFC0BFB0437}" type="sibTrans" cxnId="{1D1A0EF9-4E99-4364-89EE-105BD69380D2}">
      <dgm:prSet/>
      <dgm:spPr/>
      <dgm:t>
        <a:bodyPr/>
        <a:lstStyle/>
        <a:p>
          <a:endParaRPr lang="ru-RU"/>
        </a:p>
      </dgm:t>
    </dgm:pt>
    <dgm:pt modelId="{10BAF13A-F19A-4794-9BD4-63CFF16FD74F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400" b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год 28 выездных спектаклей и 3 спектакля на базе Комплексного центра 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D7021725-8D57-4556-A6FF-A06EC5F9A98A}" type="parTrans" cxnId="{0F9E71C5-9672-4CF9-9A56-A9820F405FCC}">
      <dgm:prSet/>
      <dgm:spPr/>
      <dgm:t>
        <a:bodyPr/>
        <a:lstStyle/>
        <a:p>
          <a:endParaRPr lang="ru-RU"/>
        </a:p>
      </dgm:t>
    </dgm:pt>
    <dgm:pt modelId="{98667D3C-B3E4-43D8-B349-FB3D765055D7}" type="sibTrans" cxnId="{0F9E71C5-9672-4CF9-9A56-A9820F405FCC}">
      <dgm:prSet/>
      <dgm:spPr/>
      <dgm:t>
        <a:bodyPr/>
        <a:lstStyle/>
        <a:p>
          <a:endParaRPr lang="ru-RU"/>
        </a:p>
      </dgm:t>
    </dgm:pt>
    <dgm:pt modelId="{D5A6B9B0-7028-4A1B-985C-B2F1D488A043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 Будет опубликовано не менее 30 постов в соц. сетях.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E5344326-827E-443E-A842-E5AE9BDD7BD0}" type="parTrans" cxnId="{4ACFFED8-2645-4957-8125-9898B117A852}">
      <dgm:prSet/>
      <dgm:spPr/>
      <dgm:t>
        <a:bodyPr/>
        <a:lstStyle/>
        <a:p>
          <a:endParaRPr lang="ru-RU"/>
        </a:p>
      </dgm:t>
    </dgm:pt>
    <dgm:pt modelId="{D6EBA655-AD95-41D8-BE2A-77612C99F3A8}" type="sibTrans" cxnId="{4ACFFED8-2645-4957-8125-9898B117A852}">
      <dgm:prSet/>
      <dgm:spPr/>
      <dgm:t>
        <a:bodyPr/>
        <a:lstStyle/>
        <a:p>
          <a:endParaRPr lang="ru-RU"/>
        </a:p>
      </dgm:t>
    </dgm:pt>
    <dgm:pt modelId="{B598F0B9-ACB8-4EE2-B652-7033963940A3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 Наши  спектакли посетят не менее 600 человек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EBB41A49-C884-400C-B32A-6F7A51C8D9FA}" type="parTrans" cxnId="{61B63773-FC01-47D7-B497-1A8FB706692F}">
      <dgm:prSet/>
      <dgm:spPr/>
      <dgm:t>
        <a:bodyPr/>
        <a:lstStyle/>
        <a:p>
          <a:endParaRPr lang="ru-RU"/>
        </a:p>
      </dgm:t>
    </dgm:pt>
    <dgm:pt modelId="{6E8364C2-A7A6-4B58-86BF-89A55424A609}" type="sibTrans" cxnId="{61B63773-FC01-47D7-B497-1A8FB706692F}">
      <dgm:prSet/>
      <dgm:spPr/>
      <dgm:t>
        <a:bodyPr/>
        <a:lstStyle/>
        <a:p>
          <a:endParaRPr lang="ru-RU"/>
        </a:p>
      </dgm:t>
    </dgm:pt>
    <dgm:pt modelId="{E74EF580-7A43-4BAD-B7EB-80EFE2CB8512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effectLst/>
              <a:latin typeface="Times New Roman"/>
              <a:ea typeface="Calibri"/>
              <a:cs typeface="Times New Roman"/>
            </a:rPr>
            <a:t>Публикация в местной газете «Сельская новь» - 2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8A01DFF1-B6DB-4C7A-89F6-CB0E27707DB9}" type="parTrans" cxnId="{BD1BCEFD-D2AE-4C7A-BEC6-CB22BCFABCAC}">
      <dgm:prSet/>
      <dgm:spPr/>
      <dgm:t>
        <a:bodyPr/>
        <a:lstStyle/>
        <a:p>
          <a:endParaRPr lang="ru-RU"/>
        </a:p>
      </dgm:t>
    </dgm:pt>
    <dgm:pt modelId="{C9A9E054-3EEE-486E-8BC8-B14CF5552E40}" type="sibTrans" cxnId="{BD1BCEFD-D2AE-4C7A-BEC6-CB22BCFABCAC}">
      <dgm:prSet/>
      <dgm:spPr/>
      <dgm:t>
        <a:bodyPr/>
        <a:lstStyle/>
        <a:p>
          <a:endParaRPr lang="ru-RU"/>
        </a:p>
      </dgm:t>
    </dgm:pt>
    <dgm:pt modelId="{A1E1DDD8-DA19-47E4-912C-6F2D627A0A78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effectLst/>
              <a:latin typeface="Times New Roman"/>
              <a:ea typeface="Calibri"/>
            </a:rPr>
            <a:t>Подготовка «Дневников творческого роста» с фотографиями  не менее 18 альбомов.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1B4BDFA2-5A3A-400F-AC04-B5620042E391}" type="parTrans" cxnId="{FE6218C1-E13D-4653-A946-198D63C1BFB7}">
      <dgm:prSet/>
      <dgm:spPr/>
      <dgm:t>
        <a:bodyPr/>
        <a:lstStyle/>
        <a:p>
          <a:endParaRPr lang="ru-RU"/>
        </a:p>
      </dgm:t>
    </dgm:pt>
    <dgm:pt modelId="{799C13FB-6D05-498D-87AD-D126DD580C2D}" type="sibTrans" cxnId="{FE6218C1-E13D-4653-A946-198D63C1BFB7}">
      <dgm:prSet/>
      <dgm:spPr/>
      <dgm:t>
        <a:bodyPr/>
        <a:lstStyle/>
        <a:p>
          <a:endParaRPr lang="ru-RU"/>
        </a:p>
      </dgm:t>
    </dgm:pt>
    <dgm:pt modelId="{A5AF7EC2-C18F-4340-9B07-F4D144B30D49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О</a:t>
          </a:r>
          <a:r>
            <a:rPr lang="ru-RU" sz="1400" dirty="0" smtClean="0">
              <a:effectLst/>
              <a:latin typeface="Times New Roman"/>
              <a:ea typeface="Calibri"/>
            </a:rPr>
            <a:t>слабление чувства одиночества, улучшение настроения и жизненного тонуса.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C36E0B0-A99F-4663-BCD5-A397BADD5EB0}" type="parTrans" cxnId="{8766EADE-D39E-49BC-87C8-10A8D92927D5}">
      <dgm:prSet/>
      <dgm:spPr/>
      <dgm:t>
        <a:bodyPr/>
        <a:lstStyle/>
        <a:p>
          <a:endParaRPr lang="ru-RU"/>
        </a:p>
      </dgm:t>
    </dgm:pt>
    <dgm:pt modelId="{6E986230-0546-49F5-A4C0-022217965BB7}" type="sibTrans" cxnId="{8766EADE-D39E-49BC-87C8-10A8D92927D5}">
      <dgm:prSet/>
      <dgm:spPr/>
      <dgm:t>
        <a:bodyPr/>
        <a:lstStyle/>
        <a:p>
          <a:endParaRPr lang="ru-RU"/>
        </a:p>
      </dgm:t>
    </dgm:pt>
    <dgm:pt modelId="{2F8E8D81-1A25-4801-924D-2598D2B77688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Усвоение участниками проекта навыков декоратора, кукловода, сценариста.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BB8672D-A51A-44D1-A078-C4ABEA79A4CB}" type="parTrans" cxnId="{63DCF2BE-7FA4-43DA-98B8-554E1799F8FE}">
      <dgm:prSet/>
      <dgm:spPr/>
      <dgm:t>
        <a:bodyPr/>
        <a:lstStyle/>
        <a:p>
          <a:endParaRPr lang="ru-RU"/>
        </a:p>
      </dgm:t>
    </dgm:pt>
    <dgm:pt modelId="{393ACF40-156E-4500-A2A7-A7176551D949}" type="sibTrans" cxnId="{63DCF2BE-7FA4-43DA-98B8-554E1799F8FE}">
      <dgm:prSet/>
      <dgm:spPr/>
      <dgm:t>
        <a:bodyPr/>
        <a:lstStyle/>
        <a:p>
          <a:endParaRPr lang="ru-RU"/>
        </a:p>
      </dgm:t>
    </dgm:pt>
    <dgm:pt modelId="{63820C46-1F2D-4390-9EBA-9AE4BBD3D4DB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Творческое взаимодействие детей и  родителей, воспитание интереса к творчеству и театрализованной деятельности.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32F0E8B-410D-4CD9-BB88-3F41E00770F5}" type="parTrans" cxnId="{556FF026-B236-42F9-8EB2-F7938A1DDBA8}">
      <dgm:prSet/>
      <dgm:spPr/>
      <dgm:t>
        <a:bodyPr/>
        <a:lstStyle/>
        <a:p>
          <a:endParaRPr lang="ru-RU"/>
        </a:p>
      </dgm:t>
    </dgm:pt>
    <dgm:pt modelId="{5ABF751F-3D27-4EB9-8ED4-A7FB5D4A7B62}" type="sibTrans" cxnId="{556FF026-B236-42F9-8EB2-F7938A1DDBA8}">
      <dgm:prSet/>
      <dgm:spPr/>
      <dgm:t>
        <a:bodyPr/>
        <a:lstStyle/>
        <a:p>
          <a:endParaRPr lang="ru-RU"/>
        </a:p>
      </dgm:t>
    </dgm:pt>
    <dgm:pt modelId="{B6AA62B1-F4BD-4D5B-A7CF-AE4BA906466B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Воспитание коммуникативной культуры участников  с ОВЗ и нормой здоровья, сплочение коллектива.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141850A-B0C4-4592-88CA-90EDC143B16A}" type="parTrans" cxnId="{A388300D-9260-4754-BC0E-576A77AB3326}">
      <dgm:prSet/>
      <dgm:spPr/>
      <dgm:t>
        <a:bodyPr/>
        <a:lstStyle/>
        <a:p>
          <a:endParaRPr lang="ru-RU"/>
        </a:p>
      </dgm:t>
    </dgm:pt>
    <dgm:pt modelId="{F2E19499-A8A5-4059-B89E-244AF9DE3EE2}" type="sibTrans" cxnId="{A388300D-9260-4754-BC0E-576A77AB3326}">
      <dgm:prSet/>
      <dgm:spPr/>
      <dgm:t>
        <a:bodyPr/>
        <a:lstStyle/>
        <a:p>
          <a:endParaRPr lang="ru-RU"/>
        </a:p>
      </dgm:t>
    </dgm:pt>
    <dgm:pt modelId="{580FD7B0-A3DF-4F95-975D-7967B995EA5C}" type="pres">
      <dgm:prSet presAssocID="{2F8E2F7A-2826-48CF-9EEA-D2BD0FA6F46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59ACEE-0469-42EC-BDC4-7A4A8D191A36}" type="pres">
      <dgm:prSet presAssocID="{7DCCE6DA-1433-47FF-8CAD-4599BCF32FB8}" presName="linNode" presStyleCnt="0"/>
      <dgm:spPr/>
    </dgm:pt>
    <dgm:pt modelId="{05FD18DA-9B76-42AF-9904-C434FF03CF47}" type="pres">
      <dgm:prSet presAssocID="{7DCCE6DA-1433-47FF-8CAD-4599BCF32FB8}" presName="parentShp" presStyleLbl="node1" presStyleIdx="0" presStyleCnt="2" custScaleX="87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4ACE8-45DC-47F3-BDAF-EBB034046DB8}" type="pres">
      <dgm:prSet presAssocID="{7DCCE6DA-1433-47FF-8CAD-4599BCF32FB8}" presName="childShp" presStyleLbl="bgAccFollowNode1" presStyleIdx="0" presStyleCnt="2" custScaleX="154272" custScaleY="142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2BA8-1AF3-467D-B740-6EDA5145FB45}" type="pres">
      <dgm:prSet presAssocID="{545C547E-3331-44D1-9BE2-4A0CA9A73BBF}" presName="spacing" presStyleCnt="0"/>
      <dgm:spPr/>
    </dgm:pt>
    <dgm:pt modelId="{35C55FA7-8D16-4D74-A9DE-FF7AF72C1F46}" type="pres">
      <dgm:prSet presAssocID="{793E00D9-FF14-4E7A-8323-228923D0983E}" presName="linNode" presStyleCnt="0"/>
      <dgm:spPr/>
    </dgm:pt>
    <dgm:pt modelId="{71F3CADA-176B-4267-8A00-43209D59DE8F}" type="pres">
      <dgm:prSet presAssocID="{793E00D9-FF14-4E7A-8323-228923D0983E}" presName="parentShp" presStyleLbl="node1" presStyleIdx="1" presStyleCnt="2" custScaleX="50918" custLinFactNeighborX="-700" custLinFactNeighborY="-38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676E6-9E84-46B8-B668-3230BBC026CC}" type="pres">
      <dgm:prSet presAssocID="{793E00D9-FF14-4E7A-8323-228923D0983E}" presName="childShp" presStyleLbl="bgAccFollowNode1" presStyleIdx="1" presStyleCnt="2" custScaleX="111198" custScaleY="129913" custLinFactNeighborX="-787" custLinFactNeighborY="-25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B63773-FC01-47D7-B497-1A8FB706692F}" srcId="{7DCCE6DA-1433-47FF-8CAD-4599BCF32FB8}" destId="{B598F0B9-ACB8-4EE2-B652-7033963940A3}" srcOrd="3" destOrd="0" parTransId="{EBB41A49-C884-400C-B32A-6F7A51C8D9FA}" sibTransId="{6E8364C2-A7A6-4B58-86BF-89A55424A609}"/>
    <dgm:cxn modelId="{CB98B687-8615-49EB-9E14-C506FF869104}" srcId="{7DCCE6DA-1433-47FF-8CAD-4599BCF32FB8}" destId="{1859BC58-9774-4A3A-AAE8-F9A64C8A6135}" srcOrd="0" destOrd="0" parTransId="{9BDB58A4-49B0-4739-BEE0-7E918F0F11C9}" sibTransId="{AB931886-FB85-49EC-9D53-3D9D2885145D}"/>
    <dgm:cxn modelId="{1D1A0EF9-4E99-4364-89EE-105BD69380D2}" srcId="{793E00D9-FF14-4E7A-8323-228923D0983E}" destId="{EA9BBF74-45AA-4111-B9CF-DF5488989EAE}" srcOrd="0" destOrd="0" parTransId="{CE22C5F4-3EB3-4FA7-8830-45C2B129A3A4}" sibTransId="{153DD731-EB5D-446A-9D37-AAFC0BFB0437}"/>
    <dgm:cxn modelId="{63DCF2BE-7FA4-43DA-98B8-554E1799F8FE}" srcId="{793E00D9-FF14-4E7A-8323-228923D0983E}" destId="{2F8E8D81-1A25-4801-924D-2598D2B77688}" srcOrd="2" destOrd="0" parTransId="{BBB8672D-A51A-44D1-A078-C4ABEA79A4CB}" sibTransId="{393ACF40-156E-4500-A2A7-A7176551D949}"/>
    <dgm:cxn modelId="{FE6218C1-E13D-4653-A946-198D63C1BFB7}" srcId="{7DCCE6DA-1433-47FF-8CAD-4599BCF32FB8}" destId="{A1E1DDD8-DA19-47E4-912C-6F2D627A0A78}" srcOrd="5" destOrd="0" parTransId="{1B4BDFA2-5A3A-400F-AC04-B5620042E391}" sibTransId="{799C13FB-6D05-498D-87AD-D126DD580C2D}"/>
    <dgm:cxn modelId="{A782C76A-0BD5-4948-8D21-1BDADB9170BB}" type="presOf" srcId="{B6AA62B1-F4BD-4D5B-A7CF-AE4BA906466B}" destId="{C2E676E6-9E84-46B8-B668-3230BBC026CC}" srcOrd="0" destOrd="4" presId="urn:microsoft.com/office/officeart/2005/8/layout/vList6"/>
    <dgm:cxn modelId="{0F9E71C5-9672-4CF9-9A56-A9820F405FCC}" srcId="{7DCCE6DA-1433-47FF-8CAD-4599BCF32FB8}" destId="{10BAF13A-F19A-4794-9BD4-63CFF16FD74F}" srcOrd="1" destOrd="0" parTransId="{D7021725-8D57-4556-A6FF-A06EC5F9A98A}" sibTransId="{98667D3C-B3E4-43D8-B349-FB3D765055D7}"/>
    <dgm:cxn modelId="{A7C6A976-D141-43BD-9AB7-ED69C4BA6D33}" type="presOf" srcId="{10BAF13A-F19A-4794-9BD4-63CFF16FD74F}" destId="{8F64ACE8-45DC-47F3-BDAF-EBB034046DB8}" srcOrd="0" destOrd="1" presId="urn:microsoft.com/office/officeart/2005/8/layout/vList6"/>
    <dgm:cxn modelId="{556FF026-B236-42F9-8EB2-F7938A1DDBA8}" srcId="{793E00D9-FF14-4E7A-8323-228923D0983E}" destId="{63820C46-1F2D-4390-9EBA-9AE4BBD3D4DB}" srcOrd="3" destOrd="0" parTransId="{932F0E8B-410D-4CD9-BB88-3F41E00770F5}" sibTransId="{5ABF751F-3D27-4EB9-8ED4-A7FB5D4A7B62}"/>
    <dgm:cxn modelId="{95CEEC4D-C745-4E4E-9E76-CF1FA64BE636}" type="presOf" srcId="{2F8E2F7A-2826-48CF-9EEA-D2BD0FA6F467}" destId="{580FD7B0-A3DF-4F95-975D-7967B995EA5C}" srcOrd="0" destOrd="0" presId="urn:microsoft.com/office/officeart/2005/8/layout/vList6"/>
    <dgm:cxn modelId="{0558728F-CE34-4B9E-B010-05F999D1535B}" type="presOf" srcId="{7DCCE6DA-1433-47FF-8CAD-4599BCF32FB8}" destId="{05FD18DA-9B76-42AF-9904-C434FF03CF47}" srcOrd="0" destOrd="0" presId="urn:microsoft.com/office/officeart/2005/8/layout/vList6"/>
    <dgm:cxn modelId="{C7BD8D37-8782-45E8-BF13-5A76A9A84665}" type="presOf" srcId="{A1E1DDD8-DA19-47E4-912C-6F2D627A0A78}" destId="{8F64ACE8-45DC-47F3-BDAF-EBB034046DB8}" srcOrd="0" destOrd="5" presId="urn:microsoft.com/office/officeart/2005/8/layout/vList6"/>
    <dgm:cxn modelId="{1297A12F-5D18-4163-BB58-0ECDC59D8165}" type="presOf" srcId="{2F8E8D81-1A25-4801-924D-2598D2B77688}" destId="{C2E676E6-9E84-46B8-B668-3230BBC026CC}" srcOrd="0" destOrd="2" presId="urn:microsoft.com/office/officeart/2005/8/layout/vList6"/>
    <dgm:cxn modelId="{FF486375-7A04-43C8-8B62-A4A53AB9B699}" type="presOf" srcId="{63820C46-1F2D-4390-9EBA-9AE4BBD3D4DB}" destId="{C2E676E6-9E84-46B8-B668-3230BBC026CC}" srcOrd="0" destOrd="3" presId="urn:microsoft.com/office/officeart/2005/8/layout/vList6"/>
    <dgm:cxn modelId="{A388300D-9260-4754-BC0E-576A77AB3326}" srcId="{793E00D9-FF14-4E7A-8323-228923D0983E}" destId="{B6AA62B1-F4BD-4D5B-A7CF-AE4BA906466B}" srcOrd="4" destOrd="0" parTransId="{0141850A-B0C4-4592-88CA-90EDC143B16A}" sibTransId="{F2E19499-A8A5-4059-B89E-244AF9DE3EE2}"/>
    <dgm:cxn modelId="{49877377-1693-4F4C-8654-D708EED95440}" type="presOf" srcId="{EA9BBF74-45AA-4111-B9CF-DF5488989EAE}" destId="{C2E676E6-9E84-46B8-B668-3230BBC026CC}" srcOrd="0" destOrd="0" presId="urn:microsoft.com/office/officeart/2005/8/layout/vList6"/>
    <dgm:cxn modelId="{1C232789-B359-41CA-A4EA-DBBF02C000B6}" type="presOf" srcId="{793E00D9-FF14-4E7A-8323-228923D0983E}" destId="{71F3CADA-176B-4267-8A00-43209D59DE8F}" srcOrd="0" destOrd="0" presId="urn:microsoft.com/office/officeart/2005/8/layout/vList6"/>
    <dgm:cxn modelId="{7CF8E606-DEDA-46D3-AFEF-3934B8684524}" srcId="{2F8E2F7A-2826-48CF-9EEA-D2BD0FA6F467}" destId="{7DCCE6DA-1433-47FF-8CAD-4599BCF32FB8}" srcOrd="0" destOrd="0" parTransId="{492A5224-76C9-468F-8B16-2DEB94D9D62C}" sibTransId="{545C547E-3331-44D1-9BE2-4A0CA9A73BBF}"/>
    <dgm:cxn modelId="{73636A45-A665-434D-9FCB-0A7C7906B12D}" srcId="{2F8E2F7A-2826-48CF-9EEA-D2BD0FA6F467}" destId="{793E00D9-FF14-4E7A-8323-228923D0983E}" srcOrd="1" destOrd="0" parTransId="{6DC2672A-5F83-46B7-86A7-DDBD6B2C7F5E}" sibTransId="{34B95807-D2EE-41FD-9E02-52C918B03B05}"/>
    <dgm:cxn modelId="{47D40EF5-CF8B-40AF-936B-304E05BB7025}" type="presOf" srcId="{D5A6B9B0-7028-4A1B-985C-B2F1D488A043}" destId="{8F64ACE8-45DC-47F3-BDAF-EBB034046DB8}" srcOrd="0" destOrd="2" presId="urn:microsoft.com/office/officeart/2005/8/layout/vList6"/>
    <dgm:cxn modelId="{9B158AFC-BAAF-49D7-8723-AAF12AFF952A}" type="presOf" srcId="{B598F0B9-ACB8-4EE2-B652-7033963940A3}" destId="{8F64ACE8-45DC-47F3-BDAF-EBB034046DB8}" srcOrd="0" destOrd="3" presId="urn:microsoft.com/office/officeart/2005/8/layout/vList6"/>
    <dgm:cxn modelId="{303D47E0-95A2-4B0D-B93B-EC7BFF49A89B}" type="presOf" srcId="{A5AF7EC2-C18F-4340-9B07-F4D144B30D49}" destId="{C2E676E6-9E84-46B8-B668-3230BBC026CC}" srcOrd="0" destOrd="1" presId="urn:microsoft.com/office/officeart/2005/8/layout/vList6"/>
    <dgm:cxn modelId="{BD1BCEFD-D2AE-4C7A-BEC6-CB22BCFABCAC}" srcId="{7DCCE6DA-1433-47FF-8CAD-4599BCF32FB8}" destId="{E74EF580-7A43-4BAD-B7EB-80EFE2CB8512}" srcOrd="4" destOrd="0" parTransId="{8A01DFF1-B6DB-4C7A-89F6-CB0E27707DB9}" sibTransId="{C9A9E054-3EEE-486E-8BC8-B14CF5552E40}"/>
    <dgm:cxn modelId="{8766EADE-D39E-49BC-87C8-10A8D92927D5}" srcId="{793E00D9-FF14-4E7A-8323-228923D0983E}" destId="{A5AF7EC2-C18F-4340-9B07-F4D144B30D49}" srcOrd="1" destOrd="0" parTransId="{7C36E0B0-A99F-4663-BCD5-A397BADD5EB0}" sibTransId="{6E986230-0546-49F5-A4C0-022217965BB7}"/>
    <dgm:cxn modelId="{4ACFFED8-2645-4957-8125-9898B117A852}" srcId="{7DCCE6DA-1433-47FF-8CAD-4599BCF32FB8}" destId="{D5A6B9B0-7028-4A1B-985C-B2F1D488A043}" srcOrd="2" destOrd="0" parTransId="{E5344326-827E-443E-A842-E5AE9BDD7BD0}" sibTransId="{D6EBA655-AD95-41D8-BE2A-77612C99F3A8}"/>
    <dgm:cxn modelId="{6FE3BF87-125B-4356-BB62-CD2364BAE4EF}" type="presOf" srcId="{1859BC58-9774-4A3A-AAE8-F9A64C8A6135}" destId="{8F64ACE8-45DC-47F3-BDAF-EBB034046DB8}" srcOrd="0" destOrd="0" presId="urn:microsoft.com/office/officeart/2005/8/layout/vList6"/>
    <dgm:cxn modelId="{9ACC5F80-0E31-4E41-9634-1F003FE354B0}" type="presOf" srcId="{E74EF580-7A43-4BAD-B7EB-80EFE2CB8512}" destId="{8F64ACE8-45DC-47F3-BDAF-EBB034046DB8}" srcOrd="0" destOrd="4" presId="urn:microsoft.com/office/officeart/2005/8/layout/vList6"/>
    <dgm:cxn modelId="{2EE46D58-DD6D-4A9A-BCE1-A2CF856973AA}" type="presParOf" srcId="{580FD7B0-A3DF-4F95-975D-7967B995EA5C}" destId="{FF59ACEE-0469-42EC-BDC4-7A4A8D191A36}" srcOrd="0" destOrd="0" presId="urn:microsoft.com/office/officeart/2005/8/layout/vList6"/>
    <dgm:cxn modelId="{E5AA3414-C581-4A0A-95AD-EE25684B1055}" type="presParOf" srcId="{FF59ACEE-0469-42EC-BDC4-7A4A8D191A36}" destId="{05FD18DA-9B76-42AF-9904-C434FF03CF47}" srcOrd="0" destOrd="0" presId="urn:microsoft.com/office/officeart/2005/8/layout/vList6"/>
    <dgm:cxn modelId="{62F0023D-E4CD-4CDA-8871-540496C1C144}" type="presParOf" srcId="{FF59ACEE-0469-42EC-BDC4-7A4A8D191A36}" destId="{8F64ACE8-45DC-47F3-BDAF-EBB034046DB8}" srcOrd="1" destOrd="0" presId="urn:microsoft.com/office/officeart/2005/8/layout/vList6"/>
    <dgm:cxn modelId="{004F8CD4-1D25-4B61-80FC-6F7E89296BB5}" type="presParOf" srcId="{580FD7B0-A3DF-4F95-975D-7967B995EA5C}" destId="{AF7B2BA8-1AF3-467D-B740-6EDA5145FB45}" srcOrd="1" destOrd="0" presId="urn:microsoft.com/office/officeart/2005/8/layout/vList6"/>
    <dgm:cxn modelId="{80D1CBE7-A59E-4599-B992-E22CE045F3B3}" type="presParOf" srcId="{580FD7B0-A3DF-4F95-975D-7967B995EA5C}" destId="{35C55FA7-8D16-4D74-A9DE-FF7AF72C1F46}" srcOrd="2" destOrd="0" presId="urn:microsoft.com/office/officeart/2005/8/layout/vList6"/>
    <dgm:cxn modelId="{85118041-6825-4C18-A898-48A940ABC198}" type="presParOf" srcId="{35C55FA7-8D16-4D74-A9DE-FF7AF72C1F46}" destId="{71F3CADA-176B-4267-8A00-43209D59DE8F}" srcOrd="0" destOrd="0" presId="urn:microsoft.com/office/officeart/2005/8/layout/vList6"/>
    <dgm:cxn modelId="{258BD390-DC8C-4773-B9F5-F1C2D971BE3B}" type="presParOf" srcId="{35C55FA7-8D16-4D74-A9DE-FF7AF72C1F46}" destId="{C2E676E6-9E84-46B8-B668-3230BBC026C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D71BE9-F73A-40A9-B674-96BDFE959BC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98B9665-7CB4-4FC4-B5DC-27D81633B261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Оценка возможностей тиражирования практики</a:t>
          </a:r>
          <a:b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</a:br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206F9A-C279-4C10-9805-0A33381EFAF0}" type="parTrans" cxnId="{E94553CE-6AB3-4E7B-B84C-B8D3D65C322D}">
      <dgm:prSet/>
      <dgm:spPr/>
      <dgm:t>
        <a:bodyPr/>
        <a:lstStyle/>
        <a:p>
          <a:endParaRPr lang="ru-RU"/>
        </a:p>
      </dgm:t>
    </dgm:pt>
    <dgm:pt modelId="{DC8114D0-3CBB-4357-91AF-D782C783509C}" type="sibTrans" cxnId="{E94553CE-6AB3-4E7B-B84C-B8D3D65C322D}">
      <dgm:prSet/>
      <dgm:spPr/>
      <dgm:t>
        <a:bodyPr/>
        <a:lstStyle/>
        <a:p>
          <a:endParaRPr lang="ru-RU"/>
        </a:p>
      </dgm:t>
    </dgm:pt>
    <dgm:pt modelId="{38AC4F5C-438E-416C-8E47-CA2D85459366}" type="pres">
      <dgm:prSet presAssocID="{CCD71BE9-F73A-40A9-B674-96BDFE959B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A7DE4F-1D89-48EA-B5D4-1AB432FB4B71}" type="pres">
      <dgm:prSet presAssocID="{CCD71BE9-F73A-40A9-B674-96BDFE959BC2}" presName="arrow" presStyleLbl="bgShp" presStyleIdx="0" presStyleCnt="1"/>
      <dgm:spPr/>
    </dgm:pt>
    <dgm:pt modelId="{77A13E68-1EF4-4695-9B4A-52A5F83375B8}" type="pres">
      <dgm:prSet presAssocID="{CCD71BE9-F73A-40A9-B674-96BDFE959BC2}" presName="points" presStyleCnt="0"/>
      <dgm:spPr/>
    </dgm:pt>
    <dgm:pt modelId="{CDE8FCB8-6ABC-4F1B-A478-0A3B856077E9}" type="pres">
      <dgm:prSet presAssocID="{B98B9665-7CB4-4FC4-B5DC-27D81633B261}" presName="compositeA" presStyleCnt="0"/>
      <dgm:spPr/>
    </dgm:pt>
    <dgm:pt modelId="{8E5AB859-FFC2-4E42-ADE4-7FB49FC82914}" type="pres">
      <dgm:prSet presAssocID="{B98B9665-7CB4-4FC4-B5DC-27D81633B261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14767-4BF5-4CD6-B39E-3753FFEA4A84}" type="pres">
      <dgm:prSet presAssocID="{B98B9665-7CB4-4FC4-B5DC-27D81633B261}" presName="circleA" presStyleLbl="node1" presStyleIdx="0" presStyleCnt="1"/>
      <dgm:spPr/>
    </dgm:pt>
    <dgm:pt modelId="{6BB65423-6193-41EA-8C1F-F7659B6E5F8D}" type="pres">
      <dgm:prSet presAssocID="{B98B9665-7CB4-4FC4-B5DC-27D81633B261}" presName="spaceA" presStyleCnt="0"/>
      <dgm:spPr/>
    </dgm:pt>
  </dgm:ptLst>
  <dgm:cxnLst>
    <dgm:cxn modelId="{F05B546E-5358-4EE4-94EB-2792A15460C4}" type="presOf" srcId="{B98B9665-7CB4-4FC4-B5DC-27D81633B261}" destId="{8E5AB859-FFC2-4E42-ADE4-7FB49FC82914}" srcOrd="0" destOrd="0" presId="urn:microsoft.com/office/officeart/2005/8/layout/hProcess11"/>
    <dgm:cxn modelId="{9AE0C52B-259A-4737-A3E8-404C470C92EC}" type="presOf" srcId="{CCD71BE9-F73A-40A9-B674-96BDFE959BC2}" destId="{38AC4F5C-438E-416C-8E47-CA2D85459366}" srcOrd="0" destOrd="0" presId="urn:microsoft.com/office/officeart/2005/8/layout/hProcess11"/>
    <dgm:cxn modelId="{E94553CE-6AB3-4E7B-B84C-B8D3D65C322D}" srcId="{CCD71BE9-F73A-40A9-B674-96BDFE959BC2}" destId="{B98B9665-7CB4-4FC4-B5DC-27D81633B261}" srcOrd="0" destOrd="0" parTransId="{7A206F9A-C279-4C10-9805-0A33381EFAF0}" sibTransId="{DC8114D0-3CBB-4357-91AF-D782C783509C}"/>
    <dgm:cxn modelId="{BD618738-3422-4CC3-8E4A-41F8096582C2}" type="presParOf" srcId="{38AC4F5C-438E-416C-8E47-CA2D85459366}" destId="{61A7DE4F-1D89-48EA-B5D4-1AB432FB4B71}" srcOrd="0" destOrd="0" presId="urn:microsoft.com/office/officeart/2005/8/layout/hProcess11"/>
    <dgm:cxn modelId="{5C5607B9-EA85-4F35-8412-C9F0E6F22C31}" type="presParOf" srcId="{38AC4F5C-438E-416C-8E47-CA2D85459366}" destId="{77A13E68-1EF4-4695-9B4A-52A5F83375B8}" srcOrd="1" destOrd="0" presId="urn:microsoft.com/office/officeart/2005/8/layout/hProcess11"/>
    <dgm:cxn modelId="{D882D02D-22BB-41DC-8550-EA65CEF12D3E}" type="presParOf" srcId="{77A13E68-1EF4-4695-9B4A-52A5F83375B8}" destId="{CDE8FCB8-6ABC-4F1B-A478-0A3B856077E9}" srcOrd="0" destOrd="0" presId="urn:microsoft.com/office/officeart/2005/8/layout/hProcess11"/>
    <dgm:cxn modelId="{47743634-FE50-4063-92CA-31AD885CFA2F}" type="presParOf" srcId="{CDE8FCB8-6ABC-4F1B-A478-0A3B856077E9}" destId="{8E5AB859-FFC2-4E42-ADE4-7FB49FC82914}" srcOrd="0" destOrd="0" presId="urn:microsoft.com/office/officeart/2005/8/layout/hProcess11"/>
    <dgm:cxn modelId="{A7D4BE22-E8AC-4392-ACCA-485CCFF8D3FE}" type="presParOf" srcId="{CDE8FCB8-6ABC-4F1B-A478-0A3B856077E9}" destId="{D5714767-4BF5-4CD6-B39E-3753FFEA4A84}" srcOrd="1" destOrd="0" presId="urn:microsoft.com/office/officeart/2005/8/layout/hProcess11"/>
    <dgm:cxn modelId="{020294F9-040B-4082-88CA-362741934C5B}" type="presParOf" srcId="{CDE8FCB8-6ABC-4F1B-A478-0A3B856077E9}" destId="{6BB65423-6193-41EA-8C1F-F7659B6E5F8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5D6D29-2A0F-4DFE-BE3E-169BF9EBDED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858A2F-6052-47B7-9E0B-2AE22F87997A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предоставлением качественных социальных услуг соответствующей особым потребностями ребенка данной категории и его семьи;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C8A590E-C7AC-4C46-9D07-5A313448AD19}" type="parTrans" cxnId="{8D22BB08-9792-4058-B59A-FEC76A862C17}">
      <dgm:prSet/>
      <dgm:spPr/>
      <dgm:t>
        <a:bodyPr/>
        <a:lstStyle/>
        <a:p>
          <a:endParaRPr lang="ru-RU"/>
        </a:p>
      </dgm:t>
    </dgm:pt>
    <dgm:pt modelId="{97508D26-EFD4-45CD-8A64-0101C1C94A3D}" type="sibTrans" cxnId="{8D22BB08-9792-4058-B59A-FEC76A862C17}">
      <dgm:prSet/>
      <dgm:spPr/>
      <dgm:t>
        <a:bodyPr/>
        <a:lstStyle/>
        <a:p>
          <a:endParaRPr lang="ru-RU"/>
        </a:p>
      </dgm:t>
    </dgm:pt>
    <dgm:pt modelId="{EB9FE281-DE1E-4B75-B601-DB2C6BBE8D54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созданием в рамках муниципального образования системы межведомственного взаимодействия, позволяющей добиваться эффективной реабилитации.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7D1C3C3-7B4C-4675-805B-BE1EC3A614FA}" type="parTrans" cxnId="{486CB5AE-0189-4B77-AC5B-C2A98E3C2B21}">
      <dgm:prSet/>
      <dgm:spPr/>
      <dgm:t>
        <a:bodyPr/>
        <a:lstStyle/>
        <a:p>
          <a:endParaRPr lang="ru-RU"/>
        </a:p>
      </dgm:t>
    </dgm:pt>
    <dgm:pt modelId="{AC70C676-8782-489D-A461-D4F844D2537D}" type="sibTrans" cxnId="{486CB5AE-0189-4B77-AC5B-C2A98E3C2B21}">
      <dgm:prSet/>
      <dgm:spPr/>
      <dgm:t>
        <a:bodyPr/>
        <a:lstStyle/>
        <a:p>
          <a:endParaRPr lang="ru-RU"/>
        </a:p>
      </dgm:t>
    </dgm:pt>
    <dgm:pt modelId="{FC0C2604-2107-41B4-BBDA-359EA59DBB33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обеспечением в рамках программы  Инклюзивный театр «Волшебная шкатулка»  инновационной модели комплексной помощи ребенку, в том числе реабилитации, воспитания, обучения, оздоровления, профилактики вторичных деструкций и деформаций развития, а также творческого, культурно - досугового, оздоровительного, аспектов;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25E0200-1FE9-4F42-8429-6BFCCA268F1B}" type="parTrans" cxnId="{0A3A7E67-335B-4368-93F6-22620ECF1BB8}">
      <dgm:prSet/>
      <dgm:spPr/>
      <dgm:t>
        <a:bodyPr/>
        <a:lstStyle/>
        <a:p>
          <a:endParaRPr lang="ru-RU"/>
        </a:p>
      </dgm:t>
    </dgm:pt>
    <dgm:pt modelId="{89C451E6-8C36-40C8-8437-252195C82F07}" type="sibTrans" cxnId="{0A3A7E67-335B-4368-93F6-22620ECF1BB8}">
      <dgm:prSet/>
      <dgm:spPr/>
      <dgm:t>
        <a:bodyPr/>
        <a:lstStyle/>
        <a:p>
          <a:endParaRPr lang="ru-RU"/>
        </a:p>
      </dgm:t>
    </dgm:pt>
    <dgm:pt modelId="{C99C8FC4-2832-4B4A-BB14-ECBE3046A72E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содействием процессам интеграции, адаптации и включения в социум ребенка с ограниченными возможностями, повышением реабилитационного потенциала семьи в целом.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DC486D5-5112-4DDF-92D7-04F698E69455}" type="parTrans" cxnId="{E8B09979-C6BE-4E42-90AA-C99A7C2C26B7}">
      <dgm:prSet/>
      <dgm:spPr/>
      <dgm:t>
        <a:bodyPr/>
        <a:lstStyle/>
        <a:p>
          <a:endParaRPr lang="ru-RU"/>
        </a:p>
      </dgm:t>
    </dgm:pt>
    <dgm:pt modelId="{17EB28B3-B136-4012-9D19-3673D4680FAA}" type="sibTrans" cxnId="{E8B09979-C6BE-4E42-90AA-C99A7C2C26B7}">
      <dgm:prSet/>
      <dgm:spPr/>
      <dgm:t>
        <a:bodyPr/>
        <a:lstStyle/>
        <a:p>
          <a:endParaRPr lang="ru-RU"/>
        </a:p>
      </dgm:t>
    </dgm:pt>
    <dgm:pt modelId="{5CC7AD31-889F-4E60-8FF5-06F019999468}" type="pres">
      <dgm:prSet presAssocID="{B75D6D29-2A0F-4DFE-BE3E-169BF9EBDED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2A4BA78-9CE0-401E-B8AA-1EAFD6E5FE7A}" type="pres">
      <dgm:prSet presAssocID="{B75D6D29-2A0F-4DFE-BE3E-169BF9EBDEDE}" presName="pyramid" presStyleLbl="node1" presStyleIdx="0" presStyleCnt="1"/>
      <dgm:spPr>
        <a:solidFill>
          <a:srgbClr val="DB85B2"/>
        </a:solidFill>
      </dgm:spPr>
    </dgm:pt>
    <dgm:pt modelId="{5ACE429F-49D1-4F8D-8F65-F025457075CF}" type="pres">
      <dgm:prSet presAssocID="{B75D6D29-2A0F-4DFE-BE3E-169BF9EBDEDE}" presName="theList" presStyleCnt="0"/>
      <dgm:spPr/>
    </dgm:pt>
    <dgm:pt modelId="{F9A9CCB3-30E8-4528-8F8F-8372F9FDF860}" type="pres">
      <dgm:prSet presAssocID="{F4858A2F-6052-47B7-9E0B-2AE22F87997A}" presName="aNode" presStyleLbl="fgAcc1" presStyleIdx="0" presStyleCnt="4" custLinFactY="-2611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72C2C-8C29-4B6D-A164-E4839D6E808E}" type="pres">
      <dgm:prSet presAssocID="{F4858A2F-6052-47B7-9E0B-2AE22F87997A}" presName="aSpace" presStyleCnt="0"/>
      <dgm:spPr/>
    </dgm:pt>
    <dgm:pt modelId="{698B909F-1FC9-44B0-9895-8EFA4739AAF6}" type="pres">
      <dgm:prSet presAssocID="{EB9FE281-DE1E-4B75-B601-DB2C6BBE8D54}" presName="aNode" presStyleLbl="fgAcc1" presStyleIdx="1" presStyleCnt="4" custScaleX="146856" custLinFactY="-31476" custLinFactNeighborX="1407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601AD-129C-46EE-8796-1B0701894E1B}" type="pres">
      <dgm:prSet presAssocID="{EB9FE281-DE1E-4B75-B601-DB2C6BBE8D54}" presName="aSpace" presStyleCnt="0"/>
      <dgm:spPr/>
    </dgm:pt>
    <dgm:pt modelId="{C413C790-0F79-4DFB-A9B7-6D6106B4C962}" type="pres">
      <dgm:prSet presAssocID="{FC0C2604-2107-41B4-BBDA-359EA59DBB33}" presName="aNode" presStyleLbl="fgAcc1" presStyleIdx="2" presStyleCnt="4" custScaleX="240832" custLinFactY="-34694" custLinFactNeighborX="1261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386A9-D50D-47C0-AB92-C5722D2BECE2}" type="pres">
      <dgm:prSet presAssocID="{FC0C2604-2107-41B4-BBDA-359EA59DBB33}" presName="aSpace" presStyleCnt="0"/>
      <dgm:spPr/>
    </dgm:pt>
    <dgm:pt modelId="{17855B2E-A7E2-4804-BB55-499D3E921054}" type="pres">
      <dgm:prSet presAssocID="{C99C8FC4-2832-4B4A-BB14-ECBE3046A72E}" presName="aNode" presStyleLbl="fgAcc1" presStyleIdx="3" presStyleCnt="4" custScaleX="177971" custLinFactY="-42202" custLinFactNeighborX="5953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517B5-F1A9-4B42-B321-31586B69CF19}" type="pres">
      <dgm:prSet presAssocID="{C99C8FC4-2832-4B4A-BB14-ECBE3046A72E}" presName="aSpace" presStyleCnt="0"/>
      <dgm:spPr/>
    </dgm:pt>
  </dgm:ptLst>
  <dgm:cxnLst>
    <dgm:cxn modelId="{0A3A7E67-335B-4368-93F6-22620ECF1BB8}" srcId="{B75D6D29-2A0F-4DFE-BE3E-169BF9EBDEDE}" destId="{FC0C2604-2107-41B4-BBDA-359EA59DBB33}" srcOrd="2" destOrd="0" parTransId="{325E0200-1FE9-4F42-8429-6BFCCA268F1B}" sibTransId="{89C451E6-8C36-40C8-8437-252195C82F07}"/>
    <dgm:cxn modelId="{12064BE8-CC46-4ABD-902E-5EC96D48FF47}" type="presOf" srcId="{F4858A2F-6052-47B7-9E0B-2AE22F87997A}" destId="{F9A9CCB3-30E8-4528-8F8F-8372F9FDF860}" srcOrd="0" destOrd="0" presId="urn:microsoft.com/office/officeart/2005/8/layout/pyramid2"/>
    <dgm:cxn modelId="{FB0BB7BA-7FF9-43B8-850E-A293B2F96BD4}" type="presOf" srcId="{C99C8FC4-2832-4B4A-BB14-ECBE3046A72E}" destId="{17855B2E-A7E2-4804-BB55-499D3E921054}" srcOrd="0" destOrd="0" presId="urn:microsoft.com/office/officeart/2005/8/layout/pyramid2"/>
    <dgm:cxn modelId="{486CB5AE-0189-4B77-AC5B-C2A98E3C2B21}" srcId="{B75D6D29-2A0F-4DFE-BE3E-169BF9EBDEDE}" destId="{EB9FE281-DE1E-4B75-B601-DB2C6BBE8D54}" srcOrd="1" destOrd="0" parTransId="{27D1C3C3-7B4C-4675-805B-BE1EC3A614FA}" sibTransId="{AC70C676-8782-489D-A461-D4F844D2537D}"/>
    <dgm:cxn modelId="{8D22BB08-9792-4058-B59A-FEC76A862C17}" srcId="{B75D6D29-2A0F-4DFE-BE3E-169BF9EBDEDE}" destId="{F4858A2F-6052-47B7-9E0B-2AE22F87997A}" srcOrd="0" destOrd="0" parTransId="{EC8A590E-C7AC-4C46-9D07-5A313448AD19}" sibTransId="{97508D26-EFD4-45CD-8A64-0101C1C94A3D}"/>
    <dgm:cxn modelId="{E5A5B1D7-3728-42DB-85F7-88E2C1B69F20}" type="presOf" srcId="{EB9FE281-DE1E-4B75-B601-DB2C6BBE8D54}" destId="{698B909F-1FC9-44B0-9895-8EFA4739AAF6}" srcOrd="0" destOrd="0" presId="urn:microsoft.com/office/officeart/2005/8/layout/pyramid2"/>
    <dgm:cxn modelId="{426C74DF-9271-44CB-9BD1-452A6317BEBC}" type="presOf" srcId="{B75D6D29-2A0F-4DFE-BE3E-169BF9EBDEDE}" destId="{5CC7AD31-889F-4E60-8FF5-06F019999468}" srcOrd="0" destOrd="0" presId="urn:microsoft.com/office/officeart/2005/8/layout/pyramid2"/>
    <dgm:cxn modelId="{36901FA3-515F-4C7C-A5E0-8C8B612498AF}" type="presOf" srcId="{FC0C2604-2107-41B4-BBDA-359EA59DBB33}" destId="{C413C790-0F79-4DFB-A9B7-6D6106B4C962}" srcOrd="0" destOrd="0" presId="urn:microsoft.com/office/officeart/2005/8/layout/pyramid2"/>
    <dgm:cxn modelId="{E8B09979-C6BE-4E42-90AA-C99A7C2C26B7}" srcId="{B75D6D29-2A0F-4DFE-BE3E-169BF9EBDEDE}" destId="{C99C8FC4-2832-4B4A-BB14-ECBE3046A72E}" srcOrd="3" destOrd="0" parTransId="{EDC486D5-5112-4DDF-92D7-04F698E69455}" sibTransId="{17EB28B3-B136-4012-9D19-3673D4680FAA}"/>
    <dgm:cxn modelId="{56B29FFC-F625-45A2-AD50-D1DCF0CE8973}" type="presParOf" srcId="{5CC7AD31-889F-4E60-8FF5-06F019999468}" destId="{32A4BA78-9CE0-401E-B8AA-1EAFD6E5FE7A}" srcOrd="0" destOrd="0" presId="urn:microsoft.com/office/officeart/2005/8/layout/pyramid2"/>
    <dgm:cxn modelId="{0E7BB2BE-46A8-4C58-9945-B60D8FFD8763}" type="presParOf" srcId="{5CC7AD31-889F-4E60-8FF5-06F019999468}" destId="{5ACE429F-49D1-4F8D-8F65-F025457075CF}" srcOrd="1" destOrd="0" presId="urn:microsoft.com/office/officeart/2005/8/layout/pyramid2"/>
    <dgm:cxn modelId="{83E4E1D1-3783-48C9-87AB-B0AC5F33078F}" type="presParOf" srcId="{5ACE429F-49D1-4F8D-8F65-F025457075CF}" destId="{F9A9CCB3-30E8-4528-8F8F-8372F9FDF860}" srcOrd="0" destOrd="0" presId="urn:microsoft.com/office/officeart/2005/8/layout/pyramid2"/>
    <dgm:cxn modelId="{697DA94F-3518-4DCC-AA42-F7F428D95295}" type="presParOf" srcId="{5ACE429F-49D1-4F8D-8F65-F025457075CF}" destId="{CCF72C2C-8C29-4B6D-A164-E4839D6E808E}" srcOrd="1" destOrd="0" presId="urn:microsoft.com/office/officeart/2005/8/layout/pyramid2"/>
    <dgm:cxn modelId="{FA23722D-667A-41F1-A537-06EC328856B6}" type="presParOf" srcId="{5ACE429F-49D1-4F8D-8F65-F025457075CF}" destId="{698B909F-1FC9-44B0-9895-8EFA4739AAF6}" srcOrd="2" destOrd="0" presId="urn:microsoft.com/office/officeart/2005/8/layout/pyramid2"/>
    <dgm:cxn modelId="{D740EC69-9D54-4577-A881-1FF456FE293C}" type="presParOf" srcId="{5ACE429F-49D1-4F8D-8F65-F025457075CF}" destId="{28A601AD-129C-46EE-8796-1B0701894E1B}" srcOrd="3" destOrd="0" presId="urn:microsoft.com/office/officeart/2005/8/layout/pyramid2"/>
    <dgm:cxn modelId="{4EF98D6B-F7F5-4FEA-944F-2FADAFF6E31D}" type="presParOf" srcId="{5ACE429F-49D1-4F8D-8F65-F025457075CF}" destId="{C413C790-0F79-4DFB-A9B7-6D6106B4C962}" srcOrd="4" destOrd="0" presId="urn:microsoft.com/office/officeart/2005/8/layout/pyramid2"/>
    <dgm:cxn modelId="{1760695E-9F33-4CA6-A186-7FE88AA7B1EC}" type="presParOf" srcId="{5ACE429F-49D1-4F8D-8F65-F025457075CF}" destId="{365386A9-D50D-47C0-AB92-C5722D2BECE2}" srcOrd="5" destOrd="0" presId="urn:microsoft.com/office/officeart/2005/8/layout/pyramid2"/>
    <dgm:cxn modelId="{AA761C70-2845-4CC0-B6BB-E2DD146AE5FF}" type="presParOf" srcId="{5ACE429F-49D1-4F8D-8F65-F025457075CF}" destId="{17855B2E-A7E2-4804-BB55-499D3E921054}" srcOrd="6" destOrd="0" presId="urn:microsoft.com/office/officeart/2005/8/layout/pyramid2"/>
    <dgm:cxn modelId="{D9359729-5D7A-4FA0-91F9-92E303EDD632}" type="presParOf" srcId="{5ACE429F-49D1-4F8D-8F65-F025457075CF}" destId="{9E6517B5-F1A9-4B42-B321-31586B69CF1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5C29BD-AD74-48BB-90A8-1D980615F34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D18D87-F50B-4D35-B713-2142A5EDE901}">
      <dgm:prSet custT="1"/>
      <dgm:spPr/>
      <dgm:t>
        <a:bodyPr/>
        <a:lstStyle/>
        <a:p>
          <a:pPr rtl="0"/>
          <a:r>
            <a: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Спасибо за внимание</a:t>
          </a:r>
          <a:endParaRPr lang="ru-RU" sz="3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3F8BF0-B2D1-4658-BB60-57D799AA7807}" type="parTrans" cxnId="{522C2A52-E357-462B-B3A4-6C31484E0516}">
      <dgm:prSet/>
      <dgm:spPr/>
      <dgm:t>
        <a:bodyPr/>
        <a:lstStyle/>
        <a:p>
          <a:endParaRPr lang="ru-RU"/>
        </a:p>
      </dgm:t>
    </dgm:pt>
    <dgm:pt modelId="{C0A1DC42-0D5A-4204-8707-032C74FA8D6D}" type="sibTrans" cxnId="{522C2A52-E357-462B-B3A4-6C31484E0516}">
      <dgm:prSet/>
      <dgm:spPr/>
      <dgm:t>
        <a:bodyPr/>
        <a:lstStyle/>
        <a:p>
          <a:endParaRPr lang="ru-RU"/>
        </a:p>
      </dgm:t>
    </dgm:pt>
    <dgm:pt modelId="{2072AD6C-5A80-459C-9C32-6552AE598150}" type="pres">
      <dgm:prSet presAssocID="{2F5C29BD-AD74-48BB-90A8-1D980615F3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ADD22A-34B7-4A40-8A12-698324F85769}" type="pres">
      <dgm:prSet presAssocID="{2F5C29BD-AD74-48BB-90A8-1D980615F34E}" presName="arrow" presStyleLbl="bgShp" presStyleIdx="0" presStyleCnt="1"/>
      <dgm:spPr/>
    </dgm:pt>
    <dgm:pt modelId="{BB9999AA-F38D-41C9-9944-2FB18320206F}" type="pres">
      <dgm:prSet presAssocID="{2F5C29BD-AD74-48BB-90A8-1D980615F34E}" presName="points" presStyleCnt="0"/>
      <dgm:spPr/>
    </dgm:pt>
    <dgm:pt modelId="{47A82896-5311-43CC-B806-310A075376B4}" type="pres">
      <dgm:prSet presAssocID="{CFD18D87-F50B-4D35-B713-2142A5EDE901}" presName="compositeA" presStyleCnt="0"/>
      <dgm:spPr/>
    </dgm:pt>
    <dgm:pt modelId="{BB4A774F-78B4-4579-A29E-8353DC61F502}" type="pres">
      <dgm:prSet presAssocID="{CFD18D87-F50B-4D35-B713-2142A5EDE901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1DEEF-8957-4AF9-B7B6-642456BA5B57}" type="pres">
      <dgm:prSet presAssocID="{CFD18D87-F50B-4D35-B713-2142A5EDE901}" presName="circleA" presStyleLbl="node1" presStyleIdx="0" presStyleCnt="1"/>
      <dgm:spPr/>
    </dgm:pt>
    <dgm:pt modelId="{8406B099-4CF3-4617-942B-86EEF9729643}" type="pres">
      <dgm:prSet presAssocID="{CFD18D87-F50B-4D35-B713-2142A5EDE901}" presName="spaceA" presStyleCnt="0"/>
      <dgm:spPr/>
    </dgm:pt>
  </dgm:ptLst>
  <dgm:cxnLst>
    <dgm:cxn modelId="{522C2A52-E357-462B-B3A4-6C31484E0516}" srcId="{2F5C29BD-AD74-48BB-90A8-1D980615F34E}" destId="{CFD18D87-F50B-4D35-B713-2142A5EDE901}" srcOrd="0" destOrd="0" parTransId="{E53F8BF0-B2D1-4658-BB60-57D799AA7807}" sibTransId="{C0A1DC42-0D5A-4204-8707-032C74FA8D6D}"/>
    <dgm:cxn modelId="{0E414E9B-866E-4F68-9118-00FBEC750B25}" type="presOf" srcId="{CFD18D87-F50B-4D35-B713-2142A5EDE901}" destId="{BB4A774F-78B4-4579-A29E-8353DC61F502}" srcOrd="0" destOrd="0" presId="urn:microsoft.com/office/officeart/2005/8/layout/hProcess11"/>
    <dgm:cxn modelId="{76D152E9-5DC4-4970-BB3B-5072FD2563C8}" type="presOf" srcId="{2F5C29BD-AD74-48BB-90A8-1D980615F34E}" destId="{2072AD6C-5A80-459C-9C32-6552AE598150}" srcOrd="0" destOrd="0" presId="urn:microsoft.com/office/officeart/2005/8/layout/hProcess11"/>
    <dgm:cxn modelId="{C7D32C73-A74A-42B9-9E31-DC16A4B2C6FB}" type="presParOf" srcId="{2072AD6C-5A80-459C-9C32-6552AE598150}" destId="{E5ADD22A-34B7-4A40-8A12-698324F85769}" srcOrd="0" destOrd="0" presId="urn:microsoft.com/office/officeart/2005/8/layout/hProcess11"/>
    <dgm:cxn modelId="{F642B7D8-3031-4F88-A5C0-9B67E99AA23F}" type="presParOf" srcId="{2072AD6C-5A80-459C-9C32-6552AE598150}" destId="{BB9999AA-F38D-41C9-9944-2FB18320206F}" srcOrd="1" destOrd="0" presId="urn:microsoft.com/office/officeart/2005/8/layout/hProcess11"/>
    <dgm:cxn modelId="{7C20757F-0768-494C-A046-30353E915FC1}" type="presParOf" srcId="{BB9999AA-F38D-41C9-9944-2FB18320206F}" destId="{47A82896-5311-43CC-B806-310A075376B4}" srcOrd="0" destOrd="0" presId="urn:microsoft.com/office/officeart/2005/8/layout/hProcess11"/>
    <dgm:cxn modelId="{570B2C8D-8B21-40D5-9B0A-D9C4B4611371}" type="presParOf" srcId="{47A82896-5311-43CC-B806-310A075376B4}" destId="{BB4A774F-78B4-4579-A29E-8353DC61F502}" srcOrd="0" destOrd="0" presId="urn:microsoft.com/office/officeart/2005/8/layout/hProcess11"/>
    <dgm:cxn modelId="{4CA67A07-5C10-4259-92A1-CB8E9DE563D7}" type="presParOf" srcId="{47A82896-5311-43CC-B806-310A075376B4}" destId="{6D61DEEF-8957-4AF9-B7B6-642456BA5B57}" srcOrd="1" destOrd="0" presId="urn:microsoft.com/office/officeart/2005/8/layout/hProcess11"/>
    <dgm:cxn modelId="{FF36C73E-7FC8-4669-8294-F56E1076BAA9}" type="presParOf" srcId="{47A82896-5311-43CC-B806-310A075376B4}" destId="{8406B099-4CF3-4617-942B-86EEF972964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ABC9C-1CF1-435B-9BD7-78CC6163C877}">
      <dsp:nvSpPr>
        <dsp:cNvPr id="0" name=""/>
        <dsp:cNvSpPr/>
      </dsp:nvSpPr>
      <dsp:spPr>
        <a:xfrm rot="5400000">
          <a:off x="-235728" y="294632"/>
          <a:ext cx="1571524" cy="110006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Выявлены проблемы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608938"/>
        <a:ext cx="1100067" cy="471457"/>
      </dsp:txXfrm>
    </dsp:sp>
    <dsp:sp modelId="{59F598CD-C059-4B6B-B05F-421EC6F08E41}">
      <dsp:nvSpPr>
        <dsp:cNvPr id="0" name=""/>
        <dsp:cNvSpPr/>
      </dsp:nvSpPr>
      <dsp:spPr>
        <a:xfrm rot="5400000">
          <a:off x="4398551" y="-3295480"/>
          <a:ext cx="1133293" cy="77302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нашем районе нет своего кукольного театра, а артисты различных театров приезжают крайне редко. По результатам анкетирования большинство родителей  не уделяют внимание театрализованной деятельности в своей семье. 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Слабая социализация и интеграция  детей – инвалидов и детей с ОВЗ в  Заларинском районе, т.к. многие не посещают  общеобразовательные учреждения, не занимаются кружковой деятельностью.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100068" y="58326"/>
        <a:ext cx="7674937" cy="1022647"/>
      </dsp:txXfrm>
    </dsp:sp>
    <dsp:sp modelId="{399A2E82-6DD9-4CB2-9B2A-EE58B73C3AC8}">
      <dsp:nvSpPr>
        <dsp:cNvPr id="0" name=""/>
        <dsp:cNvSpPr/>
      </dsp:nvSpPr>
      <dsp:spPr>
        <a:xfrm rot="5400000">
          <a:off x="-235728" y="1900322"/>
          <a:ext cx="1571524" cy="1100067"/>
        </a:xfrm>
        <a:prstGeom prst="chevron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Новизна проекта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214628"/>
        <a:ext cx="1100067" cy="471457"/>
      </dsp:txXfrm>
    </dsp:sp>
    <dsp:sp modelId="{084CB018-B8C9-4505-9455-29EBF676718D}">
      <dsp:nvSpPr>
        <dsp:cNvPr id="0" name=""/>
        <dsp:cNvSpPr/>
      </dsp:nvSpPr>
      <dsp:spPr>
        <a:xfrm rot="5400000">
          <a:off x="4238417" y="-1689791"/>
          <a:ext cx="1453561" cy="77302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Новизна проекта заключается в том, что занятия в волонтёрских группах с детьми – инвалидами проходят  средствами кукольного театра, целью которого является обучение детей основам театральных постановок (русские народные сказки, потешки и небылицы).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Реализация проекта  способствует отвлечению детей от компьютера, телефона, телевизора и созданию для них нового и интересного пространства, где они могут общаться, мастерить, развиваться, а также принимая участие в постановке кукольного театра, могут раскрыть свой талант и способности в творчестве.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00068" y="1519515"/>
        <a:ext cx="7659303" cy="1311647"/>
      </dsp:txXfrm>
    </dsp:sp>
    <dsp:sp modelId="{9A7D831E-C389-4D0E-8CD7-230D189E5825}">
      <dsp:nvSpPr>
        <dsp:cNvPr id="0" name=""/>
        <dsp:cNvSpPr/>
      </dsp:nvSpPr>
      <dsp:spPr>
        <a:xfrm rot="5400000">
          <a:off x="-235728" y="3289977"/>
          <a:ext cx="1571524" cy="1100067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Семейные ценности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604283"/>
        <a:ext cx="1100067" cy="471457"/>
      </dsp:txXfrm>
    </dsp:sp>
    <dsp:sp modelId="{846FF6A4-6743-4FF3-BC42-D9918CE829CB}">
      <dsp:nvSpPr>
        <dsp:cNvPr id="0" name=""/>
        <dsp:cNvSpPr/>
      </dsp:nvSpPr>
      <dsp:spPr>
        <a:xfrm rot="5400000">
          <a:off x="4454452" y="-300136"/>
          <a:ext cx="1021490" cy="77302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Важной особенностью данного проекта является то, что, к мероприятиям, акциям привлекаются родители, тем самым развивается семейное добровольчество, укрепляющее семейные ценности и формирующее здоровую среду для развития полноценной, самодостаточной личности ребенка.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00068" y="3104113"/>
        <a:ext cx="7680395" cy="9217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5CAF5-617E-4ECA-98FB-FFED384EAA05}">
      <dsp:nvSpPr>
        <dsp:cNvPr id="0" name=""/>
        <dsp:cNvSpPr/>
      </dsp:nvSpPr>
      <dsp:spPr>
        <a:xfrm>
          <a:off x="1987" y="0"/>
          <a:ext cx="2083486" cy="389068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Создать мобильный кукольный театр, состоящий из волонтеров детей – инвалидов и детей с ОВЗ, на базе Комплексного центра Заларинского района.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87" y="1556272"/>
        <a:ext cx="2083486" cy="1556272"/>
      </dsp:txXfrm>
    </dsp:sp>
    <dsp:sp modelId="{DAD12C67-E171-4A35-A1BA-C5B3FB72CCB3}">
      <dsp:nvSpPr>
        <dsp:cNvPr id="0" name=""/>
        <dsp:cNvSpPr/>
      </dsp:nvSpPr>
      <dsp:spPr>
        <a:xfrm>
          <a:off x="395932" y="233440"/>
          <a:ext cx="1295597" cy="12955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F7BF0-7FC6-4D67-99E1-7297379B783B}">
      <dsp:nvSpPr>
        <dsp:cNvPr id="0" name=""/>
        <dsp:cNvSpPr/>
      </dsp:nvSpPr>
      <dsp:spPr>
        <a:xfrm>
          <a:off x="2147978" y="0"/>
          <a:ext cx="2083486" cy="389068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Сформировать и утвердить репертуар, годовую  программу, сценарии постановок, план подготовки и проведения спектаклей.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47978" y="1556272"/>
        <a:ext cx="2083486" cy="1556272"/>
      </dsp:txXfrm>
    </dsp:sp>
    <dsp:sp modelId="{C0E663E6-FE45-454E-8F27-AFE762A0F1DD}">
      <dsp:nvSpPr>
        <dsp:cNvPr id="0" name=""/>
        <dsp:cNvSpPr/>
      </dsp:nvSpPr>
      <dsp:spPr>
        <a:xfrm>
          <a:off x="2541923" y="233440"/>
          <a:ext cx="1295597" cy="12955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DC0FA-97F7-4098-8CE2-1A7273AFABDB}">
      <dsp:nvSpPr>
        <dsp:cNvPr id="0" name=""/>
        <dsp:cNvSpPr/>
      </dsp:nvSpPr>
      <dsp:spPr>
        <a:xfrm>
          <a:off x="4293969" y="0"/>
          <a:ext cx="2083486" cy="3890682"/>
        </a:xfrm>
        <a:prstGeom prst="roundRect">
          <a:avLst>
            <a:gd name="adj" fmla="val 10000"/>
          </a:avLst>
        </a:prstGeom>
        <a:solidFill>
          <a:srgbClr val="59D7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Заключить соглашения о совместной деятельности между учреждением и организациями  Заларинского района.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93969" y="1556272"/>
        <a:ext cx="2083486" cy="1556272"/>
      </dsp:txXfrm>
    </dsp:sp>
    <dsp:sp modelId="{DE6BF708-0483-4149-9D6D-482F529795DE}">
      <dsp:nvSpPr>
        <dsp:cNvPr id="0" name=""/>
        <dsp:cNvSpPr/>
      </dsp:nvSpPr>
      <dsp:spPr>
        <a:xfrm>
          <a:off x="4687913" y="233440"/>
          <a:ext cx="1295597" cy="129559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01E92-E5EC-4288-B900-CF17F0C1322B}">
      <dsp:nvSpPr>
        <dsp:cNvPr id="0" name=""/>
        <dsp:cNvSpPr/>
      </dsp:nvSpPr>
      <dsp:spPr>
        <a:xfrm>
          <a:off x="6439960" y="0"/>
          <a:ext cx="2083486" cy="3890682"/>
        </a:xfrm>
        <a:prstGeom prst="roundRect">
          <a:avLst>
            <a:gd name="adj" fmla="val 10000"/>
          </a:avLst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Привлечь внимание общества Заларинского района к проблемам социализации детей с ОВЗ и детей – инвалидов.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39960" y="1556272"/>
        <a:ext cx="2083486" cy="1556272"/>
      </dsp:txXfrm>
    </dsp:sp>
    <dsp:sp modelId="{60432C5B-ACE2-4F5C-9E70-FD970C8CD69C}">
      <dsp:nvSpPr>
        <dsp:cNvPr id="0" name=""/>
        <dsp:cNvSpPr/>
      </dsp:nvSpPr>
      <dsp:spPr>
        <a:xfrm>
          <a:off x="6833904" y="233440"/>
          <a:ext cx="1295597" cy="129559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26F99-50B2-4B6B-B29C-FD7480DD28C7}">
      <dsp:nvSpPr>
        <dsp:cNvPr id="0" name=""/>
        <dsp:cNvSpPr/>
      </dsp:nvSpPr>
      <dsp:spPr>
        <a:xfrm>
          <a:off x="341017" y="3112545"/>
          <a:ext cx="7843399" cy="58360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C22B5-90F3-4092-935E-51F6F162ADBD}">
      <dsp:nvSpPr>
        <dsp:cNvPr id="0" name=""/>
        <dsp:cNvSpPr/>
      </dsp:nvSpPr>
      <dsp:spPr>
        <a:xfrm rot="10800000">
          <a:off x="1821072" y="580"/>
          <a:ext cx="6132488" cy="1105691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57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Резенкова Марина Николаевна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Директор областного государственного учреждения социального обслуживания « Комплексный центр социального обслуживания населения Заларинского района»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097495" y="580"/>
        <a:ext cx="5856065" cy="1105691"/>
      </dsp:txXfrm>
    </dsp:sp>
    <dsp:sp modelId="{7A32E01B-64E1-42A7-B595-9ADBF395E013}">
      <dsp:nvSpPr>
        <dsp:cNvPr id="0" name=""/>
        <dsp:cNvSpPr/>
      </dsp:nvSpPr>
      <dsp:spPr>
        <a:xfrm>
          <a:off x="1268226" y="580"/>
          <a:ext cx="1105691" cy="110569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C3F90-F081-4283-8A0C-58AF7610FF6A}">
      <dsp:nvSpPr>
        <dsp:cNvPr id="0" name=""/>
        <dsp:cNvSpPr/>
      </dsp:nvSpPr>
      <dsp:spPr>
        <a:xfrm rot="10800000">
          <a:off x="1703558" y="1436328"/>
          <a:ext cx="6289173" cy="1105691"/>
        </a:xfrm>
        <a:prstGeom prst="homePlate">
          <a:avLst/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57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Языкова Ольга Михайловна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Заведующая отделения сопровождения семей с детьми – инвалидами, детьми с ограниченными возможностями здоровья («Социальная служба «Микрореабилитационный центр»)  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979981" y="1436328"/>
        <a:ext cx="6012750" cy="1105691"/>
      </dsp:txXfrm>
    </dsp:sp>
    <dsp:sp modelId="{92EA891D-60E9-4A1E-ADB5-D685BBD825C1}">
      <dsp:nvSpPr>
        <dsp:cNvPr id="0" name=""/>
        <dsp:cNvSpPr/>
      </dsp:nvSpPr>
      <dsp:spPr>
        <a:xfrm>
          <a:off x="1229055" y="1436328"/>
          <a:ext cx="1105691" cy="11056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740C0-3AA1-4766-8D43-D1E0128A244E}">
      <dsp:nvSpPr>
        <dsp:cNvPr id="0" name=""/>
        <dsp:cNvSpPr/>
      </dsp:nvSpPr>
      <dsp:spPr>
        <a:xfrm rot="10800000">
          <a:off x="1821072" y="2872077"/>
          <a:ext cx="6132488" cy="1105691"/>
        </a:xfrm>
        <a:prstGeom prst="homePlate">
          <a:avLst/>
        </a:prstGeom>
        <a:solidFill>
          <a:srgbClr val="E3C8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57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Гриднева Наталья Константиновна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Специалист по комплексной реабилитации инвалидов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097495" y="2872077"/>
        <a:ext cx="5856065" cy="1105691"/>
      </dsp:txXfrm>
    </dsp:sp>
    <dsp:sp modelId="{B8F972E1-D9AE-485F-8F32-C1EA84A8BB09}">
      <dsp:nvSpPr>
        <dsp:cNvPr id="0" name=""/>
        <dsp:cNvSpPr/>
      </dsp:nvSpPr>
      <dsp:spPr>
        <a:xfrm>
          <a:off x="1268226" y="2872077"/>
          <a:ext cx="1105691" cy="110569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71133-5330-4FF0-95C1-4570A648AEC8}">
      <dsp:nvSpPr>
        <dsp:cNvPr id="0" name=""/>
        <dsp:cNvSpPr/>
      </dsp:nvSpPr>
      <dsp:spPr>
        <a:xfrm rot="10800000">
          <a:off x="1821072" y="4307825"/>
          <a:ext cx="6132488" cy="1105691"/>
        </a:xfrm>
        <a:prstGeom prst="homePlate">
          <a:avLst/>
        </a:prstGeom>
        <a:solidFill>
          <a:srgbClr val="59D7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57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Данкина Наталья Станиславовна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Культорганизатор отделения сопровождения семей с  детьми – инвалидов, детьми с ограниченными возможностями здоровья («Социальная служба «Микрореабилитационный центр»)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097495" y="4307825"/>
        <a:ext cx="5856065" cy="1105691"/>
      </dsp:txXfrm>
    </dsp:sp>
    <dsp:sp modelId="{FAF393D6-A4C2-4243-BC3E-76BC6084A191}">
      <dsp:nvSpPr>
        <dsp:cNvPr id="0" name=""/>
        <dsp:cNvSpPr/>
      </dsp:nvSpPr>
      <dsp:spPr>
        <a:xfrm>
          <a:off x="1268226" y="4307825"/>
          <a:ext cx="1105691" cy="110569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453DF-0EDD-4266-9648-0AAABC8ABB67}">
      <dsp:nvSpPr>
        <dsp:cNvPr id="0" name=""/>
        <dsp:cNvSpPr/>
      </dsp:nvSpPr>
      <dsp:spPr>
        <a:xfrm>
          <a:off x="648" y="-26063"/>
          <a:ext cx="2788926" cy="5700254"/>
        </a:xfrm>
        <a:prstGeom prst="roundRect">
          <a:avLst>
            <a:gd name="adj" fmla="val 5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Подготовительный</a:t>
          </a:r>
          <a:endParaRPr lang="ru-RU" sz="27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-2057563" y="2032147"/>
        <a:ext cx="4674208" cy="557785"/>
      </dsp:txXfrm>
    </dsp:sp>
    <dsp:sp modelId="{DCB43266-88CE-4463-8542-C6C007224D79}">
      <dsp:nvSpPr>
        <dsp:cNvPr id="0" name=""/>
        <dsp:cNvSpPr/>
      </dsp:nvSpPr>
      <dsp:spPr>
        <a:xfrm>
          <a:off x="558433" y="-26063"/>
          <a:ext cx="2077750" cy="57002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*Разработка и оформление материалов проекта.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*Составление расписания развивающих занятий.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*Набор целевой группы.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*Проведение начальной диагностики.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8433" y="-26063"/>
        <a:ext cx="2077750" cy="5700254"/>
      </dsp:txXfrm>
    </dsp:sp>
    <dsp:sp modelId="{6D8938B6-BE5B-46C4-93C6-8455D67FBEBE}">
      <dsp:nvSpPr>
        <dsp:cNvPr id="0" name=""/>
        <dsp:cNvSpPr/>
      </dsp:nvSpPr>
      <dsp:spPr>
        <a:xfrm>
          <a:off x="2919511" y="-26063"/>
          <a:ext cx="2788926" cy="5708855"/>
        </a:xfrm>
        <a:prstGeom prst="roundRect">
          <a:avLst>
            <a:gd name="adj" fmla="val 5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Реализационный (основной)</a:t>
          </a:r>
          <a:r>
            <a:rPr lang="ru-RU" sz="2600" kern="1200" dirty="0" smtClean="0"/>
            <a:t> </a:t>
          </a:r>
          <a:endParaRPr lang="ru-RU" sz="2600" kern="1200" dirty="0"/>
        </a:p>
      </dsp:txBody>
      <dsp:txXfrm rot="16200000">
        <a:off x="857773" y="2035674"/>
        <a:ext cx="4681261" cy="557785"/>
      </dsp:txXfrm>
    </dsp:sp>
    <dsp:sp modelId="{BD6CA478-019E-4438-9421-24BF47040FF4}">
      <dsp:nvSpPr>
        <dsp:cNvPr id="0" name=""/>
        <dsp:cNvSpPr/>
      </dsp:nvSpPr>
      <dsp:spPr>
        <a:xfrm rot="5400000">
          <a:off x="2655451" y="2631044"/>
          <a:ext cx="491361" cy="4183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CEAA0-45FC-4FA5-A0FE-4127ACD51A41}">
      <dsp:nvSpPr>
        <dsp:cNvPr id="0" name=""/>
        <dsp:cNvSpPr/>
      </dsp:nvSpPr>
      <dsp:spPr>
        <a:xfrm>
          <a:off x="3477296" y="-26063"/>
          <a:ext cx="2077750" cy="570885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*Проведение занятий и репетиций с детьми.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*Проведение консультаций, тренингов для родителей.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*Отслеживание динамики развития детей в процессе получения услуги (промежуточные диагностические процедуры).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77296" y="-26063"/>
        <a:ext cx="2077750" cy="5708855"/>
      </dsp:txXfrm>
    </dsp:sp>
    <dsp:sp modelId="{733423F2-427D-4E1A-A726-D73FDE1E0306}">
      <dsp:nvSpPr>
        <dsp:cNvPr id="0" name=""/>
        <dsp:cNvSpPr/>
      </dsp:nvSpPr>
      <dsp:spPr>
        <a:xfrm>
          <a:off x="5773726" y="-26063"/>
          <a:ext cx="2788926" cy="5708855"/>
        </a:xfrm>
        <a:prstGeom prst="roundRect">
          <a:avLst>
            <a:gd name="adj" fmla="val 5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Итоговый</a:t>
          </a:r>
          <a:r>
            <a:rPr lang="ru-RU" sz="2600" kern="1200" dirty="0" smtClean="0"/>
            <a:t> </a:t>
          </a:r>
          <a:endParaRPr lang="ru-RU" sz="2600" kern="1200" dirty="0"/>
        </a:p>
      </dsp:txBody>
      <dsp:txXfrm rot="16200000">
        <a:off x="3711988" y="2035674"/>
        <a:ext cx="4681261" cy="557785"/>
      </dsp:txXfrm>
    </dsp:sp>
    <dsp:sp modelId="{D0403BD8-67BE-4C68-87DD-2842E8F6BF34}">
      <dsp:nvSpPr>
        <dsp:cNvPr id="0" name=""/>
        <dsp:cNvSpPr/>
      </dsp:nvSpPr>
      <dsp:spPr>
        <a:xfrm rot="5400000">
          <a:off x="5541990" y="2631044"/>
          <a:ext cx="491361" cy="4183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E32C5-9F82-4C84-BB16-6B6F14C7E02A}">
      <dsp:nvSpPr>
        <dsp:cNvPr id="0" name=""/>
        <dsp:cNvSpPr/>
      </dsp:nvSpPr>
      <dsp:spPr>
        <a:xfrm>
          <a:off x="6331512" y="-26063"/>
          <a:ext cx="2077750" cy="570885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*Постановка спектаклей и их реализация.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*Размещение информации о проведенных мероприятиях на сайте учреждения, в СМИ и сети интернет.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31512" y="-26063"/>
        <a:ext cx="2077750" cy="57088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916AD-96FE-4136-979D-B4FB875874FB}">
      <dsp:nvSpPr>
        <dsp:cNvPr id="0" name=""/>
        <dsp:cNvSpPr/>
      </dsp:nvSpPr>
      <dsp:spPr>
        <a:xfrm>
          <a:off x="0" y="372035"/>
          <a:ext cx="2734235" cy="164054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Кадровое обеспечение проекта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72035"/>
        <a:ext cx="2734235" cy="1640541"/>
      </dsp:txXfrm>
    </dsp:sp>
    <dsp:sp modelId="{851CED8B-00CC-4B45-B8A6-8E304E0E00B7}">
      <dsp:nvSpPr>
        <dsp:cNvPr id="0" name=""/>
        <dsp:cNvSpPr/>
      </dsp:nvSpPr>
      <dsp:spPr>
        <a:xfrm>
          <a:off x="3007658" y="372035"/>
          <a:ext cx="2734235" cy="164054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проекта специально оборудованного автомобиля для перевозки инвалидов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07658" y="372035"/>
        <a:ext cx="2734235" cy="1640541"/>
      </dsp:txXfrm>
    </dsp:sp>
    <dsp:sp modelId="{9AED0095-16C0-4F7C-874E-F0844FAAE742}">
      <dsp:nvSpPr>
        <dsp:cNvPr id="0" name=""/>
        <dsp:cNvSpPr/>
      </dsp:nvSpPr>
      <dsp:spPr>
        <a:xfrm>
          <a:off x="6015317" y="372035"/>
          <a:ext cx="2734235" cy="164054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фонотеки, приобретение СD с классической музыкой, театральными шумами 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5317" y="372035"/>
        <a:ext cx="2734235" cy="1640541"/>
      </dsp:txXfrm>
    </dsp:sp>
    <dsp:sp modelId="{4B6D6E1F-2E91-4355-B039-8B0E6ADFFE67}">
      <dsp:nvSpPr>
        <dsp:cNvPr id="0" name=""/>
        <dsp:cNvSpPr/>
      </dsp:nvSpPr>
      <dsp:spPr>
        <a:xfrm>
          <a:off x="0" y="2285999"/>
          <a:ext cx="2734235" cy="164054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Приобретение репертуарных сборников для детских драматических театров. Подписка на журнал «Театральные сезоны в школе». </a:t>
          </a:r>
          <a:endParaRPr lang="ru-RU" sz="14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285999"/>
        <a:ext cx="2734235" cy="1640541"/>
      </dsp:txXfrm>
    </dsp:sp>
    <dsp:sp modelId="{16998A58-54E3-46AB-BFC7-E7C1B25336D1}">
      <dsp:nvSpPr>
        <dsp:cNvPr id="0" name=""/>
        <dsp:cNvSpPr/>
      </dsp:nvSpPr>
      <dsp:spPr>
        <a:xfrm>
          <a:off x="3007658" y="2285999"/>
          <a:ext cx="2734235" cy="164054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со СМИ, съемки видеосюжетов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07658" y="2285999"/>
        <a:ext cx="2734235" cy="1640541"/>
      </dsp:txXfrm>
    </dsp:sp>
    <dsp:sp modelId="{52CE2990-5E18-46D3-8D36-91C74D1D5C90}">
      <dsp:nvSpPr>
        <dsp:cNvPr id="0" name=""/>
        <dsp:cNvSpPr/>
      </dsp:nvSpPr>
      <dsp:spPr>
        <a:xfrm>
          <a:off x="6015317" y="2285999"/>
          <a:ext cx="2734235" cy="164054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Закупка и приобретение материалов для реализации проекта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5317" y="2285999"/>
        <a:ext cx="2734235" cy="1640541"/>
      </dsp:txXfrm>
    </dsp:sp>
    <dsp:sp modelId="{4DC0F8DF-959B-4275-AD70-1274F641053F}">
      <dsp:nvSpPr>
        <dsp:cNvPr id="0" name=""/>
        <dsp:cNvSpPr/>
      </dsp:nvSpPr>
      <dsp:spPr>
        <a:xfrm>
          <a:off x="0" y="4199964"/>
          <a:ext cx="2734235" cy="164054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Изготовление декораций, кукол, реквизита, приглашений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199964"/>
        <a:ext cx="2734235" cy="1640541"/>
      </dsp:txXfrm>
    </dsp:sp>
    <dsp:sp modelId="{30530356-3252-4D4A-93EE-4BFAEB260B21}">
      <dsp:nvSpPr>
        <dsp:cNvPr id="0" name=""/>
        <dsp:cNvSpPr/>
      </dsp:nvSpPr>
      <dsp:spPr>
        <a:xfrm>
          <a:off x="3007658" y="4199964"/>
          <a:ext cx="2734235" cy="164054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Выбор места и времени для премьеры; обсуждение, кому и когда будет показан спектакль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07658" y="4199964"/>
        <a:ext cx="2734235" cy="1640541"/>
      </dsp:txXfrm>
    </dsp:sp>
    <dsp:sp modelId="{32123243-3CE2-435E-9B57-033127155317}">
      <dsp:nvSpPr>
        <dsp:cNvPr id="0" name=""/>
        <dsp:cNvSpPr/>
      </dsp:nvSpPr>
      <dsp:spPr>
        <a:xfrm>
          <a:off x="6015317" y="4199964"/>
          <a:ext cx="2734235" cy="164054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Распределение ролей, посещение мастер-классов в ДКТ с целью показа детям основ актерского мастерства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5317" y="4199964"/>
        <a:ext cx="2734235" cy="16405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4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9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09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65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2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5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3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6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1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1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81170-B51C-4142-BEE2-1E340304856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C134-DAF4-4AD6-9644-480DD1531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3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46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7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49.jpe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image" Target="../media/image8.jpeg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5" Type="http://schemas.openxmlformats.org/officeDocument/2006/relationships/image" Target="../media/image51.jpeg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4.jpeg"/><Relationship Id="rId7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4.xml"/><Relationship Id="rId12" Type="http://schemas.openxmlformats.org/officeDocument/2006/relationships/hyperlink" Target="https://vk.com/wall-211688612_37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3.jpeg"/><Relationship Id="rId5" Type="http://schemas.openxmlformats.org/officeDocument/2006/relationships/diagramLayout" Target="../diagrams/layout4.xml"/><Relationship Id="rId10" Type="http://schemas.openxmlformats.org/officeDocument/2006/relationships/image" Target="../media/image32.jpeg"/><Relationship Id="rId4" Type="http://schemas.openxmlformats.org/officeDocument/2006/relationships/diagramData" Target="../diagrams/data4.xml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hanghino.ru/" TargetMode="External"/><Relationship Id="rId13" Type="http://schemas.openxmlformats.org/officeDocument/2006/relationships/hyperlink" Target="https://adm-cheremshanskoe.ru/" TargetMode="External"/><Relationship Id="rId3" Type="http://schemas.openxmlformats.org/officeDocument/2006/relationships/image" Target="../media/image35.jpeg"/><Relationship Id="rId7" Type="http://schemas.openxmlformats.org/officeDocument/2006/relationships/hyperlink" Target="http://tiret-1.ru/" TargetMode="External"/><Relationship Id="rId12" Type="http://schemas.openxmlformats.org/officeDocument/2006/relationships/hyperlink" Target="https://vladimirskoemo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zalari.ru/" TargetMode="External"/><Relationship Id="rId11" Type="http://schemas.openxmlformats.org/officeDocument/2006/relationships/hyperlink" Target="http://troiskadm.ru/" TargetMode="External"/><Relationship Id="rId5" Type="http://schemas.openxmlformats.org/officeDocument/2006/relationships/image" Target="../media/image37.jpeg"/><Relationship Id="rId10" Type="http://schemas.openxmlformats.org/officeDocument/2006/relationships/hyperlink" Target="http://moiseevka.ru/" TargetMode="External"/><Relationship Id="rId4" Type="http://schemas.openxmlformats.org/officeDocument/2006/relationships/image" Target="../media/image36.jpeg"/><Relationship Id="rId9" Type="http://schemas.openxmlformats.org/officeDocument/2006/relationships/hyperlink" Target="http://bazhir.ru/" TargetMode="External"/><Relationship Id="rId14" Type="http://schemas.openxmlformats.org/officeDocument/2006/relationships/hyperlink" Target="https://moiganskoemo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8">
            <a:extLst>
              <a:ext uri="{FF2B5EF4-FFF2-40B4-BE49-F238E27FC236}">
                <a16:creationId xmlns:a16="http://schemas.microsoft.com/office/drawing/2014/main" xmlns="" id="{D383EF28-3B08-42A8-9775-FE295603A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99"/>
            <a:ext cx="1678263" cy="7590274"/>
          </a:xfrm>
          <a:prstGeom prst="rect">
            <a:avLst/>
          </a:prstGeom>
        </p:spPr>
      </p:pic>
      <p:pic>
        <p:nvPicPr>
          <p:cNvPr id="3" name="Рисунок 2" descr="эмбл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76" y="3765175"/>
            <a:ext cx="1488141" cy="146124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2" y="5436115"/>
            <a:ext cx="1462820" cy="13822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703294" y="124523"/>
            <a:ext cx="89885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Иркутская область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социального развития, опеки и попечительства Иркутской области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бюджетное учреждение социального обслуживания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центр социального обслуживания населения Заларинского района»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93939" y="1471444"/>
            <a:ext cx="53435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 проекта добровольческой организации ( волонтеров)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социального обслуживания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126" y="2569167"/>
            <a:ext cx="5343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Кукольный театр «Волшебная шкатулка»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95" y="4093538"/>
            <a:ext cx="1574252" cy="26568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170455" y="4865944"/>
            <a:ext cx="534352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Культорганизатор отделения сопровождения </a:t>
            </a:r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 </a:t>
            </a:r>
            <a:endPara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детьми-инвалидами,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с ограниченными возможностями здоровья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(«Социальная служба «Микрореабилитационный центр»)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Данкина Наталья Станиславовна</a:t>
            </a:r>
          </a:p>
          <a:p>
            <a:pPr algn="ctr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68665873"/>
              </p:ext>
            </p:extLst>
          </p:nvPr>
        </p:nvGraphicFramePr>
        <p:xfrm>
          <a:off x="8604504" y="5413248"/>
          <a:ext cx="1323892" cy="1848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Содержимое 16" descr="эмблема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7523" y="154921"/>
            <a:ext cx="1119935" cy="10822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5791200" y="394447"/>
            <a:ext cx="4661647" cy="663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внедрения проекта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940767" y="3778898"/>
            <a:ext cx="7594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66122" y="1336090"/>
            <a:ext cx="864840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период реализации проекта проведено 32 занятия, охват 18  детей – инвалидов                 и детей с ОВЗ.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Внедрены новые, эффективные формы творческого процесса, проведено: 2 мастер-класса, 7 репетиций, 1 экскурсия в театр, 2 показа кукольного театра и 1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 по вокалу.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После второго представления нам поступило предложение выступить на выпускном балу перед ребятами 4 класса МБОУ «ЗСОШ №1», родителями и педагогами.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Admin\Downloads\Screenshot_20230311_1943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3843" y="3318066"/>
            <a:ext cx="3820705" cy="21226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5" name="Picture 5" descr="C:\Users\Admin\Downloads\Screenshot_20230311_210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0519" y="5678425"/>
            <a:ext cx="3091117" cy="1731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1" name="Picture 1" descr="C:\Users\Admin\Downloads\Screenshot_20230312_1411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520025" y="3293091"/>
            <a:ext cx="3899176" cy="2137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43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1640" y="402484"/>
            <a:ext cx="8155111" cy="6125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Количественные и качественные результаты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эмблем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31223" y="0"/>
            <a:ext cx="1444752" cy="144475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61037714"/>
              </p:ext>
            </p:extLst>
          </p:nvPr>
        </p:nvGraphicFramePr>
        <p:xfrm>
          <a:off x="1728851" y="1042416"/>
          <a:ext cx="8722741" cy="5111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4" descr="C:\Users\Admin\Downloads\IMG_20230311_20554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01368" y="5415278"/>
            <a:ext cx="3335083" cy="197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85815" y="5833872"/>
            <a:ext cx="4627425" cy="1384995"/>
          </a:xfrm>
          <a:prstGeom prst="rect">
            <a:avLst/>
          </a:prstGeom>
          <a:solidFill>
            <a:srgbClr val="E3C8E8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член  добровольческого объединения ведет «Дневник творческого роста», в котором фиксируют свои результаты: ведется словарь театральных терминов, вносятся основные теоретические сведения, делаются заметки о личном участии в работе объединения, собираются отзывы и фотографии.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801640" y="402484"/>
          <a:ext cx="8155111" cy="1461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168930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кукольного театра «Волшебная шкатулка»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в информационных материалах, размещенных на сайтах учреждения, Министерства социального развития, опеки и попечительства Иркутской области,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мессенджерах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группа "МЫ ВМЕСТЕ», где также размещены фото -  материалы, разъяснительные буклеты о действиях и участниках программы.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Выпущены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буклеты, памятки для населения Заларинского района с целью информирования о создании и функционировании данной программы. </a:t>
            </a:r>
          </a:p>
        </p:txBody>
      </p:sp>
      <p:pic>
        <p:nvPicPr>
          <p:cNvPr id="4098" name="Picture 2" descr="C:\Users\Admin\Downloads\IMG-131ee16e3427cab547b87bad394c1ee6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0922" y="1638492"/>
            <a:ext cx="3602038" cy="27434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Admin\Downloads\Screenshot_20230304_2054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2580" y="4604452"/>
            <a:ext cx="2097741" cy="2779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эмблем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4592" y="0"/>
            <a:ext cx="1335024" cy="13350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18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1640" y="402484"/>
            <a:ext cx="8155111" cy="14611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 проекта  доказывают его эффективность и практическую значимость, что подтверждено: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28216" y="5743166"/>
            <a:ext cx="8833104" cy="47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эмбл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591" y="0"/>
            <a:ext cx="1344168" cy="13441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5" name="Содержимое 24"/>
          <p:cNvGraphicFramePr>
            <a:graphicFrameLocks noGrp="1"/>
          </p:cNvGraphicFramePr>
          <p:nvPr>
            <p:ph sz="half" idx="1"/>
          </p:nvPr>
        </p:nvGraphicFramePr>
        <p:xfrm>
          <a:off x="1691640" y="1363190"/>
          <a:ext cx="7982712" cy="47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5709159" y="6359346"/>
            <a:ext cx="47424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межведомственном методическом объединение учреждения представлен начальный результат действия программы кукольного театра «Волшебная шкатулка».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55" y="5178980"/>
            <a:ext cx="3174261" cy="238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97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951344"/>
            <a:ext cx="5176022" cy="600365"/>
          </a:xfrm>
        </p:spPr>
        <p:txBody>
          <a:bodyPr/>
          <a:lstStyle/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776" y="0"/>
            <a:ext cx="1280159" cy="12801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0" name="Схема 9"/>
          <p:cNvGraphicFramePr/>
          <p:nvPr/>
        </p:nvGraphicFramePr>
        <p:xfrm>
          <a:off x="3941064" y="722376"/>
          <a:ext cx="558698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190427575"/>
              </p:ext>
            </p:extLst>
          </p:nvPr>
        </p:nvGraphicFramePr>
        <p:xfrm>
          <a:off x="2367186" y="2798618"/>
          <a:ext cx="6398124" cy="3967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2" name="Рисунок 11" descr="vk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70474" y="2678545"/>
            <a:ext cx="1252144" cy="1271109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 descr="одноклас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003760" y="4156363"/>
            <a:ext cx="1252267" cy="1247741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 descr="эмблема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892924" y="5634181"/>
            <a:ext cx="1233854" cy="1265289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 flipH="1">
            <a:off x="3629894" y="1099127"/>
            <a:ext cx="5504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места нахождения: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Иркутская область, Заларинский район, рп Залари,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Дзержинского 54 А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ел.83955221218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084730" y="6571130"/>
            <a:ext cx="2516045" cy="488840"/>
          </a:xfrm>
        </p:spPr>
        <p:txBody>
          <a:bodyPr>
            <a:normAutofit/>
          </a:bodyPr>
          <a:lstStyle/>
          <a:p>
            <a:pPr algn="just"/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3060437"/>
              </p:ext>
            </p:extLst>
          </p:nvPr>
        </p:nvGraphicFramePr>
        <p:xfrm>
          <a:off x="735013" y="1574800"/>
          <a:ext cx="8830328" cy="462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эмблем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07859" y="5823276"/>
            <a:ext cx="1622285" cy="162228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залари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71907" y="116542"/>
            <a:ext cx="2116916" cy="1409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softEdge rad="6350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Стрелка вправо 12"/>
          <p:cNvSpPr/>
          <p:nvPr/>
        </p:nvSpPr>
        <p:spPr>
          <a:xfrm>
            <a:off x="1434354" y="0"/>
            <a:ext cx="5746376" cy="173915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реализации проекта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Заларинского района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404" y="3760648"/>
            <a:ext cx="907832" cy="1410999"/>
          </a:xfrm>
        </p:spPr>
        <p:txBody>
          <a:bodyPr>
            <a:normAutofit/>
          </a:bodyPr>
          <a:lstStyle/>
          <a:p>
            <a:pPr algn="just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эмбл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968" y="116541"/>
            <a:ext cx="1246094" cy="124609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4662417"/>
              </p:ext>
            </p:extLst>
          </p:nvPr>
        </p:nvGraphicFramePr>
        <p:xfrm>
          <a:off x="1837765" y="3433482"/>
          <a:ext cx="8525434" cy="3890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7324165" y="2059565"/>
            <a:ext cx="1960233" cy="66813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53200" y="125505"/>
            <a:ext cx="3711388" cy="8785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7788" y="842681"/>
            <a:ext cx="8937814" cy="16226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социализации детей- инвалидов и детей с ограниченными возможностями здоровья по средством участия в качестве актеров и зрителей в постановках мобильного волонтерского кукольного  театра «Волшебная шкатулка»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5262281" y="2357718"/>
            <a:ext cx="5029200" cy="1021977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57642" y="203188"/>
            <a:ext cx="7677015" cy="424732"/>
          </a:xfr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 – участники проекта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115670" y="744070"/>
            <a:ext cx="5244354" cy="241150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дети-инвалиды и дети с ограниченными возможностями здоровья, проживающие в семьях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родители (законные представители), воспитывающие детей-инвалидов и детей с ограниченными возможностями здоровья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дети, составляющие ближайшее социальное окружение детей целевой группы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эмбл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260" y="0"/>
            <a:ext cx="1299880" cy="12998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53" y="798975"/>
            <a:ext cx="1613648" cy="1773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 descr="C:\Users\Admin\Downloads\Screenshot_20230304_201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2975256"/>
            <a:ext cx="3173412" cy="1847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4" descr="C:\Users\Admin\Downloads\Screenshot_20230304_2015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3295" y="5132296"/>
            <a:ext cx="3981105" cy="2230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Выгнутая влево стрелка 17"/>
          <p:cNvSpPr/>
          <p:nvPr/>
        </p:nvSpPr>
        <p:spPr>
          <a:xfrm>
            <a:off x="3774142" y="3299012"/>
            <a:ext cx="2743199" cy="1658469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CFFFF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7781365" y="5181601"/>
            <a:ext cx="1757082" cy="1837764"/>
          </a:xfrm>
          <a:prstGeom prst="curvedLeftArrow">
            <a:avLst/>
          </a:prstGeom>
          <a:solidFill>
            <a:srgbClr val="CCFFFF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Picture 4" descr="C:\Users\Admin\Downloads\Screenshot_20230304_2033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0074" y="3749039"/>
            <a:ext cx="1396826" cy="1963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05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Выноска-облако 33"/>
          <p:cNvSpPr/>
          <p:nvPr/>
        </p:nvSpPr>
        <p:spPr>
          <a:xfrm>
            <a:off x="8704728" y="4473389"/>
            <a:ext cx="1721224" cy="72614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Выноска-облако 32"/>
          <p:cNvSpPr/>
          <p:nvPr/>
        </p:nvSpPr>
        <p:spPr>
          <a:xfrm>
            <a:off x="7790327" y="2456329"/>
            <a:ext cx="1981201" cy="85164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ыноска-облако 31"/>
          <p:cNvSpPr/>
          <p:nvPr/>
        </p:nvSpPr>
        <p:spPr>
          <a:xfrm>
            <a:off x="6678705" y="995083"/>
            <a:ext cx="1721224" cy="72614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Выноска-облако 30"/>
          <p:cNvSpPr/>
          <p:nvPr/>
        </p:nvSpPr>
        <p:spPr>
          <a:xfrm>
            <a:off x="4078942" y="4536142"/>
            <a:ext cx="2366682" cy="79786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-облако 29"/>
          <p:cNvSpPr/>
          <p:nvPr/>
        </p:nvSpPr>
        <p:spPr>
          <a:xfrm>
            <a:off x="3558988" y="2761130"/>
            <a:ext cx="1721224" cy="72614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ыноска-облако 28"/>
          <p:cNvSpPr/>
          <p:nvPr/>
        </p:nvSpPr>
        <p:spPr>
          <a:xfrm>
            <a:off x="3119717" y="1021977"/>
            <a:ext cx="1721224" cy="72614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57642" y="203188"/>
            <a:ext cx="7677015" cy="424732"/>
          </a:xfr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участники проекта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115670" y="744070"/>
            <a:ext cx="358589" cy="681318"/>
          </a:xfrm>
        </p:spPr>
        <p:txBody>
          <a:bodyPr>
            <a:no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эмбл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260" y="0"/>
            <a:ext cx="1299880" cy="12998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C:\Users\Admin\Downloads\IMG_20230311_1617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3010" y="682389"/>
            <a:ext cx="1739154" cy="1900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5" name="Picture 3" descr="C:\Users\Admin\Downloads\IMG_20230311_1615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0274" y="2133600"/>
            <a:ext cx="1768668" cy="2008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6" name="Picture 4" descr="C:\Users\Admin\Downloads\IMG_20230311_1615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0069" y="3852676"/>
            <a:ext cx="1935919" cy="2099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7" name="Picture 5" descr="C:\Users\Admin\Downloads\IMG_20230311_1619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9642" y="726234"/>
            <a:ext cx="1635582" cy="18930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8" name="Picture 6" descr="C:\Users\Admin\Downloads\IMG_20230311_1614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18449" y="2432328"/>
            <a:ext cx="1676399" cy="18348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9" name="Picture 7" descr="C:\Users\Admin\Downloads\IMG_20230311_16194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02541" y="4053918"/>
            <a:ext cx="1846730" cy="19345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1" name="TextBox 20"/>
          <p:cNvSpPr txBox="1"/>
          <p:nvPr/>
        </p:nvSpPr>
        <p:spPr>
          <a:xfrm>
            <a:off x="3200400" y="1156447"/>
            <a:ext cx="192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Алина, 11лет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21741" y="2931458"/>
            <a:ext cx="192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Семён, 12лет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22376" y="4814046"/>
            <a:ext cx="2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Екатерина, 14лет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0" y="1120588"/>
            <a:ext cx="192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Лилия, 9лет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88942" y="2743200"/>
            <a:ext cx="192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Кирилл, 10лет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64401" y="4634753"/>
            <a:ext cx="192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Руслан, 15лет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Выгнутая влево стрелка 35"/>
          <p:cNvSpPr/>
          <p:nvPr/>
        </p:nvSpPr>
        <p:spPr>
          <a:xfrm>
            <a:off x="3370729" y="6104965"/>
            <a:ext cx="959224" cy="12102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Выгнутая вправо стрелка 36"/>
          <p:cNvSpPr/>
          <p:nvPr/>
        </p:nvSpPr>
        <p:spPr>
          <a:xfrm>
            <a:off x="6526306" y="6078071"/>
            <a:ext cx="914400" cy="12640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22377" y="5647764"/>
            <a:ext cx="2501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вхождении в проект: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уровень социализации 83%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036" y="0"/>
            <a:ext cx="1290918" cy="129091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994012"/>
              </p:ext>
            </p:extLst>
          </p:nvPr>
        </p:nvGraphicFramePr>
        <p:xfrm>
          <a:off x="735013" y="1394691"/>
          <a:ext cx="9221787" cy="5414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867835" y="394447"/>
            <a:ext cx="5378824" cy="8337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Команда проекта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81" y="1290918"/>
            <a:ext cx="1211532" cy="119668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862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928388" y="190123"/>
            <a:ext cx="8217693" cy="6355789"/>
          </a:xfrm>
        </p:spPr>
        <p:txBody>
          <a:bodyPr/>
          <a:lstStyle/>
          <a:p>
            <a:pPr lvl="0" algn="just">
              <a:lnSpc>
                <a:spcPct val="115000"/>
              </a:lnSpc>
              <a:buNone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 descr="эмбл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328" y="0"/>
            <a:ext cx="1263697" cy="126369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029200" y="295835"/>
            <a:ext cx="4894729" cy="6275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0302323"/>
              </p:ext>
            </p:extLst>
          </p:nvPr>
        </p:nvGraphicFramePr>
        <p:xfrm>
          <a:off x="2006086" y="1075766"/>
          <a:ext cx="8563302" cy="565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2" descr="C:\Users\Admin\Downloads\IMG-999c5531c1c8fb939327f8f686970a14-V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76025" y="4311574"/>
            <a:ext cx="2325857" cy="1744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" descr="C:\Users\Admin\Downloads\Screenshot_20230302_11334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41577" y="4455460"/>
            <a:ext cx="2187388" cy="15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4" descr="C:\Users\Admin\Downloads\IMG-e1dac5124fdeb73db1040e0af624eba3-V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28211" y="3531644"/>
            <a:ext cx="2079812" cy="15598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8041341" y="5594302"/>
            <a:ext cx="2366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12"/>
              </a:rPr>
              <a:t>https://vk.com/wall-211688612_377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3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928388" y="190123"/>
            <a:ext cx="8217693" cy="63557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34753" y="358588"/>
            <a:ext cx="5199529" cy="502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для реализации проекта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792941" y="1183341"/>
          <a:ext cx="8749553" cy="621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 descr="эмблем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2756" y="0"/>
            <a:ext cx="1237129" cy="123712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700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928388" y="190123"/>
            <a:ext cx="8217693" cy="635578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эмбл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756" y="-22857"/>
            <a:ext cx="1281952" cy="128195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5457629" y="143761"/>
            <a:ext cx="4671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Территория внедрения  проекта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стел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2894" y="268942"/>
            <a:ext cx="1881029" cy="1980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545106" y="815789"/>
            <a:ext cx="444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Иркутская  область, Заларинский район,  из 15 муниципальных образований планируемый обхват 9 территорий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карта.jpg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4518212" y="1882589"/>
            <a:ext cx="5880846" cy="5360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Солнце 24"/>
          <p:cNvSpPr/>
          <p:nvPr/>
        </p:nvSpPr>
        <p:spPr>
          <a:xfrm>
            <a:off x="10013576" y="3514165"/>
            <a:ext cx="224118" cy="242047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олнце 25"/>
          <p:cNvSpPr/>
          <p:nvPr/>
        </p:nvSpPr>
        <p:spPr>
          <a:xfrm>
            <a:off x="9628093" y="3272118"/>
            <a:ext cx="224118" cy="242047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лнце 26"/>
          <p:cNvSpPr/>
          <p:nvPr/>
        </p:nvSpPr>
        <p:spPr>
          <a:xfrm>
            <a:off x="8973670" y="2429436"/>
            <a:ext cx="224118" cy="242047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олнце 27"/>
          <p:cNvSpPr/>
          <p:nvPr/>
        </p:nvSpPr>
        <p:spPr>
          <a:xfrm>
            <a:off x="7395882" y="3693460"/>
            <a:ext cx="224118" cy="242047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лнце 28"/>
          <p:cNvSpPr/>
          <p:nvPr/>
        </p:nvSpPr>
        <p:spPr>
          <a:xfrm>
            <a:off x="9744635" y="2850777"/>
            <a:ext cx="224118" cy="242047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олнце 29"/>
          <p:cNvSpPr/>
          <p:nvPr/>
        </p:nvSpPr>
        <p:spPr>
          <a:xfrm>
            <a:off x="9323294" y="3801035"/>
            <a:ext cx="224118" cy="242047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олнце 30"/>
          <p:cNvSpPr/>
          <p:nvPr/>
        </p:nvSpPr>
        <p:spPr>
          <a:xfrm>
            <a:off x="8444753" y="4078941"/>
            <a:ext cx="224118" cy="242047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олнце 31"/>
          <p:cNvSpPr/>
          <p:nvPr/>
        </p:nvSpPr>
        <p:spPr>
          <a:xfrm>
            <a:off x="8403010" y="3496236"/>
            <a:ext cx="224118" cy="242047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олнце 32"/>
          <p:cNvSpPr/>
          <p:nvPr/>
        </p:nvSpPr>
        <p:spPr>
          <a:xfrm>
            <a:off x="7037294" y="4706471"/>
            <a:ext cx="224118" cy="242047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532963" y="3050747"/>
            <a:ext cx="5235390" cy="377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1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. Заларинское муниципальное образование</a:t>
            </a:r>
            <a:endParaRPr kumimoji="0" lang="ru-RU" sz="1600" b="1" i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2. Тыретское муниципальное образование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endParaRPr kumimoji="0" lang="ru-RU" sz="1600" b="1" i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3. Ханжиновское муниципальное образование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Бажирское муниципальное образование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Моисеевское муниципальное образование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Троицкое муниципальное образование</a:t>
            </a:r>
            <a:endParaRPr kumimoji="0" lang="ru-RU" sz="1600" b="1" i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7. Владимирское муниципальное образование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endParaRPr kumimoji="0" lang="ru-RU" sz="1600" b="1" i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/>
              </a:rPr>
              <a:t>8. Черемшанское муниципальное образование</a:t>
            </a:r>
            <a:endParaRPr kumimoji="0" lang="ru-RU" sz="1600" b="1" i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9. Мойганское муниципальное образование</a:t>
            </a:r>
            <a:endParaRPr kumimoji="0" lang="ru-RU" sz="1600" b="1" i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1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2321</TotalTime>
  <Words>1188</Words>
  <Application>Microsoft Office PowerPoint</Application>
  <PresentationFormat>Произвольный</PresentationFormat>
  <Paragraphs>137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 </vt:lpstr>
      <vt:lpstr>з</vt:lpstr>
      <vt:lpstr>Целевая аудитория – участники проекта</vt:lpstr>
      <vt:lpstr>Первые участники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Количественные и качественные результаты</vt:lpstr>
      <vt:lpstr>Презентация PowerPoint</vt:lpstr>
      <vt:lpstr>Результаты деятельности проекта  доказывают его эффективность и практическую значимость, что подтверждено:  </vt:lpstr>
      <vt:lpstr>Презентация PowerPoint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</dc:creator>
  <cp:lastModifiedBy>Специалист</cp:lastModifiedBy>
  <cp:revision>199</cp:revision>
  <dcterms:created xsi:type="dcterms:W3CDTF">2021-04-07T10:23:16Z</dcterms:created>
  <dcterms:modified xsi:type="dcterms:W3CDTF">2023-03-14T09:59:27Z</dcterms:modified>
</cp:coreProperties>
</file>