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7" r:id="rId4"/>
    <p:sldId id="258" r:id="rId5"/>
    <p:sldId id="261" r:id="rId6"/>
    <p:sldId id="256" r:id="rId7"/>
    <p:sldId id="260" r:id="rId8"/>
    <p:sldId id="262" r:id="rId9"/>
    <p:sldId id="259" r:id="rId10"/>
    <p:sldId id="263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7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77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87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2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7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0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3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2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8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6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rgbClr val="0070C0">
                <a:alpha val="87000"/>
                <a:lumMod val="90000"/>
                <a:lumOff val="10000"/>
              </a:srgb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EB1B106-13B3-4822-9E5A-E7F4E72C6A90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2A8860F-5A9D-417C-AB29-762BE928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73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55" y="3741821"/>
            <a:ext cx="4154905" cy="3116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" y="342985"/>
            <a:ext cx="5022849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67" y="342985"/>
            <a:ext cx="3774908" cy="5033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spc="0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Жизнь школы</a:t>
            </a:r>
            <a:endParaRPr lang="ru-RU" sz="8000" b="1" spc="0" dirty="0">
              <a:ln w="12700">
                <a:solidFill>
                  <a:srgbClr val="7030A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0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18" y="114369"/>
            <a:ext cx="5022849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14" y="2991853"/>
            <a:ext cx="2899610" cy="3866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73" y="2859280"/>
            <a:ext cx="5175832" cy="3881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" y="114369"/>
            <a:ext cx="4594158" cy="3457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2109537"/>
            <a:ext cx="10772775" cy="20614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Никто не забыт, ничто не забыто</a:t>
            </a:r>
            <a:endParaRPr lang="ru-RU" sz="96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9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53" y="3372302"/>
            <a:ext cx="2598821" cy="3465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2" y="263478"/>
            <a:ext cx="5051341" cy="3788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89" y="162494"/>
            <a:ext cx="5085347" cy="3814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50" y="1237529"/>
            <a:ext cx="10772775" cy="2396076"/>
          </a:xfrm>
        </p:spPr>
        <p:txBody>
          <a:bodyPr>
            <a:normAutofit/>
          </a:bodyPr>
          <a:lstStyle/>
          <a:p>
            <a:r>
              <a:rPr lang="ru-RU" sz="7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Лето-это маленькая жизнь!</a:t>
            </a:r>
            <a:endParaRPr lang="ru-RU" sz="72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466" y="3372303"/>
            <a:ext cx="4375609" cy="3281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1" y="3915034"/>
            <a:ext cx="3521242" cy="2640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56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3" y="274162"/>
            <a:ext cx="5022849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49" y="226103"/>
            <a:ext cx="5582652" cy="418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93" y="1252796"/>
            <a:ext cx="10772775" cy="10668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Вместе с РДШ</a:t>
            </a:r>
            <a:endParaRPr lang="ru-RU" sz="88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15" y="3657599"/>
            <a:ext cx="3967748" cy="2975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9" y="2882223"/>
            <a:ext cx="5090695" cy="3818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605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5" y="-66803"/>
            <a:ext cx="5022849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46" y="3681394"/>
            <a:ext cx="4138863" cy="3104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40" y="108282"/>
            <a:ext cx="4555957" cy="3416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3" y="2420645"/>
            <a:ext cx="3328016" cy="443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34" y="2898619"/>
            <a:ext cx="4194712" cy="314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2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61" y="274162"/>
            <a:ext cx="5022849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7" y="3746829"/>
            <a:ext cx="4022559" cy="3016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5" y="274162"/>
            <a:ext cx="5117432" cy="3838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09" y="4451049"/>
            <a:ext cx="4884821" cy="2247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09" y="2079681"/>
            <a:ext cx="5959642" cy="4469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b="1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Военно</a:t>
            </a:r>
            <a:r>
              <a:rPr lang="ru-RU" sz="66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–патриотическое воспитание</a:t>
            </a:r>
            <a:endParaRPr lang="ru-RU" sz="66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4769"/>
            <a:ext cx="3692598" cy="492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0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2" y="266486"/>
            <a:ext cx="5043320" cy="3782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38" y="266486"/>
            <a:ext cx="5539873" cy="4154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2" y="3338251"/>
            <a:ext cx="4416927" cy="3312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6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572126"/>
            <a:ext cx="6106694" cy="4580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Здравствуй новый год</a:t>
            </a:r>
            <a:endParaRPr lang="ru-RU" sz="72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2879557"/>
            <a:ext cx="4983748" cy="3737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44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5" y="152400"/>
            <a:ext cx="4340314" cy="3255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90" y="3233004"/>
            <a:ext cx="4686586" cy="3514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86" y="0"/>
            <a:ext cx="4633793" cy="3475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7" y="3093736"/>
            <a:ext cx="4694346" cy="3520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9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14" y="274162"/>
            <a:ext cx="6846362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4" y="2799346"/>
            <a:ext cx="3989976" cy="3585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07" y="2881853"/>
            <a:ext cx="3700030" cy="3791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67" y="4290203"/>
            <a:ext cx="3263032" cy="2447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1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7" y="274162"/>
            <a:ext cx="5022849" cy="3767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42" y="3247528"/>
            <a:ext cx="4628148" cy="3471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8" y="617621"/>
            <a:ext cx="4470697" cy="3353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122946"/>
            <a:ext cx="10772775" cy="2124581"/>
          </a:xfrm>
        </p:spPr>
        <p:txBody>
          <a:bodyPr>
            <a:normAutofit/>
          </a:bodyPr>
          <a:lstStyle/>
          <a:p>
            <a:pPr algn="ctr"/>
            <a:r>
              <a:rPr lang="ru-RU" sz="88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Орлята России</a:t>
            </a:r>
            <a:endParaRPr lang="ru-RU" sz="88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5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81</TotalTime>
  <Words>25</Words>
  <Application>Microsoft Office PowerPoint</Application>
  <PresentationFormat>Широкоэкранный</PresentationFormat>
  <Paragraphs>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 Light</vt:lpstr>
      <vt:lpstr>Метрополия</vt:lpstr>
      <vt:lpstr>Жизнь школы</vt:lpstr>
      <vt:lpstr>Презентация PowerPoint</vt:lpstr>
      <vt:lpstr>Презентация PowerPoint</vt:lpstr>
      <vt:lpstr>Военно –патриотическое воспитание</vt:lpstr>
      <vt:lpstr>Презентация PowerPoint</vt:lpstr>
      <vt:lpstr>Здравствуй новый год</vt:lpstr>
      <vt:lpstr>Презентация PowerPoint</vt:lpstr>
      <vt:lpstr>Презентация PowerPoint</vt:lpstr>
      <vt:lpstr>Орлята России</vt:lpstr>
      <vt:lpstr>Никто не забыт, ничто не забыто</vt:lpstr>
      <vt:lpstr>Лето-это маленькая жизнь!</vt:lpstr>
      <vt:lpstr>Вместе с РДШ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школы</dc:title>
  <dc:creator>Admin</dc:creator>
  <cp:lastModifiedBy>Admin</cp:lastModifiedBy>
  <cp:revision>7</cp:revision>
  <dcterms:created xsi:type="dcterms:W3CDTF">2022-08-25T08:33:42Z</dcterms:created>
  <dcterms:modified xsi:type="dcterms:W3CDTF">2022-08-25T09:54:59Z</dcterms:modified>
</cp:coreProperties>
</file>