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57" r:id="rId4"/>
    <p:sldId id="263" r:id="rId5"/>
    <p:sldId id="313" r:id="rId6"/>
    <p:sldId id="266" r:id="rId7"/>
    <p:sldId id="296" r:id="rId8"/>
    <p:sldId id="269" r:id="rId9"/>
    <p:sldId id="311" r:id="rId10"/>
    <p:sldId id="278" r:id="rId11"/>
    <p:sldId id="276" r:id="rId12"/>
    <p:sldId id="281" r:id="rId13"/>
    <p:sldId id="300" r:id="rId14"/>
    <p:sldId id="282" r:id="rId15"/>
    <p:sldId id="293" r:id="rId16"/>
    <p:sldId id="294" r:id="rId17"/>
    <p:sldId id="30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4074C-AC9C-47C1-B76C-265276F25813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8D2F0-6755-4BAA-8135-5AC939A0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B2A3-C1C1-446F-B8E6-DF37DCEE53E0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F406-12A3-4CE5-9006-2E342BA2A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0B21-BA2A-4626-9648-B4F8C586C692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D50-4EF0-4B21-BB70-915EB085C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5D52-A8E9-449F-B691-D43BB381FC76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59D0-DF20-45D1-B731-DD2A88AF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D6B7F-B313-44F0-BFBD-E000682D6F52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B8B35A-8F04-4D26-A729-F57C3828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AE4A-B71D-4366-B5BE-1E118328C293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C8D5-41B6-4F92-A077-2B70B132A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AF4F55-55CA-49A6-A5E3-6659E96AA6E6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A11E2-A587-4FAF-A6BC-791B7292F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140E-B7E8-4947-BE64-6A284D523915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56E2-A402-4ACA-9E01-97BE92F9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1D0DA-4A71-4211-93B6-6C6539DAC217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77DB65-F906-4173-BABF-F0610E66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D2544-7A27-47F7-93E1-627FE459AC98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66EA6D-70AC-4AD8-8F29-85D48097D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137C8-4748-4FA5-81C6-F0437476D9A1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6F430-4163-4765-B4C9-369B7CAE4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08A7888-9F93-4721-AB1D-9EFEEDC06490}" type="datetimeFigureOut">
              <a:rPr lang="ru-RU"/>
              <a:pPr>
                <a:defRPr/>
              </a:pPr>
              <a:t>24.08.2024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D6E8AD4-E0FA-470E-B803-9D501AEAD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90" r:id="rId3"/>
    <p:sldLayoutId id="2147483685" r:id="rId4"/>
    <p:sldLayoutId id="2147483691" r:id="rId5"/>
    <p:sldLayoutId id="2147483686" r:id="rId6"/>
    <p:sldLayoutId id="2147483692" r:id="rId7"/>
    <p:sldLayoutId id="2147483693" r:id="rId8"/>
    <p:sldLayoutId id="2147483694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3" y="360363"/>
            <a:ext cx="7579568" cy="98040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Оленинская центральная библиотека</a:t>
            </a:r>
            <a:endParaRPr lang="ru-RU" sz="31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WordArt 3"/>
          <p:cNvSpPr>
            <a:spLocks noChangeArrowheads="1" noChangeShapeType="1" noTextEdit="1"/>
          </p:cNvSpPr>
          <p:nvPr/>
        </p:nvSpPr>
        <p:spPr bwMode="auto">
          <a:xfrm>
            <a:off x="1571625" y="214313"/>
            <a:ext cx="6858000" cy="1357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7EC3D4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572000" y="5786438"/>
            <a:ext cx="4357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Работа на конкурс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«Лучшая библиотека года»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 2011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59" y="1571625"/>
            <a:ext cx="6669931" cy="50024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3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435100" y="4941888"/>
            <a:ext cx="7499350" cy="13065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библиотеке действуют клубы по интересам, где сотрудники предлагают каждому участнику клуба познать новое и раскрыть свои таланты.</a:t>
            </a:r>
          </a:p>
        </p:txBody>
      </p:sp>
      <p:sp>
        <p:nvSpPr>
          <p:cNvPr id="25604" name="WordArt 2"/>
          <p:cNvSpPr>
            <a:spLocks noChangeArrowheads="1" noChangeShapeType="1" noTextEdit="1"/>
          </p:cNvSpPr>
          <p:nvPr/>
        </p:nvSpPr>
        <p:spPr bwMode="auto">
          <a:xfrm>
            <a:off x="2700338" y="692150"/>
            <a:ext cx="5957887" cy="344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Клубы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по интересам: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35575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59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5113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ЛУБ «Ветеран»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747000" cy="38909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библиотеке успешно работает клуб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«Ветеран». </a:t>
            </a:r>
          </a:p>
          <a:p>
            <a:pPr algn="ctr" eaLnBrk="1" hangingPunct="1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пользуется большой популярностью  у жителей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поселка.</a:t>
            </a:r>
          </a:p>
          <a:p>
            <a:pPr algn="ctr" eaLnBrk="1" hangingPunct="1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заседания проходят в теплой и дружеской атмосфере.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46" y="3212976"/>
            <a:ext cx="336037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89" y="3501008"/>
            <a:ext cx="3901315" cy="2194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75656" y="-99392"/>
            <a:ext cx="7458794" cy="88520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КЛУБ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«ОГОРОДНИК»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928688"/>
            <a:ext cx="7572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работает клуб «Огородник».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клуба на заседаниях предлагаются не только темы, касающиеся садоводства, огородничества, но и познавательные информационные часы, посвященные творчеству  читателей, поэтов, композиторов.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11" y="2695413"/>
            <a:ext cx="4068617" cy="3051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61564"/>
            <a:ext cx="2788797" cy="3718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84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  <a:effectLst/>
              </a:rPr>
              <a:t>КЛУБ 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Юность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»</a:t>
            </a:r>
            <a:endParaRPr lang="ru-RU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4500" y="1214438"/>
            <a:ext cx="7000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Акцент в работе с молодежью мы делаем на мероприятиях, способствующих  формированию  у молодежи  активной гражданской позиции, повышению уровня правовых знаний, которые необходимы молодежи во всех сферах общественной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45833"/>
            <a:ext cx="3384376" cy="2595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57" y="3357917"/>
            <a:ext cx="3377633" cy="2533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4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187624" y="404664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рамках клуба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продолжила работу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молодого избирателя»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8" y="1340768"/>
            <a:ext cx="3648405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19" y="3356992"/>
            <a:ext cx="3552394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282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332656"/>
            <a:ext cx="7598742" cy="244827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Оленинская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является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методическим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для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 района.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главных задач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повышение уровня профессиональных  знаний  сельских библиотекарей. 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37079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78950"/>
            <a:ext cx="3563888" cy="2672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78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802" cy="14261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РЕКЛАМНАЯ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ПРОДУКЦИЯ БИБЛИОТЕКИ-  памятки, книжные закладки, буклеты, дайджесты и другая продукция малых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6" y="4437112"/>
            <a:ext cx="2784309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71888"/>
            <a:ext cx="2109311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1844824"/>
            <a:ext cx="1802294" cy="24030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25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826" cy="23622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Библиотечную миссию выполняет дружный и творческий коллектив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Оленинской библиотеки.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Каждый из сотрудников – это ответственный, трудолюбивый, эрудированный человек, который в душе немножечко романтик.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Впереди у нас новые планы и желание работать на повышение престижа библиотеки.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Мы надеемся, что дальнейшая дорога инициатив и творческого поиска нашему коллективу по – плечу.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4932040" cy="3699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09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345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справка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Оленинская районная библиотека,  Оленинского района, Калининской области образовалась в 1931 году.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этом районе она находилась по декабрь 1962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декабре 1962 года до марта 1964 года она находилась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Нелидовском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районе, так как Оленинский район был ликвидирован. В марте 1964 года вновь возник Оленинский район.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библиотека находилась в подчинении районного отдела культуры, который являлся методическим центром по руководству библиотечным делом в районе.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Документальные материалы Оленинской районной библиотеки за 1931-1941 годы были уничтожены во время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9570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785938" y="1857375"/>
            <a:ext cx="60264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Методическая служба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Сектор информационного обслуживания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 обслуживания читателей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 комплектования и обработки литературы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6572250" y="3786188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Методический отдел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библиотеки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515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416824" cy="6336704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/>
              <a:t>На всех этапах своего развития библиотека  выполняла и  выполняет важную просветительскую миссию, она постоянно находится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/>
              <a:t> в центре общественной жизни.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b="1" dirty="0" smtClean="0">
              <a:solidFill>
                <a:srgbClr val="0000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FF0000"/>
                </a:solidFill>
              </a:rPr>
              <a:t>Главная миссия библиотеки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dirty="0" smtClean="0"/>
              <a:t>-  </a:t>
            </a:r>
            <a:r>
              <a:rPr lang="ru-RU" sz="1600" dirty="0" smtClean="0"/>
              <a:t>создать удобное, комфортное пространство для чтения, общения, просвещения, развития информационной культуры, а также духовного и культурного развития личности.</a:t>
            </a:r>
            <a:r>
              <a:rPr lang="ru-RU" sz="1400" b="1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b="1" u="sng" dirty="0" smtClean="0">
                <a:solidFill>
                  <a:srgbClr val="FF0000"/>
                </a:solidFill>
              </a:rPr>
              <a:t>Цели и задачи библиотеки:</a:t>
            </a:r>
          </a:p>
          <a:p>
            <a:pPr eaLnBrk="1" hangingPunct="1"/>
            <a:r>
              <a:rPr lang="ru-RU" sz="1400" dirty="0" smtClean="0"/>
              <a:t>Продвижение  книги и чтения в соответствии с целями и </a:t>
            </a:r>
            <a:r>
              <a:rPr lang="ru-RU" sz="1400" dirty="0" smtClean="0"/>
              <a:t>задачами.</a:t>
            </a:r>
            <a:endParaRPr lang="ru-RU" sz="1400" dirty="0" smtClean="0"/>
          </a:p>
          <a:p>
            <a:pPr eaLnBrk="1" hangingPunct="1"/>
            <a:r>
              <a:rPr lang="ru-RU" sz="1400" dirty="0" smtClean="0"/>
              <a:t>Организация  выставок,  информационных материалов о деятельности органов власти и реализации национальных проектов в стране, области, районе;</a:t>
            </a:r>
          </a:p>
          <a:p>
            <a:pPr eaLnBrk="1" hangingPunct="1"/>
            <a:r>
              <a:rPr lang="ru-RU" sz="1400" dirty="0" smtClean="0"/>
              <a:t>Сбор и предоставление  различного рода информации для населения муниципального района.</a:t>
            </a:r>
          </a:p>
          <a:p>
            <a:pPr eaLnBrk="1" hangingPunct="1"/>
            <a:r>
              <a:rPr lang="ru-RU" sz="1400" dirty="0" smtClean="0"/>
              <a:t>Просветительская  </a:t>
            </a:r>
            <a:r>
              <a:rPr lang="ru-RU" sz="1400" dirty="0" smtClean="0"/>
              <a:t>работа  в помощь правовому, экологическому , патриотическому воспитанию</a:t>
            </a:r>
          </a:p>
          <a:p>
            <a:pPr eaLnBrk="1" hangingPunct="1"/>
            <a:r>
              <a:rPr lang="ru-RU" sz="1400" dirty="0" smtClean="0"/>
              <a:t>Краеведческая  деятельность.</a:t>
            </a:r>
          </a:p>
          <a:p>
            <a:pPr eaLnBrk="1" hangingPunct="1"/>
            <a:r>
              <a:rPr lang="ru-RU" sz="1400" dirty="0" smtClean="0"/>
              <a:t>Пропаганда  книги и библиотеки</a:t>
            </a:r>
          </a:p>
          <a:p>
            <a:pPr eaLnBrk="1" hangingPunct="1"/>
            <a:r>
              <a:rPr lang="ru-RU" sz="1400" dirty="0" smtClean="0"/>
              <a:t> Исследовательская работа в рамках библиотечной </a:t>
            </a:r>
            <a:r>
              <a:rPr lang="ru-RU" sz="1400" dirty="0" smtClean="0"/>
              <a:t>работы</a:t>
            </a:r>
          </a:p>
          <a:p>
            <a:pPr eaLnBrk="1" hangingPunct="1"/>
            <a:r>
              <a:rPr lang="ru-RU" sz="1400" dirty="0" smtClean="0"/>
              <a:t>Создание  </a:t>
            </a:r>
            <a:r>
              <a:rPr lang="ru-RU" sz="1400" dirty="0" smtClean="0"/>
              <a:t>комфортных  условий для общения, проведения досуга в библиотеке;</a:t>
            </a:r>
          </a:p>
        </p:txBody>
      </p:sp>
    </p:spTree>
  </p:cSld>
  <p:clrMapOvr>
    <a:masterClrMapping/>
  </p:clrMapOvr>
  <p:transition advTm="43391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65527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Партнёры библиотеки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культуры Оленинского муниципального округа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Администрация Оленинского Муниципального округа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МБУ "Редакция Газеты "Наша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ОМКУ "Телепрограмма "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ОМТ«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Районный дом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Оленинская детская музыкальная школа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Территориальная избирательная комиссия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Оленинского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3313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Мы  пропагандируем книгу,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используя различные  формы обслуживания читателей.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Двери в библиотеку  открыты каждому.</a:t>
            </a:r>
          </a:p>
        </p:txBody>
      </p:sp>
      <p:sp>
        <p:nvSpPr>
          <p:cNvPr id="15364" name="WordArt 2"/>
          <p:cNvSpPr>
            <a:spLocks noChangeArrowheads="1" noChangeShapeType="1" noTextEdit="1"/>
          </p:cNvSpPr>
          <p:nvPr/>
        </p:nvSpPr>
        <p:spPr bwMode="auto">
          <a:xfrm>
            <a:off x="2786063" y="1916113"/>
            <a:ext cx="6357937" cy="229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массовая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работа</a:t>
            </a:r>
          </a:p>
        </p:txBody>
      </p:sp>
      <p:pic>
        <p:nvPicPr>
          <p:cNvPr id="15365" name="Picture 3" descr="BOOKS1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071563" y="4000500"/>
            <a:ext cx="40290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46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93615" y="188640"/>
            <a:ext cx="7818834" cy="3888431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из главных направлений работы –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патриотическое воспитание.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Вместе со всей Россией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Оленинский округ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прошел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тернистому пути Великой Отечественной войны.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Тринадцать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славных сыновей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Оленинской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земли были удостоены звания Героя Советского Союза.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    Славные боевые традиции продолжили сыновья и внуки, выполняя свой гражданский долг в Афганистане  Северном Кавказе.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     Наша задача через книги, встречи с ветеранами и участниками боев, участие в районных мероприятиях донести понятие и осознание причастности каждого присутствующего  к пониманию сущности  явления «война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3311352" cy="2483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203848" cy="2402886"/>
          </a:xfrm>
          <a:prstGeom prst="rect">
            <a:avLst/>
          </a:prstGeom>
        </p:spPr>
      </p:pic>
    </p:spTree>
  </p:cSld>
  <p:clrMapOvr>
    <a:masterClrMapping/>
  </p:clrMapOvr>
  <p:transition advTm="35235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5929313"/>
            <a:ext cx="6929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Час-реквием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«Легендарный Севастополь»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42" y="548680"/>
            <a:ext cx="6156176" cy="46171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65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834" cy="2592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выступает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инициатором  проведения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круглых столов.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собирает самых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представителей общественности, клубов, объединений, руководителей, краеведов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 района.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3077426"/>
            <a:ext cx="3516391" cy="263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89180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ечер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«Педагог - не звание, педагог – призвание!», посвященный Году педагога и наставника.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77426"/>
            <a:ext cx="3409806" cy="255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8772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руглый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стол «Крым – ты часть великой России!»,</a:t>
            </a:r>
          </a:p>
        </p:txBody>
      </p:sp>
    </p:spTree>
  </p:cSld>
  <p:clrMapOvr>
    <a:masterClrMapping/>
  </p:clrMapOvr>
  <p:transition advTm="24047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835</TotalTime>
  <Words>425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Оленинская центральная библиотека</vt:lpstr>
      <vt:lpstr>Презентация PowerPoint</vt:lpstr>
      <vt:lpstr>Структура библиотеки</vt:lpstr>
      <vt:lpstr>Презентация PowerPoint</vt:lpstr>
      <vt:lpstr>Презентация PowerPoint</vt:lpstr>
      <vt:lpstr>Мы  пропагандируем книгу,  используя различные  формы обслуживания читателей.   Двери в библиотеку  открыты каждому.</vt:lpstr>
      <vt:lpstr>Презентация PowerPoint</vt:lpstr>
      <vt:lpstr>Презентация PowerPoint</vt:lpstr>
      <vt:lpstr>Библиотека выступает инициатором  проведения круглых столов. Круглый стол собирает самых разных представителей общественности, клубов, объединений, руководителей, краеведов, руководство района. </vt:lpstr>
      <vt:lpstr>Презентация PowerPoint</vt:lpstr>
      <vt:lpstr>КЛУБ «Ветеран»</vt:lpstr>
      <vt:lpstr> КЛУБ «ОГОРОДНИК»</vt:lpstr>
      <vt:lpstr>КЛУБ «Юность»</vt:lpstr>
      <vt:lpstr>Презентация PowerPoint</vt:lpstr>
      <vt:lpstr>  Оленинская  библиотека является  методическим центром для  26 библиотек района.   Одна из главных задач  - повышение уровня профессиональных  знаний  сельских библиотекарей.   </vt:lpstr>
      <vt:lpstr>РЕКЛАМНАЯ ПРОДУКЦИЯ БИБЛИОТЕКИ-  памятки, книжные закладки, буклеты, дайджесты и другая продукция малых форм.</vt:lpstr>
      <vt:lpstr>  Библиотечную миссию выполняет дружный и творческий коллектив Оленинской библиотеки.          Каждый из сотрудников – это ответственный, трудолюбивый, эрудированный человек, который в душе немножечко романтик.           Впереди у нас новые планы и желание работать на повышение престижа библиотеки.           Мы надеемся, что дальнейшая дорога инициатив и творческого поиска нашему коллективу по – плечу.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Кристина</cp:lastModifiedBy>
  <cp:revision>93</cp:revision>
  <dcterms:created xsi:type="dcterms:W3CDTF">2012-03-11T12:22:56Z</dcterms:created>
  <dcterms:modified xsi:type="dcterms:W3CDTF">2024-08-24T10:30:57Z</dcterms:modified>
</cp:coreProperties>
</file>