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2" r:id="rId2"/>
    <p:sldId id="261" r:id="rId3"/>
    <p:sldId id="285" r:id="rId4"/>
    <p:sldId id="284" r:id="rId5"/>
    <p:sldId id="289" r:id="rId6"/>
    <p:sldId id="290" r:id="rId7"/>
    <p:sldId id="297" r:id="rId8"/>
    <p:sldId id="293" r:id="rId9"/>
    <p:sldId id="292" r:id="rId10"/>
    <p:sldId id="294" r:id="rId11"/>
    <p:sldId id="296" r:id="rId12"/>
    <p:sldId id="295" r:id="rId13"/>
    <p:sldId id="298" r:id="rId14"/>
    <p:sldId id="264" r:id="rId15"/>
    <p:sldId id="267" r:id="rId16"/>
    <p:sldId id="283" r:id="rId17"/>
    <p:sldId id="299" r:id="rId18"/>
    <p:sldId id="300" r:id="rId19"/>
    <p:sldId id="268" r:id="rId20"/>
    <p:sldId id="301" r:id="rId21"/>
    <p:sldId id="265" r:id="rId22"/>
    <p:sldId id="269" r:id="rId23"/>
    <p:sldId id="275" r:id="rId24"/>
    <p:sldId id="276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06" autoAdjust="0"/>
    <p:restoredTop sz="94660"/>
  </p:normalViewPr>
  <p:slideViewPr>
    <p:cSldViewPr>
      <p:cViewPr varScale="1">
        <p:scale>
          <a:sx n="103" d="100"/>
          <a:sy n="103" d="100"/>
        </p:scale>
        <p:origin x="-2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4D192-4DF7-4585-AC43-39B03CC67D35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71322-DF09-4273-84AC-789ACD23CD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1322-DF09-4273-84AC-789ACD23CD7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20" y="214290"/>
            <a:ext cx="8429684" cy="550072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029" name="Picture 5" descr="D:\Документы с января 2017\Сценарии основные с декабря 2016 г\Фото меропритятий\25 лет АФ ЧГУ от Наташи степановой2\03.07.19 25 лет ЧГУ\IMG_17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214554"/>
            <a:ext cx="6400816" cy="426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857884" y="6000768"/>
            <a:ext cx="2428892" cy="642942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chemeClr val="bg1"/>
                  </a:solidFill>
                </a:ln>
              </a:rPr>
              <a:t>#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</a:rPr>
              <a:t>вцафчгу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026" name="Picture 2" descr="D:\Объявляшки\Логотипы ЧГУ\11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214290"/>
            <a:ext cx="2729943" cy="153413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86436" cy="208279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ВОЛОНТЕРСКИЙ ЦЕНТР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Алатырского филиала ФГБОУ ВО «ЧГУ им. И.Н. Ульянова»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5I5wqH7Cs3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040188" cy="268609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alhh4RWeX5E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57166"/>
            <a:ext cx="4041775" cy="2693464"/>
          </a:xfrm>
        </p:spPr>
      </p:pic>
      <p:pic>
        <p:nvPicPr>
          <p:cNvPr id="13" name="Содержимое 6" descr="VJmmXQYG_O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429000"/>
            <a:ext cx="3751960" cy="2500330"/>
          </a:xfrm>
          <a:prstGeom prst="rect">
            <a:avLst/>
          </a:prstGeom>
        </p:spPr>
      </p:pic>
      <p:pic>
        <p:nvPicPr>
          <p:cNvPr id="14" name="Содержимое 6" descr="iYnBAbFFZQ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4857760"/>
            <a:ext cx="2754304" cy="1835486"/>
          </a:xfrm>
          <a:prstGeom prst="rect">
            <a:avLst/>
          </a:prstGeom>
        </p:spPr>
      </p:pic>
      <p:pic>
        <p:nvPicPr>
          <p:cNvPr id="15" name="Содержимое 7" descr="JctvyFT_K1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52" y="3000372"/>
            <a:ext cx="4041775" cy="26934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0800000" flipV="1">
            <a:off x="1571604" y="2571744"/>
            <a:ext cx="5857916" cy="128588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НАПРАВЛЕНИЕ-</a:t>
            </a:r>
          </a:p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ИСТОРИЧЕСКОЕ ВОЛОНТЕРСТВО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E5RReyTKHB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572132" y="285728"/>
            <a:ext cx="2786082" cy="3714776"/>
          </a:xfrm>
        </p:spPr>
      </p:pic>
      <p:pic>
        <p:nvPicPr>
          <p:cNvPr id="9" name="Содержимое 8" descr="8tta8kcUWyY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1472" y="214290"/>
            <a:ext cx="3047989" cy="2285992"/>
          </a:xfrm>
        </p:spPr>
      </p:pic>
      <p:pic>
        <p:nvPicPr>
          <p:cNvPr id="11" name="Содержимое 6" descr="rZqONZfjQX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4071942"/>
            <a:ext cx="3278183" cy="2458637"/>
          </a:xfrm>
          <a:prstGeom prst="rect">
            <a:avLst/>
          </a:prstGeom>
        </p:spPr>
      </p:pic>
      <p:pic>
        <p:nvPicPr>
          <p:cNvPr id="6146" name="Picture 2" descr="https://sun9-10.userapi.com/c857532/v857532973/4ef90/OvUo8wyTwC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2786058"/>
            <a:ext cx="2159992" cy="383668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 rot="10800000" flipV="1">
            <a:off x="2285984" y="2928934"/>
            <a:ext cx="5572164" cy="121444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Волонтеры ВЦ АФ ЧГУ на раскопках в исторической части города Алатыря (август 2019г.)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O5UTjinci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3897312" cy="2597194"/>
          </a:xfrm>
        </p:spPr>
      </p:pic>
      <p:pic>
        <p:nvPicPr>
          <p:cNvPr id="12" name="Содержимое 11" descr="H9f1Emj9l0Y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2071670" y="3929066"/>
            <a:ext cx="4041775" cy="269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studsovet\Desktop\5XJkENSQCN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85728"/>
            <a:ext cx="4109852" cy="27388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928662" y="2357430"/>
            <a:ext cx="7143800" cy="192882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chemeClr val="bg1"/>
                  </a:solidFill>
                </a:ln>
              </a:rPr>
              <a:t>НАПРАВЛЕНИЕ ДЕЯТЕЛЬНОСТИ - «ВОЛОНТЕРЫ ПОБЕДЫ»</a:t>
            </a:r>
            <a:endParaRPr lang="ru-RU" sz="3600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-1214478" y="1714464"/>
            <a:ext cx="6500858" cy="3786214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86106" cy="386874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Всероссийские </a:t>
            </a:r>
            <a:r>
              <a:rPr lang="ru-RU" sz="2400" b="1" dirty="0" err="1" smtClean="0">
                <a:solidFill>
                  <a:schemeClr val="bg1"/>
                </a:solidFill>
                <a:latin typeface="Arial Narrow" pitchFamily="34" charset="0"/>
              </a:rPr>
              <a:t>акцие</a:t>
            </a: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«Георгиевская лента</a:t>
            </a: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«Свеча памяти</a:t>
            </a: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«Бессмертный полк»</a:t>
            </a:r>
            <a:endParaRPr lang="ru-RU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6" name="Picture 4" descr="D:\Объявляшки\Логотипы ЧГУ\oSWTrIOND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786190"/>
            <a:ext cx="4381488" cy="291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D:\Объявляшки\Логотипы ЧГУ\UHPf1tr9MYc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714355"/>
            <a:ext cx="4327527" cy="288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D:\Объявляшки\Логотипы ЧГУ\QXxTgYjlgo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143380"/>
            <a:ext cx="3416029" cy="227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 rot="5400000">
            <a:off x="3286116" y="1714464"/>
            <a:ext cx="6500858" cy="3786214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Доклад на конференцию 27.08 2020\през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214422"/>
            <a:ext cx="3104908" cy="2262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5143504" y="1571612"/>
            <a:ext cx="3857652" cy="1643074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n>
                  <a:solidFill>
                    <a:schemeClr val="bg1"/>
                  </a:solidFill>
                </a:ln>
                <a:latin typeface="Arial Narrow" pitchFamily="34" charset="0"/>
              </a:rPr>
              <a:t>Участники-обучающиеся</a:t>
            </a:r>
            <a:r>
              <a:rPr lang="ru-RU" dirty="0" smtClean="0">
                <a:ln>
                  <a:solidFill>
                    <a:schemeClr val="bg1"/>
                  </a:solidFill>
                </a:ln>
                <a:latin typeface="Arial Narrow" pitchFamily="34" charset="0"/>
              </a:rPr>
              <a:t> 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  <a:latin typeface="Arial Narrow" pitchFamily="34" charset="0"/>
              </a:rPr>
              <a:t>ССУЗов</a:t>
            </a:r>
            <a:r>
              <a:rPr lang="ru-RU" dirty="0" smtClean="0">
                <a:ln>
                  <a:solidFill>
                    <a:schemeClr val="bg1"/>
                  </a:solidFill>
                </a:ln>
                <a:latin typeface="Arial Narrow" pitchFamily="34" charset="0"/>
              </a:rPr>
              <a:t>, школьники  города Алатыря и Алатырского района </a:t>
            </a:r>
          </a:p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latin typeface="Arial Narrow" pitchFamily="34" charset="0"/>
              </a:rPr>
              <a:t>(2019г.)</a:t>
            </a:r>
            <a:endParaRPr lang="ru-RU" dirty="0">
              <a:ln>
                <a:solidFill>
                  <a:schemeClr val="bg1"/>
                </a:solidFill>
              </a:ln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Объявляшки\Логотипы ЧГУ\F3_eIcEqF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375196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Объявляшки\Логотипы ЧГУ\9D2zEEFaKNU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4143380"/>
            <a:ext cx="3289886" cy="2193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Объявляшки\Логотипы ЧГУ\J4p8X5zh3r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85728"/>
            <a:ext cx="4095736" cy="2729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Объявляшки\Логотипы ЧГУ\uvhuJ4p8ri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714752"/>
            <a:ext cx="4071966" cy="271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2357422" y="2571744"/>
            <a:ext cx="4286280" cy="171451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Интеллектуальная игра «Р.И.С.К.»</a:t>
            </a:r>
          </a:p>
          <a:p>
            <a:pPr algn="ctr"/>
            <a:r>
              <a:rPr lang="ru-RU" dirty="0" err="1" smtClean="0">
                <a:ln>
                  <a:solidFill>
                    <a:schemeClr val="bg1"/>
                  </a:solidFill>
                </a:ln>
              </a:rPr>
              <a:t>у</a:t>
            </a:r>
            <a:r>
              <a:rPr lang="ru-RU" dirty="0" err="1" smtClean="0">
                <a:ln>
                  <a:solidFill>
                    <a:schemeClr val="bg1"/>
                  </a:solidFill>
                </a:ln>
              </a:rPr>
              <a:t>частники-обучающиеся</a:t>
            </a:r>
            <a:r>
              <a:rPr lang="ru-RU" dirty="0" smtClean="0">
                <a:ln>
                  <a:solidFill>
                    <a:schemeClr val="bg1"/>
                  </a:solidFill>
                </a:ln>
              </a:rPr>
              <a:t> школ  города Алатыря</a:t>
            </a:r>
          </a:p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(2020г.)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Объявляшки\Логотипы ЧГУ\0QMJS5SDEr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572" y="214290"/>
            <a:ext cx="428795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214942" y="2571744"/>
            <a:ext cx="3643338" cy="121444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5125" name="Picture 5" descr="D:\Объявляшки\Логотипы ЧГУ\hptpm8exUy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4274205" cy="284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286380" y="2643182"/>
            <a:ext cx="3611560" cy="92869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Narrow" pitchFamily="34" charset="0"/>
              </a:rPr>
              <a:t>Флешмоб-реконструкиция</a:t>
            </a:r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 «Строителям безмолвных рубежей</a:t>
            </a:r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…»,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о</a:t>
            </a:r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ктябрь 2020 г.</a:t>
            </a:r>
          </a:p>
          <a:p>
            <a:pPr algn="ctr"/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122" name="Picture 2" descr="D:\Объявляшки\Логотипы ЧГУ\r0ycC-Fetc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33854"/>
            <a:ext cx="4183064" cy="278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Объявляшки\Логотипы ЧГУ\j91OtcFBdI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286124"/>
            <a:ext cx="428795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 rot="10800000" flipV="1">
            <a:off x="214282" y="5429264"/>
            <a:ext cx="3357586" cy="1143008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Спектакль</a:t>
            </a:r>
          </a:p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«Рубеж войны»</a:t>
            </a:r>
          </a:p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22.06.2021г. 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7"/>
          <p:cNvSpPr txBox="1">
            <a:spLocks/>
          </p:cNvSpPr>
          <p:nvPr/>
        </p:nvSpPr>
        <p:spPr>
          <a:xfrm rot="5400000">
            <a:off x="2178827" y="-1250189"/>
            <a:ext cx="4786346" cy="8715436"/>
          </a:xfrm>
          <a:prstGeom prst="rect">
            <a:avLst/>
          </a:prstGeom>
          <a:solidFill>
            <a:schemeClr val="accent1">
              <a:alpha val="44000"/>
            </a:schemeClr>
          </a:solidFill>
          <a:ln w="25400" cap="flat" cmpd="sng" algn="ctr">
            <a:solidFill>
              <a:schemeClr val="bg1">
                <a:alpha val="73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6146" name="Picture 2" descr="D:\Документы с января 2017\Документация\ЛСА\2020 год ЛСА\Грант 2020 Студенческий стартап\Фотоотчет\DSC_0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28802"/>
            <a:ext cx="4040188" cy="269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857752" y="274638"/>
            <a:ext cx="3829048" cy="551181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000" b="1" dirty="0" smtClean="0">
                <a:latin typeface="Arial Narrow" pitchFamily="34" charset="0"/>
              </a:rPr>
              <a:t>В сентябре 2021 г. </a:t>
            </a:r>
            <a:r>
              <a:rPr lang="ru-RU" sz="2000" b="1" dirty="0" smtClean="0">
                <a:latin typeface="Arial Narrow" pitchFamily="34" charset="0"/>
              </a:rPr>
              <a:t>проект</a:t>
            </a:r>
            <a:r>
              <a:rPr lang="ru-RU" sz="2000" b="1" dirty="0" smtClean="0">
                <a:latin typeface="Arial Narrow" pitchFamily="34" charset="0"/>
              </a:rPr>
              <a:t> </a:t>
            </a:r>
            <a:r>
              <a:rPr lang="ru-RU" sz="2000" b="1" dirty="0" smtClean="0">
                <a:latin typeface="Arial Narrow" pitchFamily="34" charset="0"/>
              </a:rPr>
              <a:t/>
            </a:r>
            <a:br>
              <a:rPr lang="ru-RU" sz="2000" b="1" dirty="0" smtClean="0">
                <a:latin typeface="Arial Narrow" pitchFamily="34" charset="0"/>
              </a:rPr>
            </a:br>
            <a:r>
              <a:rPr lang="ru-RU" sz="2000" b="1" dirty="0" smtClean="0">
                <a:latin typeface="Arial Narrow" pitchFamily="34" charset="0"/>
              </a:rPr>
              <a:t>Проект </a:t>
            </a:r>
            <a:r>
              <a:rPr lang="ru-RU" sz="2000" b="1" dirty="0" smtClean="0">
                <a:latin typeface="Arial Narrow" pitchFamily="34" charset="0"/>
              </a:rPr>
              <a:t>«Мой Герой», посвященный 75-летию Великой Отечественной войны 1941-1945 гг. </a:t>
            </a:r>
            <a:r>
              <a:rPr lang="ru-RU" sz="2000" b="1" dirty="0" smtClean="0">
                <a:latin typeface="Arial Narrow" pitchFamily="34" charset="0"/>
              </a:rPr>
              <a:t>одержал </a:t>
            </a:r>
            <a:r>
              <a:rPr lang="ru-RU" sz="2000" b="1" dirty="0" smtClean="0">
                <a:latin typeface="Arial Narrow" pitchFamily="34" charset="0"/>
              </a:rPr>
              <a:t>победу  в конкурсе грантов для обучающихся из Фонда поддержки молодежных </a:t>
            </a:r>
            <a:r>
              <a:rPr lang="ru-RU" sz="2000" b="1" dirty="0" err="1" smtClean="0">
                <a:latin typeface="Arial Narrow" pitchFamily="34" charset="0"/>
              </a:rPr>
              <a:t>стартапов</a:t>
            </a:r>
            <a:r>
              <a:rPr lang="ru-RU" sz="2000" b="1" dirty="0" smtClean="0">
                <a:latin typeface="Arial Narrow" pitchFamily="34" charset="0"/>
              </a:rPr>
              <a:t> «ФГБОУ ВО ЧГУ им. И.Н. Ульянова» </a:t>
            </a:r>
            <a:r>
              <a:rPr lang="ru-RU" sz="2000" b="1" dirty="0" smtClean="0">
                <a:latin typeface="Arial Narrow" pitchFamily="34" charset="0"/>
              </a:rPr>
              <a:t/>
            </a:r>
            <a:br>
              <a:rPr lang="ru-RU" sz="2000" b="1" dirty="0" smtClean="0">
                <a:latin typeface="Arial Narrow" pitchFamily="34" charset="0"/>
              </a:rPr>
            </a:br>
            <a:r>
              <a:rPr lang="ru-RU" sz="2000" b="1" dirty="0" smtClean="0">
                <a:latin typeface="Arial Narrow" pitchFamily="34" charset="0"/>
              </a:rPr>
              <a:t>Авторы </a:t>
            </a:r>
            <a:r>
              <a:rPr lang="ru-RU" sz="2000" b="1" dirty="0" err="1" smtClean="0">
                <a:latin typeface="Arial Narrow" pitchFamily="34" charset="0"/>
              </a:rPr>
              <a:t>проекта-Царьков</a:t>
            </a:r>
            <a:r>
              <a:rPr lang="ru-RU" sz="2000" b="1" dirty="0" smtClean="0">
                <a:latin typeface="Arial Narrow" pitchFamily="34" charset="0"/>
              </a:rPr>
              <a:t> Михаилом </a:t>
            </a:r>
            <a:br>
              <a:rPr lang="ru-RU" sz="2000" b="1" dirty="0" smtClean="0">
                <a:latin typeface="Arial Narrow" pitchFamily="34" charset="0"/>
              </a:rPr>
            </a:br>
            <a:r>
              <a:rPr lang="ru-RU" sz="2000" b="1" dirty="0" smtClean="0">
                <a:latin typeface="Arial Narrow" pitchFamily="34" charset="0"/>
              </a:rPr>
              <a:t>(руководитель ВЦ АФ ЧГУ)</a:t>
            </a:r>
            <a:br>
              <a:rPr lang="ru-RU" sz="2000" b="1" dirty="0" smtClean="0">
                <a:latin typeface="Arial Narrow" pitchFamily="34" charset="0"/>
              </a:rPr>
            </a:br>
            <a:r>
              <a:rPr lang="ru-RU" sz="2000" b="1" dirty="0" smtClean="0">
                <a:latin typeface="Arial Narrow" pitchFamily="34" charset="0"/>
              </a:rPr>
              <a:t>и </a:t>
            </a:r>
            <a:r>
              <a:rPr lang="ru-RU" sz="2000" b="1" dirty="0" err="1" smtClean="0">
                <a:latin typeface="Arial Narrow" pitchFamily="34" charset="0"/>
              </a:rPr>
              <a:t>Ягин</a:t>
            </a:r>
            <a:r>
              <a:rPr lang="ru-RU" sz="2000" b="1" dirty="0" smtClean="0">
                <a:latin typeface="Arial Narrow" pitchFamily="34" charset="0"/>
              </a:rPr>
              <a:t> Вадим (волонтер АФ ЧГУ)</a:t>
            </a:r>
            <a:r>
              <a:rPr lang="ru-RU" sz="2000" b="1" dirty="0" smtClean="0">
                <a:latin typeface="Arial Narrow" pitchFamily="34" charset="0"/>
              </a:rPr>
              <a:t/>
            </a:r>
            <a:br>
              <a:rPr lang="ru-RU" sz="2000" b="1" dirty="0" smtClean="0">
                <a:latin typeface="Arial Narrow" pitchFamily="34" charset="0"/>
              </a:rPr>
            </a:br>
            <a:endParaRPr lang="ru-RU" sz="2000" b="1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9519" t="29519" b="6523"/>
          <a:stretch>
            <a:fillRect/>
          </a:stretch>
        </p:blipFill>
        <p:spPr bwMode="auto">
          <a:xfrm>
            <a:off x="467544" y="548680"/>
            <a:ext cx="2578932" cy="1872208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3929058" y="285728"/>
            <a:ext cx="1857388" cy="92869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http://mygeroi.ru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Объявляшки\Логотипы ЧГУ\AZZrGJMhPo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876"/>
            <a:ext cx="4023879" cy="268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D:\Документы с января 2017\Сценарии основные с декабря 2016 г\Фото меропритятий\Новый год в каждый дом 2020\DSC_0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2852"/>
            <a:ext cx="4737084" cy="315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7"/>
          <p:cNvSpPr txBox="1">
            <a:spLocks/>
          </p:cNvSpPr>
          <p:nvPr/>
        </p:nvSpPr>
        <p:spPr>
          <a:xfrm>
            <a:off x="5314952" y="214290"/>
            <a:ext cx="3543328" cy="3214710"/>
          </a:xfrm>
          <a:prstGeom prst="rect">
            <a:avLst/>
          </a:prstGeom>
          <a:solidFill>
            <a:schemeClr val="accent1">
              <a:alpha val="44000"/>
            </a:schemeClr>
          </a:solidFill>
          <a:ln w="25400" cap="flat" cmpd="sng" algn="ctr">
            <a:solidFill>
              <a:schemeClr val="bg1">
                <a:alpha val="73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Акция «Новый год в каждый дом» (2020г.)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 Narrow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День защиты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детей в социально-реабилитационном центре города Алатыря (2021 г.)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baseline="0" dirty="0" smtClean="0">
                <a:latin typeface="Arial Narrow" pitchFamily="34" charset="0"/>
              </a:rPr>
              <a:t>Республиканский Фестиваль туристических маршрутов (2021гю)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7173" name="Picture 5" descr="D:\Объявляшки\Логотипы ЧГУ\dy3cdtqQA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14752"/>
            <a:ext cx="3645179" cy="242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7"/>
          <p:cNvSpPr txBox="1">
            <a:spLocks/>
          </p:cNvSpPr>
          <p:nvPr/>
        </p:nvSpPr>
        <p:spPr>
          <a:xfrm>
            <a:off x="214282" y="2428868"/>
            <a:ext cx="5000660" cy="2000264"/>
          </a:xfrm>
          <a:prstGeom prst="rect">
            <a:avLst/>
          </a:prstGeom>
          <a:solidFill>
            <a:schemeClr val="accent1">
              <a:alpha val="44000"/>
            </a:schemeClr>
          </a:solidFill>
          <a:ln w="25400" cap="flat" cmpd="sng" algn="ctr">
            <a:solidFill>
              <a:schemeClr val="bg1">
                <a:alpha val="73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СОБЫТИЙНОЕ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ВОЛОНТЕРСТВО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5857884" y="2928934"/>
            <a:ext cx="2000264" cy="2928958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Волонтеры ВЦ АФ ЧГУ на раскопках в исторической части города Алатыря (август 2019г.)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85720" y="1500174"/>
            <a:ext cx="8358246" cy="4857784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Добровольческое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движение в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Алатырском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филиале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ЧГУ им. И.Н. Ульянова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643050"/>
            <a:ext cx="3000396" cy="1143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Форма организации социально-значимого досуга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3000372"/>
            <a:ext cx="2928958" cy="1143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Приобретение полезных навыков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4357694"/>
            <a:ext cx="2857520" cy="1428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Повышение квалификации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86380" y="1643050"/>
            <a:ext cx="2786082" cy="1143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Расширение круга социальных контактов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6380" y="3071810"/>
            <a:ext cx="2786082" cy="12144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Раскрытие и реализация творческих и организаторских способностей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4429132"/>
            <a:ext cx="2786082" cy="1357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Развитие личности самого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волонтера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2250265" y="3750471"/>
            <a:ext cx="421484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3"/>
            <a:endCxn id="7" idx="1"/>
          </p:cNvCxnSpPr>
          <p:nvPr/>
        </p:nvCxnSpPr>
        <p:spPr>
          <a:xfrm>
            <a:off x="3571868" y="2214554"/>
            <a:ext cx="1714512" cy="158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5" idx="3"/>
          </p:cNvCxnSpPr>
          <p:nvPr/>
        </p:nvCxnSpPr>
        <p:spPr>
          <a:xfrm>
            <a:off x="3571868" y="3571876"/>
            <a:ext cx="1714512" cy="158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571868" y="4929198"/>
            <a:ext cx="1714512" cy="158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43438" y="1571612"/>
            <a:ext cx="4357718" cy="514353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357430"/>
            <a:ext cx="4357718" cy="3143272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 Narrow" pitchFamily="34" charset="0"/>
              </a:rPr>
              <a:t>2012 г.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-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создание Волонтерского центра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в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Алатырском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филиале ФГБОУ ВО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« ЧГУ им. И.Н. Ульянова»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8" name="Содержимое 7" descr="A60tBFqkK9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2571744"/>
            <a:ext cx="4174783" cy="2782102"/>
          </a:xfrm>
          <a:effectLst>
            <a:softEdge rad="63500"/>
          </a:effectLst>
        </p:spPr>
      </p:pic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645025" y="1785926"/>
            <a:ext cx="4041775" cy="4340237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 Narrow" pitchFamily="34" charset="0"/>
              </a:rPr>
              <a:t>Цель: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объединение усилий волонтеров (добровольцев) и волонтерских (добровольческих) команд для эффективного осуществления волонтерской (добровольческой) деятельности в образовательном учреждении. 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 Narrow" pitchFamily="34" charset="0"/>
              </a:rPr>
              <a:t>Задачи: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продвижение и популяризацию волонтерских ценностей, развитие волонтерского движения в филиале; 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       курирование волонтеров, оказание им практической и методической помощи;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       координация деятельности волонтеров с организациями, курирующими мероприятия, в которых участвуют волонтеры.</a:t>
            </a:r>
          </a:p>
          <a:p>
            <a:endParaRPr lang="ru-RU" sz="18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Лукишин А.В. Лукишина С.А\IsxdPb06kt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500042"/>
            <a:ext cx="6486054" cy="36433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3429000"/>
            <a:ext cx="6929486" cy="2714644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500570"/>
            <a:ext cx="6472254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Работа с детьми с ограниченными возможностями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здоровья- одно из первых приоритетных направлений ВЦ АФ ЧГУ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74638"/>
            <a:ext cx="4257676" cy="579756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Arial Narrow" pitchFamily="34" charset="0"/>
              </a:rPr>
              <a:t>Межрегиональный культурно-благотворительный фестиваль творчества инвалидов «Во имя жизни</a:t>
            </a:r>
            <a:r>
              <a:rPr lang="ru-RU" sz="1800" b="1" dirty="0" smtClean="0">
                <a:solidFill>
                  <a:srgbClr val="C00000"/>
                </a:solidFill>
                <a:latin typeface="Arial Narrow" pitchFamily="34" charset="0"/>
              </a:rPr>
              <a:t>»</a:t>
            </a:r>
            <a:br>
              <a:rPr lang="ru-RU" sz="1800" b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>Проходил </a:t>
            </a:r>
            <a:r>
              <a:rPr lang="ru-RU" sz="1800" dirty="0" smtClean="0">
                <a:latin typeface="Arial Narrow" pitchFamily="34" charset="0"/>
              </a:rPr>
              <a:t>в Алатыре с 2010 г. </a:t>
            </a:r>
            <a:r>
              <a:rPr lang="ru-RU" sz="1800" dirty="0" smtClean="0">
                <a:latin typeface="Arial Narrow" pitchFamily="34" charset="0"/>
              </a:rPr>
              <a:t>по 2020 г.</a:t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>Организаторы- администрация </a:t>
            </a:r>
            <a:r>
              <a:rPr lang="ru-RU" sz="1800" dirty="0" smtClean="0">
                <a:latin typeface="Arial Narrow" pitchFamily="34" charset="0"/>
              </a:rPr>
              <a:t>города Алатыря, </a:t>
            </a:r>
            <a:r>
              <a:rPr lang="ru-RU" sz="1800" dirty="0" err="1" smtClean="0">
                <a:latin typeface="Arial Narrow" pitchFamily="34" charset="0"/>
              </a:rPr>
              <a:t>Алатырская</a:t>
            </a:r>
            <a:r>
              <a:rPr lang="ru-RU" sz="1800" dirty="0" smtClean="0">
                <a:latin typeface="Arial Narrow" pitchFamily="34" charset="0"/>
              </a:rPr>
              <a:t> епархия Русской Православной Церкви (Московский Патриархат) и МБОУ ДО «</a:t>
            </a:r>
            <a:r>
              <a:rPr lang="ru-RU" sz="1800" dirty="0" err="1" smtClean="0">
                <a:latin typeface="Arial Narrow" pitchFamily="34" charset="0"/>
              </a:rPr>
              <a:t>Алатырская</a:t>
            </a:r>
            <a:r>
              <a:rPr lang="ru-RU" sz="1800" dirty="0" smtClean="0">
                <a:latin typeface="Arial Narrow" pitchFamily="34" charset="0"/>
              </a:rPr>
              <a:t> детская школа искусств</a:t>
            </a:r>
            <a:r>
              <a:rPr lang="ru-RU" sz="1800" dirty="0" smtClean="0">
                <a:latin typeface="Arial Narrow" pitchFamily="34" charset="0"/>
              </a:rPr>
              <a:t>».</a:t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> </a:t>
            </a:r>
            <a:r>
              <a:rPr lang="ru-RU" sz="1800" dirty="0" smtClean="0">
                <a:latin typeface="Arial Narrow" pitchFamily="34" charset="0"/>
              </a:rPr>
              <a:t>Фестиваль проводится по направлениям: музыка, литература, декоративно-прикладное искусство, хореография. </a:t>
            </a: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err="1" smtClean="0">
                <a:latin typeface="Arial Narrow" pitchFamily="34" charset="0"/>
              </a:rPr>
              <a:t>Участники-физические</a:t>
            </a:r>
            <a:r>
              <a:rPr lang="ru-RU" sz="1800" dirty="0" smtClean="0">
                <a:latin typeface="Arial Narrow" pitchFamily="34" charset="0"/>
              </a:rPr>
              <a:t> </a:t>
            </a:r>
            <a:r>
              <a:rPr lang="ru-RU" sz="1800" dirty="0" smtClean="0">
                <a:latin typeface="Arial Narrow" pitchFamily="34" charset="0"/>
              </a:rPr>
              <a:t>лица в возрасте от 12 лет и старше, имеющие инвалидность, занимающиеся творчеством и творческие коллективы, в составе которых участвуют лица с ограниченными физическими </a:t>
            </a:r>
            <a:r>
              <a:rPr lang="ru-RU" sz="1800" dirty="0" smtClean="0">
                <a:latin typeface="Arial Narrow" pitchFamily="34" charset="0"/>
              </a:rPr>
              <a:t>возможностями (жители </a:t>
            </a:r>
            <a:r>
              <a:rPr lang="ru-RU" sz="1800" dirty="0" smtClean="0">
                <a:latin typeface="Arial Narrow" pitchFamily="34" charset="0"/>
              </a:rPr>
              <a:t>Чувашии, Татарстана, Ульяновска и Нижегородской </a:t>
            </a:r>
            <a:r>
              <a:rPr lang="ru-RU" sz="1800" dirty="0" smtClean="0">
                <a:latin typeface="Arial Narrow" pitchFamily="34" charset="0"/>
              </a:rPr>
              <a:t>области).</a:t>
            </a:r>
            <a:endParaRPr lang="ru-RU" sz="1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4" name="Содержимое 3" descr="akSBwonZYN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3279782" cy="2851383"/>
          </a:xfrm>
          <a:effectLst>
            <a:softEdge rad="63500"/>
          </a:effectLst>
        </p:spPr>
      </p:pic>
      <p:pic>
        <p:nvPicPr>
          <p:cNvPr id="5" name="Picture 2" descr="D:\Документы с января 2017\Сценарии основные с декабря 2016 г\Фото меропритятий\Во имя жизни\PuimJeato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3428992" cy="257174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 rot="5400000">
            <a:off x="3464711" y="1107265"/>
            <a:ext cx="6072230" cy="442915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2786058"/>
            <a:ext cx="2928958" cy="121444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2015 г.</a:t>
            </a:r>
          </a:p>
          <a:p>
            <a:pPr algn="ctr"/>
            <a:endParaRPr lang="ru-RU" dirty="0" smtClean="0">
              <a:ln>
                <a:solidFill>
                  <a:schemeClr val="bg1"/>
                </a:solidFill>
              </a:ln>
            </a:endParaRPr>
          </a:p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</a:rPr>
              <a:t>2018 г.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642910" y="214290"/>
            <a:ext cx="8001056" cy="5000660"/>
          </a:xfrm>
          <a:prstGeom prst="rect">
            <a:avLst/>
          </a:prstGeom>
          <a:solidFill>
            <a:schemeClr val="accent1">
              <a:alpha val="44000"/>
            </a:schemeClr>
          </a:solidFill>
          <a:ln w="25400" cap="flat" cmpd="sng" algn="ctr">
            <a:solidFill>
              <a:schemeClr val="bg1">
                <a:alpha val="73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D:\Документы с января 2017\Сценарии основные с декабря 2016 г\Фото меропритятий\Во имя жизни 2019\DSC_08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14356"/>
            <a:ext cx="678894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500570"/>
            <a:ext cx="6472254" cy="1857368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 Narrow" pitchFamily="34" charset="0"/>
              </a:rPr>
              <a:t>Межрегиональный культурно-благотворительный фестиваль творчества </a:t>
            </a:r>
            <a:r>
              <a:rPr lang="ru-RU" sz="3200" b="1" dirty="0" smtClean="0">
                <a:solidFill>
                  <a:schemeClr val="bg1"/>
                </a:solidFill>
                <a:latin typeface="Arial Narrow" pitchFamily="34" charset="0"/>
              </a:rPr>
              <a:t>инвалидов</a:t>
            </a:r>
            <a:br>
              <a:rPr lang="ru-RU" sz="3200" b="1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rial Narrow" pitchFamily="34" charset="0"/>
              </a:rPr>
              <a:t>«Во имя жизни</a:t>
            </a:r>
            <a:r>
              <a:rPr lang="ru-RU" sz="3200" b="1" dirty="0" smtClean="0">
                <a:solidFill>
                  <a:schemeClr val="bg1"/>
                </a:solidFill>
                <a:latin typeface="Arial Narrow" pitchFamily="34" charset="0"/>
              </a:rPr>
              <a:t>» (2019г.)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5400000">
            <a:off x="3143256" y="928654"/>
            <a:ext cx="6500858" cy="4929254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-1821701" y="2536025"/>
            <a:ext cx="5857916" cy="192882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357166"/>
            <a:ext cx="3800444" cy="6215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В 2014-2015 гг.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волонтеры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посещали занятия для детей с ограниченными возможностями при МБОУ ДО «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Алатырская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детская школа искусств» на отделении «Социальная адаптация инвалидов средствами искусства «Надежда».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Цель-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расширение круга общения детей с ограниченными возможностями здоровья, вовлечение детей и физически здоровой молодежи в совместную творческую и общественно полезную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деятельность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.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3600" b="1" dirty="0" smtClean="0">
                <a:latin typeface="Arial Narrow" pitchFamily="34" charset="0"/>
              </a:rPr>
              <a:t/>
            </a:r>
            <a:br>
              <a:rPr lang="ru-RU" sz="3600" b="1" dirty="0" smtClean="0">
                <a:latin typeface="Arial Narrow" pitchFamily="34" charset="0"/>
              </a:rPr>
            </a:br>
            <a:endParaRPr lang="ru-RU" sz="3600" b="1" dirty="0">
              <a:latin typeface="Arial Narrow" pitchFamily="34" charset="0"/>
            </a:endParaRPr>
          </a:p>
        </p:txBody>
      </p:sp>
      <p:pic>
        <p:nvPicPr>
          <p:cNvPr id="8" name="Содержимое 7" descr="GCX8fEGAyU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596" y="3500438"/>
            <a:ext cx="4143404" cy="2761190"/>
          </a:xfrm>
          <a:effectLst>
            <a:softEdge rad="63500"/>
          </a:effectLst>
        </p:spPr>
      </p:pic>
      <p:pic>
        <p:nvPicPr>
          <p:cNvPr id="9" name="Содержимое 8" descr="QuebvwCSZg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1071538" y="500042"/>
            <a:ext cx="1792087" cy="2686819"/>
          </a:xfr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5400000">
            <a:off x="-750115" y="1250125"/>
            <a:ext cx="6072230" cy="4286312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3686172" cy="22860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Ульяновская школа-интернат</a:t>
            </a:r>
            <a:b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 №87 для глухих детей</a:t>
            </a:r>
            <a:b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(«Хрусталики</a:t>
            </a: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»)</a:t>
            </a:r>
            <a:b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 Narrow" pitchFamily="34" charset="0"/>
              </a:rPr>
              <a:t>Благотворительный новогодний бал (2015г.)</a:t>
            </a:r>
            <a:endParaRPr lang="ru-RU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4" name="Picture 2" descr="E:\Лукишин А.В. Лукишина С.А\wJOslWc5v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642918"/>
            <a:ext cx="5857916" cy="261806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Содержимое 3" descr="J_Ss0gjkVb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72066" y="3571876"/>
            <a:ext cx="3429024" cy="2394959"/>
          </a:xfr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278</Words>
  <Application>Microsoft Office PowerPoint</Application>
  <PresentationFormat>Экран (4:3)</PresentationFormat>
  <Paragraphs>49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ВОЛОНТЕРСКИЙ ЦЕНТР Алатырского филиала ФГБОУ ВО «ЧГУ им. И.Н. Ульянова»</vt:lpstr>
      <vt:lpstr>Слайд 2</vt:lpstr>
      <vt:lpstr>Добровольческое движение в Алатырском филиале ЧГУ им. И.Н. Ульянова</vt:lpstr>
      <vt:lpstr>2012 г.- создание Волонтерского центра  в Алатырском филиале ФГБОУ ВО  « ЧГУ им. И.Н. Ульянова»</vt:lpstr>
      <vt:lpstr>Работа с детьми с ограниченными возможностями здоровья- одно из первых приоритетных направлений ВЦ АФ ЧГУ</vt:lpstr>
      <vt:lpstr>Межрегиональный культурно-благотворительный фестиваль творчества инвалидов «Во имя жизни» Проходил в Алатыре с 2010 г. по 2020 г.  Организаторы- администрация города Алатыря, Алатырская епархия Русской Православной Церкви (Московский Патриархат) и МБОУ ДО «Алатырская детская школа искусств».  Фестиваль проводится по направлениям: музыка, литература, декоративно-прикладное искусство, хореография.  Участники-физические лица в возрасте от 12 лет и старше, имеющие инвалидность, занимающиеся творчеством и творческие коллективы, в составе которых участвуют лица с ограниченными физическими возможностями (жители Чувашии, Татарстана, Ульяновска и Нижегородской области).</vt:lpstr>
      <vt:lpstr>Межрегиональный культурно-благотворительный фестиваль творчества инвалидов  «Во имя жизни» (2019г.)</vt:lpstr>
      <vt:lpstr>   В 2014-2015 гг. волонтеры посещали занятия для детей с ограниченными возможностями при МБОУ ДО «Алатырская детская школа искусств» на отделении «Социальная адаптация инвалидов средствами искусства «Надежда».   Цель- расширение круга общения детей с ограниченными возможностями здоровья, вовлечение детей и физически здоровой молодежи в совместную творческую и общественно полезную деятельность.   </vt:lpstr>
      <vt:lpstr>Ульяновская школа-интернат  №87 для глухих детей («Хрусталики») Благотворительный новогодний бал (2015г.)</vt:lpstr>
      <vt:lpstr>Слайд 10</vt:lpstr>
      <vt:lpstr>Слайд 11</vt:lpstr>
      <vt:lpstr>Слайд 12</vt:lpstr>
      <vt:lpstr>Всероссийские акцие «Георгиевская лента»  «Свеча памяти»  «Бессмертный полк»</vt:lpstr>
      <vt:lpstr>Слайд 14</vt:lpstr>
      <vt:lpstr>Слайд 15</vt:lpstr>
      <vt:lpstr>Слайд 16</vt:lpstr>
      <vt:lpstr> </vt:lpstr>
      <vt:lpstr>В сентябре 2021 г. проект  Проект «Мой Герой», посвященный 75-летию Великой Отечественной войны 1941-1945 гг. одержал победу  в конкурсе грантов для обучающихся из Фонда поддержки молодежных стартапов «ФГБОУ ВО ЧГУ им. И.Н. Ульянова»  Авторы проекта-Царьков Михаилом  (руководитель ВЦ АФ ЧГУ) и Ягин Вадим (волонтер АФ ЧГУ)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studsovet</cp:lastModifiedBy>
  <cp:revision>88</cp:revision>
  <dcterms:created xsi:type="dcterms:W3CDTF">2020-08-16T15:12:49Z</dcterms:created>
  <dcterms:modified xsi:type="dcterms:W3CDTF">2021-10-21T12:06:17Z</dcterms:modified>
</cp:coreProperties>
</file>