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2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5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74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1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8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5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5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7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5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1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5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DA27-183B-4D8D-B503-F549A28B32E1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F2858D-AD38-4DE8-8814-911E14820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38" y="271464"/>
            <a:ext cx="10972799" cy="21002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объединение "Альтаир" муниципальное общеобразовательное учреждение «Средняя школа № 48 Ворошиловского района Волгограда»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(МОУ СШ № 48)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6966" y="2371726"/>
            <a:ext cx="9847370" cy="437197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добровольцев в отряде «Альтаир»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«Пушистые друзья» - регулярное посещение приюта для животных (собак)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сбор кормов, необходимых приюту вещей, прогулки с собаками, уборка вольеров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акция «Чистые игры» – уборка старого парка «Дружба» в Кировском районе; уборка территории перелеска за «Янтарным городом»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ежегодная акция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РусКлиматФонда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высадка деревьев в пойме Волги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общегородской проект «Проросток», направленный на выращивание саженцев, предназначенных для озеленения города-героя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олгогсрочное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с Домом-интернатом для Престарелых и Инвалидов в Советском районе Волгограда (с 2018 года и по сей день)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74" y="1321595"/>
            <a:ext cx="1471613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738" y="735724"/>
            <a:ext cx="9738874" cy="5833242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 школьников в активную благотворительную деятельность, направленную на психологическую поддержку пожилых людей, проживающих в Доме-интернате для престарелых и инвалидов Советского района Волгограда.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духовно-нравственных качеств подрастающего поколения.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маломобильных граждан пожилого возраста (в том числе ветеранов ВОВ) и инвалидов посредством организации совместного творческого пространства для занятий пожилых людей и детей-волонтёров декоративно-прикладным творчеством, профилактика изоляции,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отчуждения пожилых людей и предупреждение социального неблагополучия детей раннего школьного возраста.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интереса пожилого человека к жизни, его самооценки и социальной активности.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уважения к пожилым людям в социальном окружении.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93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61" y="0"/>
            <a:ext cx="4309242" cy="348814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77" y="0"/>
            <a:ext cx="5314034" cy="3620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8" y="3620813"/>
            <a:ext cx="5675586" cy="3237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85" y="3620812"/>
            <a:ext cx="4855781" cy="3237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82" y="3452646"/>
            <a:ext cx="5108030" cy="3405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36" y="1"/>
            <a:ext cx="4591283" cy="37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163" y="-362929"/>
            <a:ext cx="2610088" cy="4625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565" y="2647022"/>
            <a:ext cx="4459446" cy="4459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256" y="-463274"/>
            <a:ext cx="2478032" cy="490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557" y="4191000"/>
            <a:ext cx="4373202" cy="2915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646" y="4095750"/>
            <a:ext cx="4088471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031" y="15875"/>
            <a:ext cx="4890482" cy="2759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850" y="-84083"/>
            <a:ext cx="4676723" cy="46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225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Легкий дым</vt:lpstr>
      <vt:lpstr>Добровольческое объединение "Альтаир" муниципальное общеобразовательное учреждение «Средняя школа № 48 Ворошиловского района Волгограда»  (МОУ СШ № 48)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Добровольческое объединение "Альтаир" муниципальное общеобразовательное учреждение «Средняя школа № 48 Ворошиловского района Волгограда»  (МОУ СШ № 48)</dc:title>
  <dc:creator>Пользователь</dc:creator>
  <cp:lastModifiedBy>Пользователь</cp:lastModifiedBy>
  <cp:revision>4</cp:revision>
  <dcterms:created xsi:type="dcterms:W3CDTF">2023-05-17T11:41:44Z</dcterms:created>
  <dcterms:modified xsi:type="dcterms:W3CDTF">2023-05-17T12:28:56Z</dcterms:modified>
</cp:coreProperties>
</file>