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6" r:id="rId2"/>
    <p:sldId id="295" r:id="rId3"/>
    <p:sldId id="303" r:id="rId4"/>
    <p:sldId id="297" r:id="rId5"/>
    <p:sldId id="277" r:id="rId6"/>
    <p:sldId id="276" r:id="rId7"/>
    <p:sldId id="309" r:id="rId8"/>
    <p:sldId id="311" r:id="rId9"/>
    <p:sldId id="314" r:id="rId10"/>
    <p:sldId id="366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96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986E5-7592-4CCB-9AB4-9AAAB7FE8BD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6A79-8AC7-4E5D-A324-BD33AE0A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3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215016-A952-425F-98C2-A1C22A8B3F73}" type="datetimeFigureOut">
              <a:rPr lang="ru-RU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7486-EEF6-4C6D-A359-7A9399E52C1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215016-A952-425F-98C2-A1C22A8B3F73}" type="datetimeFigureOut">
              <a:rPr lang="ru-RU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7486-EEF6-4C6D-A359-7A9399E52C1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215016-A952-425F-98C2-A1C22A8B3F73}" type="datetimeFigureOut">
              <a:rPr lang="ru-RU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7486-EEF6-4C6D-A359-7A9399E52C1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215016-A952-425F-98C2-A1C22A8B3F73}" type="datetimeFigureOut">
              <a:rPr lang="ru-RU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7486-EEF6-4C6D-A359-7A9399E52C1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215016-A952-425F-98C2-A1C22A8B3F73}" type="datetimeFigureOut">
              <a:rPr lang="ru-RU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7486-EEF6-4C6D-A359-7A9399E52C1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215016-A952-425F-98C2-A1C22A8B3F73}" type="datetimeFigureOut">
              <a:rPr lang="ru-RU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7486-EEF6-4C6D-A359-7A9399E52C1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215016-A952-425F-98C2-A1C22A8B3F73}" type="datetimeFigureOut">
              <a:rPr lang="ru-RU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7486-EEF6-4C6D-A359-7A9399E52C1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215016-A952-425F-98C2-A1C22A8B3F73}" type="datetimeFigureOut">
              <a:rPr lang="ru-RU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7486-EEF6-4C6D-A359-7A9399E52C1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215016-A952-425F-98C2-A1C22A8B3F73}" type="datetimeFigureOut">
              <a:rPr lang="ru-RU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7486-EEF6-4C6D-A359-7A9399E52C1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215016-A952-425F-98C2-A1C22A8B3F73}" type="datetimeFigureOut">
              <a:rPr lang="ru-RU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7486-EEF6-4C6D-A359-7A9399E52C1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215016-A952-425F-98C2-A1C22A8B3F73}" type="datetimeFigureOut">
              <a:rPr lang="ru-RU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7486-EEF6-4C6D-A359-7A9399E52C1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215016-A952-425F-98C2-A1C22A8B3F73}" type="datetimeFigureOut">
              <a:rPr lang="ru-RU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5D7486-EEF6-4C6D-A359-7A9399E52C1D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7127" y="1681163"/>
            <a:ext cx="5938261" cy="374650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rgbClr val="4376E9"/>
              </a:solidFill>
            </a:endParaRPr>
          </a:p>
          <a:p>
            <a:endParaRPr lang="ru-RU" sz="2800" dirty="0">
              <a:solidFill>
                <a:srgbClr val="4376E9"/>
              </a:solidFill>
            </a:endParaRPr>
          </a:p>
          <a:p>
            <a:endParaRPr lang="ru-RU" sz="2800" dirty="0" smtClean="0">
              <a:solidFill>
                <a:srgbClr val="4376E9"/>
              </a:solidFill>
            </a:endParaRPr>
          </a:p>
          <a:p>
            <a:endParaRPr lang="ru-RU" sz="2800" dirty="0">
              <a:solidFill>
                <a:srgbClr val="4376E9"/>
              </a:solidFill>
            </a:endParaRPr>
          </a:p>
          <a:p>
            <a:endParaRPr lang="ru-RU" sz="2800" dirty="0" smtClean="0">
              <a:solidFill>
                <a:srgbClr val="4376E9"/>
              </a:solidFill>
            </a:endParaRPr>
          </a:p>
          <a:p>
            <a:endParaRPr lang="ru-RU" sz="2800" dirty="0">
              <a:solidFill>
                <a:srgbClr val="4376E9"/>
              </a:solidFill>
            </a:endParaRPr>
          </a:p>
          <a:p>
            <a:endParaRPr lang="ru-RU" sz="2800" dirty="0" smtClean="0">
              <a:solidFill>
                <a:srgbClr val="4376E9"/>
              </a:solidFill>
            </a:endParaRPr>
          </a:p>
          <a:p>
            <a:endParaRPr lang="ru-RU" sz="2800" dirty="0">
              <a:solidFill>
                <a:srgbClr val="4376E9"/>
              </a:solidFill>
            </a:endParaRPr>
          </a:p>
          <a:p>
            <a:endParaRPr lang="ru-RU" sz="2800" dirty="0" smtClean="0">
              <a:solidFill>
                <a:srgbClr val="4376E9"/>
              </a:solidFill>
            </a:endParaRPr>
          </a:p>
          <a:p>
            <a:endParaRPr lang="ru-RU" sz="2000" dirty="0" smtClean="0">
              <a:solidFill>
                <a:srgbClr val="4376E9"/>
              </a:solidFill>
            </a:endParaRPr>
          </a:p>
          <a:p>
            <a:endParaRPr lang="ru-RU" sz="2000" dirty="0">
              <a:solidFill>
                <a:srgbClr val="4376E9"/>
              </a:solidFill>
            </a:endParaRPr>
          </a:p>
          <a:p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15365"/>
          <a:stretch/>
        </p:blipFill>
        <p:spPr>
          <a:xfrm>
            <a:off x="58075" y="52171"/>
            <a:ext cx="12076906" cy="6805829"/>
          </a:xfrm>
        </p:spPr>
      </p:pic>
    </p:spTree>
    <p:extLst>
      <p:ext uri="{BB962C8B-B14F-4D97-AF65-F5344CB8AC3E}">
        <p14:creationId xmlns:p14="http://schemas.microsoft.com/office/powerpoint/2010/main" val="17195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18654" y="246265"/>
            <a:ext cx="70658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cs typeface="Arial"/>
              </a:rPr>
              <a:t>	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ЭТАПА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XXIII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ВСЕРОССИЙСКОЙ АКЦИИ «Я – ГРАЖДАНИН РОССИИ» С ПРОЕКТОМ «ПАМЯТЬ В КАМНЕ»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20409" r="8000" b="2409"/>
          <a:stretch/>
        </p:blipFill>
        <p:spPr>
          <a:xfrm>
            <a:off x="318654" y="1898898"/>
            <a:ext cx="7094274" cy="41310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52" y="435820"/>
            <a:ext cx="4066410" cy="55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382" y="4544291"/>
            <a:ext cx="7277078" cy="1828800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Алексей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Ященко занял 3-е место во Всероссийском конкурсе школьных музеев в номинации «Экскурсоводы». Он провел мастер-класс по лозоплетению. Работа получилась очень интересной и информативной, поэтому ее высоко оценили на федеральном уровне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7127" y="1681163"/>
            <a:ext cx="5938261" cy="374650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rgbClr val="4376E9"/>
              </a:solidFill>
            </a:endParaRPr>
          </a:p>
          <a:p>
            <a:endParaRPr lang="ru-RU" sz="2800" dirty="0">
              <a:solidFill>
                <a:srgbClr val="4376E9"/>
              </a:solidFill>
            </a:endParaRPr>
          </a:p>
          <a:p>
            <a:endParaRPr lang="ru-RU" sz="2800" dirty="0" smtClean="0">
              <a:solidFill>
                <a:srgbClr val="4376E9"/>
              </a:solidFill>
            </a:endParaRPr>
          </a:p>
          <a:p>
            <a:endParaRPr lang="ru-RU" sz="2800" dirty="0">
              <a:solidFill>
                <a:srgbClr val="4376E9"/>
              </a:solidFill>
            </a:endParaRPr>
          </a:p>
          <a:p>
            <a:endParaRPr lang="ru-RU" sz="2800" dirty="0" smtClean="0">
              <a:solidFill>
                <a:srgbClr val="4376E9"/>
              </a:solidFill>
            </a:endParaRPr>
          </a:p>
          <a:p>
            <a:endParaRPr lang="ru-RU" sz="2800" dirty="0">
              <a:solidFill>
                <a:srgbClr val="4376E9"/>
              </a:solidFill>
            </a:endParaRPr>
          </a:p>
          <a:p>
            <a:endParaRPr lang="ru-RU" sz="2800" dirty="0" smtClean="0">
              <a:solidFill>
                <a:srgbClr val="4376E9"/>
              </a:solidFill>
            </a:endParaRPr>
          </a:p>
          <a:p>
            <a:endParaRPr lang="ru-RU" sz="2800" dirty="0">
              <a:solidFill>
                <a:srgbClr val="4376E9"/>
              </a:solidFill>
            </a:endParaRPr>
          </a:p>
          <a:p>
            <a:endParaRPr lang="ru-RU" sz="2800" dirty="0" smtClean="0">
              <a:solidFill>
                <a:srgbClr val="4376E9"/>
              </a:solidFill>
            </a:endParaRPr>
          </a:p>
          <a:p>
            <a:endParaRPr lang="ru-RU" sz="2000" dirty="0" smtClean="0">
              <a:solidFill>
                <a:srgbClr val="4376E9"/>
              </a:solidFill>
            </a:endParaRPr>
          </a:p>
          <a:p>
            <a:endParaRPr lang="ru-RU" sz="2000" dirty="0">
              <a:solidFill>
                <a:srgbClr val="4376E9"/>
              </a:solidFill>
            </a:endParaRPr>
          </a:p>
          <a:p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7" r="31669"/>
          <a:stretch/>
        </p:blipFill>
        <p:spPr>
          <a:xfrm>
            <a:off x="571227" y="153168"/>
            <a:ext cx="5952367" cy="409202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18" y="34933"/>
            <a:ext cx="4665539" cy="6418318"/>
          </a:xfrm>
        </p:spPr>
      </p:pic>
    </p:spTree>
    <p:extLst>
      <p:ext uri="{BB962C8B-B14F-4D97-AF65-F5344CB8AC3E}">
        <p14:creationId xmlns:p14="http://schemas.microsoft.com/office/powerpoint/2010/main" val="15453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7" t="21508"/>
          <a:stretch/>
        </p:blipFill>
        <p:spPr>
          <a:xfrm>
            <a:off x="223982" y="145473"/>
            <a:ext cx="6329918" cy="32835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54" y="0"/>
            <a:ext cx="484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-1" y="1514331"/>
            <a:ext cx="699654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  <a:defRPr/>
            </a:pPr>
            <a:endParaRPr lang="ru-RU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dirty="0"/>
          </a:p>
          <a:p>
            <a:pPr marL="457200" indent="-457200" algn="just">
              <a:buFont typeface="Arial"/>
              <a:buChar char="•"/>
              <a:defRPr/>
            </a:pPr>
            <a:endParaRPr lang="ru-RU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dirty="0"/>
          </a:p>
          <a:p>
            <a:pPr marL="457200" indent="-457200" algn="just">
              <a:buFont typeface="Arial"/>
              <a:buChar char="•"/>
              <a:defRPr/>
            </a:pPr>
            <a:endParaRPr lang="ru-RU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dirty="0"/>
          </a:p>
          <a:p>
            <a:pPr algn="just">
              <a:defRPr/>
            </a:pPr>
            <a:endParaRPr lang="ru-RU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dirty="0"/>
          </a:p>
          <a:p>
            <a:pPr algn="just">
              <a:defRPr/>
            </a:pPr>
            <a:r>
              <a:rPr lang="ru-RU" sz="2800" b="1" dirty="0" smtClean="0">
                <a:solidFill>
                  <a:schemeClr val="accent1"/>
                </a:solidFill>
              </a:rPr>
              <a:t> 	</a:t>
            </a:r>
          </a:p>
          <a:p>
            <a:pPr algn="just">
              <a:defRPr/>
            </a:pP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Победительницей регионального этапа этого же конкурса в номинации «Музеи образовательной организации» стала Ксения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Честнихина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Она подробно рассказала о деятельности и истории школьного музея Жирятинской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sz="2400" b="1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sz="12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95" y="0"/>
            <a:ext cx="4970905" cy="683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39798" r="39903" b="13333"/>
          <a:stretch/>
        </p:blipFill>
        <p:spPr>
          <a:xfrm>
            <a:off x="1022256" y="0"/>
            <a:ext cx="5176583" cy="42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2881" r="3194" b="11023"/>
          <a:stretch/>
        </p:blipFill>
        <p:spPr>
          <a:xfrm>
            <a:off x="566402" y="66969"/>
            <a:ext cx="5986214" cy="33620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01" y="100342"/>
            <a:ext cx="4546508" cy="6254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498764" y="3630171"/>
            <a:ext cx="61214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b="1" dirty="0" smtClean="0">
                <a:solidFill>
                  <a:srgbClr val="4472C4"/>
                </a:solidFill>
              </a:rPr>
              <a:t>	</a:t>
            </a:r>
            <a:r>
              <a:rPr lang="ru-RU" sz="24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региональном этапе Всероссийского детского фестиваля народной культуры «Наследники традиций» Ксения </a:t>
            </a:r>
            <a:r>
              <a:rPr lang="ru-RU" sz="24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призёром  </a:t>
            </a:r>
            <a:r>
              <a:rPr lang="en-US" sz="24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степени. </a:t>
            </a:r>
            <a:r>
              <a:rPr lang="ru-RU" sz="24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суд строгого жюри она представила работу «Археологические памятники Жирятинского района».</a:t>
            </a:r>
          </a:p>
        </p:txBody>
      </p:sp>
    </p:spTree>
    <p:extLst>
      <p:ext uri="{BB962C8B-B14F-4D97-AF65-F5344CB8AC3E}">
        <p14:creationId xmlns:p14="http://schemas.microsoft.com/office/powerpoint/2010/main" val="28914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96982" y="2784763"/>
            <a:ext cx="68995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  <a:defRPr/>
            </a:pPr>
            <a:endParaRPr lang="ru-RU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dirty="0"/>
          </a:p>
          <a:p>
            <a:pPr marL="457200" indent="-457200" algn="just">
              <a:buFont typeface="Arial"/>
              <a:buChar char="•"/>
              <a:defRPr/>
            </a:pPr>
            <a:endParaRPr lang="ru-RU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dirty="0"/>
          </a:p>
          <a:p>
            <a:pPr marL="457200" indent="-457200" algn="just">
              <a:buFont typeface="Arial"/>
              <a:buChar char="•"/>
              <a:defRPr/>
            </a:pPr>
            <a:endParaRPr lang="ru-RU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dirty="0"/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Арина Тарасова стала финалисткой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конкурса юных экскурсоводов музеев образовательных организаций Брянской области.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очно провела  экскурсию о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 национальном женском костюме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sz="1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49" y="401655"/>
            <a:ext cx="6650095" cy="4086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843" y="0"/>
            <a:ext cx="476525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-1" y="1514331"/>
            <a:ext cx="69965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  <a:defRPr/>
            </a:pPr>
            <a:endParaRPr lang="ru-RU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dirty="0"/>
          </a:p>
          <a:p>
            <a:pPr marL="457200" indent="-457200" algn="just">
              <a:buFont typeface="Arial"/>
              <a:buChar char="•"/>
              <a:defRPr/>
            </a:pPr>
            <a:endParaRPr lang="ru-RU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dirty="0"/>
          </a:p>
          <a:p>
            <a:pPr marL="457200" indent="-457200" algn="just">
              <a:buFont typeface="Arial"/>
              <a:buChar char="•"/>
              <a:defRPr/>
            </a:pPr>
            <a:endParaRPr lang="ru-RU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dirty="0"/>
          </a:p>
          <a:p>
            <a:pPr algn="just">
              <a:defRPr/>
            </a:pPr>
            <a:endParaRPr lang="ru-RU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dirty="0"/>
          </a:p>
          <a:p>
            <a:pPr algn="just">
              <a:defRPr/>
            </a:pPr>
            <a:r>
              <a:rPr lang="ru-RU" sz="2800" b="1" dirty="0" smtClean="0">
                <a:solidFill>
                  <a:schemeClr val="accent1"/>
                </a:solidFill>
              </a:rPr>
              <a:t> 	</a:t>
            </a:r>
          </a:p>
          <a:p>
            <a:pPr algn="just">
              <a:defRPr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2024 года на базе губернаторского Дворца детского и юношеского творчества им. Ю.А. Гагарина состоялся финал областного конкурса юных музееведов образовательных организаций Брянской области "Хранители русской славы".</a:t>
            </a: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lang="ru-RU" sz="1200" i="1" dirty="0" smtClean="0"/>
          </a:p>
          <a:p>
            <a:pPr marL="457200" indent="-457200" algn="just">
              <a:buFont typeface="Arial"/>
              <a:buChar char="•"/>
              <a:defRPr/>
            </a:pPr>
            <a:endParaRPr sz="1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8" y="138545"/>
            <a:ext cx="6170746" cy="41122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85" y="0"/>
            <a:ext cx="4995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0"/>
            <a:ext cx="11083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" y="0"/>
            <a:ext cx="12108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1821</TotalTime>
  <Words>3</Words>
  <Application>Microsoft Office PowerPoint</Application>
  <DocSecurity>0</DocSecurity>
  <PresentationFormat>Широкоэкранный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Пользователь</cp:lastModifiedBy>
  <cp:revision>128</cp:revision>
  <dcterms:created xsi:type="dcterms:W3CDTF">2024-02-06T08:12:51Z</dcterms:created>
  <dcterms:modified xsi:type="dcterms:W3CDTF">2024-09-11T10:14:53Z</dcterms:modified>
  <cp:category/>
  <dc:identifier/>
  <cp:contentStatus/>
  <dc:language/>
  <cp:version/>
</cp:coreProperties>
</file>