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stirka.ru/LG/TD-V1329EA4.htm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Социальная прачечная</a:t>
            </a:r>
            <a:br>
              <a:rPr lang="ru-RU" dirty="0" smtClean="0"/>
            </a:br>
            <a:r>
              <a:rPr lang="ru-RU" sz="4400" dirty="0" smtClean="0"/>
              <a:t>Пункт приема б/у вещей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Благотворительный Фонд</a:t>
            </a:r>
          </a:p>
          <a:p>
            <a:r>
              <a:rPr lang="ru-RU" dirty="0" smtClean="0"/>
              <a:t>«Кубанская семья»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25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52643"/>
            <a:ext cx="9601197" cy="3423225"/>
          </a:xfrm>
        </p:spPr>
        <p:txBody>
          <a:bodyPr>
            <a:noAutofit/>
          </a:bodyPr>
          <a:lstStyle/>
          <a:p>
            <a:r>
              <a:rPr lang="ru-RU" sz="1100" dirty="0"/>
              <a:t>Проект направлен на поддержку социально незащищенных слоев населения, в частности многодетных и малоимущих семей, а также семей с детьми-инвалидами. Организация работает с 2020 года и ведет активную работу по поддержке людей, попавших в сложную жизненную ситуацию. По статистике, более 10 % жителей Краснодарского края (около 564 тысяч человек) проживают за чертой бедности и имеют доход ниже прожиточного минимума. За чертой крайней бедности находится 1,5 % населения региона (или 79 тысяч человек). Семейный бюджет таких кубанцев зачастую уходит на покупку продуктов и оплату коммунальных услуг. При этом они не могут приобрести одежду и обувь себе и детям</a:t>
            </a:r>
            <a:r>
              <a:rPr lang="ru-RU" sz="1100" dirty="0" smtClean="0"/>
              <a:t>. В </a:t>
            </a:r>
            <a:r>
              <a:rPr lang="ru-RU" sz="1100" dirty="0"/>
              <a:t>то же время во всем мире находится огромный объем вещей, которые никогда не были использованы или использованы мало. По данным «Гринпис», в мире ежегодно производится 100 миллиардов единиц одежды, колоссальная часть которой неизбежно отправится на свалку или в мусоросжигательный завод. Объём отходов модной индустрии достигает 92 миллионов тонн. При самом неблагоприятном сценарии одежда отправляется на мусорный полигон, где потом лежит десятилетиями</a:t>
            </a:r>
            <a:r>
              <a:rPr lang="ru-RU" sz="1100" dirty="0" smtClean="0"/>
              <a:t>. Не </a:t>
            </a:r>
            <a:r>
              <a:rPr lang="ru-RU" sz="1100" dirty="0"/>
              <a:t>обошла данная экологическая проблема Краснодарский край. Поэтому мы планируем реализовать проект, где каждый житель Кубани сможет внести свой вклад в улучшение состояния окружающей среды и стать добрым помощником для тысяч нуждающихся семей</a:t>
            </a:r>
            <a:r>
              <a:rPr lang="ru-RU" sz="1100" dirty="0" smtClean="0"/>
              <a:t>. Проект </a:t>
            </a:r>
            <a:r>
              <a:rPr lang="ru-RU" sz="1100" dirty="0"/>
              <a:t>направлен на сбор б/у одежды и обуви, а также вещей с распродаж и закрытия магазинов, с последующей передачей в нуждающиеся семьи</a:t>
            </a:r>
            <a:r>
              <a:rPr lang="ru-RU" sz="1100" dirty="0" smtClean="0"/>
              <a:t>. После </a:t>
            </a:r>
            <a:r>
              <a:rPr lang="ru-RU" sz="1100" dirty="0"/>
              <a:t>того, как вещи попадут в нам, любая семья, находящаяся в тяжелом финансовом положении, может приехать в пункт сбора вещей за помощью</a:t>
            </a:r>
            <a:r>
              <a:rPr lang="ru-RU" sz="1100" dirty="0" smtClean="0"/>
              <a:t>. В </a:t>
            </a:r>
            <a:r>
              <a:rPr lang="ru-RU" sz="1100" dirty="0"/>
              <a:t>связи с реализацией данного проекта перед нашей организацией возникла проблема обработки б/у вещей, ведь зачастую они требуют небольшого ремонта и стирки. Не имея возможности перебрать и привести в порядок одежду, обувь или игрушки, организация вынуждена отказываться от возможности принять вещи и помочь. так же в ходе проекта будут организованны мобильные пункты приема Б/У вещей на ярмарках, мероприятиях и фестивалях, организованных муниципальными учреждениями</a:t>
            </a:r>
            <a:r>
              <a:rPr lang="ru-RU" sz="1100" dirty="0" smtClean="0"/>
              <a:t>. В </a:t>
            </a:r>
            <a:r>
              <a:rPr lang="ru-RU" sz="1100" dirty="0"/>
              <a:t>ходе проекта будет организована стирка и дезинфекция вещей после приема - "Социальная прачечная". Для этого будет приобретаться и устанавливаться специальное оборудование (Стиральные и сушильные машинки</a:t>
            </a:r>
            <a:r>
              <a:rPr lang="ru-RU" sz="1100" dirty="0" smtClean="0"/>
              <a:t>, гладильный </a:t>
            </a:r>
            <a:r>
              <a:rPr lang="ru-RU" sz="1100" dirty="0"/>
              <a:t>пресс, парогенератор и </a:t>
            </a:r>
            <a:r>
              <a:rPr lang="ru-RU" sz="1100" dirty="0" err="1"/>
              <a:t>д.р</a:t>
            </a:r>
            <a:r>
              <a:rPr lang="ru-RU" sz="1100" dirty="0"/>
              <a:t>.) Вещи не пригодные к носке, будут переданы приютам для животных, для подстилок</a:t>
            </a:r>
            <a:r>
              <a:rPr lang="ru-RU" sz="1100" dirty="0" smtClean="0"/>
              <a:t>. Так </a:t>
            </a:r>
            <a:r>
              <a:rPr lang="ru-RU" sz="1100" dirty="0"/>
              <a:t>же обработанные вещи будут переданы волонтерам и организациям краснодарского края для дальнейшей передачи нуждающимся семьям проживающим за территорией города Краснодар. Краснодарский край: </a:t>
            </a:r>
            <a:r>
              <a:rPr lang="ru-RU" sz="1100" dirty="0" err="1"/>
              <a:t>Усть-Лабинский</a:t>
            </a:r>
            <a:r>
              <a:rPr lang="ru-RU" sz="1100" dirty="0"/>
              <a:t>, Красноармейский, Темрюкский, Апшеронский, </a:t>
            </a:r>
            <a:r>
              <a:rPr lang="ru-RU" sz="1100" dirty="0" err="1"/>
              <a:t>Горячеключевской</a:t>
            </a:r>
            <a:r>
              <a:rPr lang="ru-RU" sz="1100" dirty="0"/>
              <a:t>, </a:t>
            </a:r>
            <a:r>
              <a:rPr lang="ru-RU" sz="1100" dirty="0" err="1"/>
              <a:t>Белореченский</a:t>
            </a:r>
            <a:r>
              <a:rPr lang="ru-RU" sz="1100" dirty="0"/>
              <a:t>, Северский, </a:t>
            </a:r>
            <a:r>
              <a:rPr lang="ru-RU" sz="1100" dirty="0" err="1"/>
              <a:t>Приморско</a:t>
            </a:r>
            <a:r>
              <a:rPr lang="ru-RU" sz="1100" dirty="0"/>
              <a:t> -</a:t>
            </a:r>
            <a:r>
              <a:rPr lang="ru-RU" sz="1100" dirty="0" err="1"/>
              <a:t>Ахтарский</a:t>
            </a:r>
            <a:r>
              <a:rPr lang="ru-RU" sz="1100" dirty="0"/>
              <a:t>, </a:t>
            </a:r>
            <a:r>
              <a:rPr lang="ru-RU" sz="1100" dirty="0" err="1"/>
              <a:t>Кореновский</a:t>
            </a:r>
            <a:r>
              <a:rPr lang="ru-RU" sz="1100" dirty="0"/>
              <a:t>, Сочинский и Новороссийский районы. Для таких мероприятий планируется привлекать волонтеров и волонтерские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97042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Специализированное 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Стиральная машина LG WD-F069BD3S </a:t>
            </a:r>
            <a:endParaRPr lang="ru-RU" dirty="0"/>
          </a:p>
          <a:p>
            <a:r>
              <a:rPr lang="ru-RU" dirty="0"/>
              <a:t>Коммерческая стиральная машина LG WD-F069BD3S </a:t>
            </a:r>
            <a:r>
              <a:rPr lang="en-US" dirty="0"/>
              <a:t>commercial washer </a:t>
            </a:r>
            <a:r>
              <a:rPr lang="ru-RU" dirty="0"/>
              <a:t>может использоваться в небольших прачечных - в детских садах, мини-гостиницах, косметических салонах, кафе и т.д. Это оборудование начального уровня с низкой ценой.</a:t>
            </a:r>
            <a:br>
              <a:rPr lang="ru-RU" dirty="0"/>
            </a:br>
            <a:r>
              <a:rPr lang="ru-RU" dirty="0"/>
              <a:t>По сравнению с промышленными стиральными машинами, </a:t>
            </a:r>
            <a:r>
              <a:rPr lang="en-US" dirty="0"/>
              <a:t>LG WD</a:t>
            </a:r>
            <a:r>
              <a:rPr lang="ru-RU" dirty="0"/>
              <a:t>-</a:t>
            </a:r>
            <a:r>
              <a:rPr lang="en-US" dirty="0"/>
              <a:t>F</a:t>
            </a:r>
            <a:r>
              <a:rPr lang="ru-RU" dirty="0"/>
              <a:t>069</a:t>
            </a:r>
            <a:r>
              <a:rPr lang="en-US" dirty="0"/>
              <a:t>BD</a:t>
            </a:r>
            <a:r>
              <a:rPr lang="ru-RU" dirty="0"/>
              <a:t>3</a:t>
            </a:r>
            <a:r>
              <a:rPr lang="en-US" dirty="0"/>
              <a:t>S</a:t>
            </a:r>
            <a:r>
              <a:rPr lang="ru-RU" dirty="0"/>
              <a:t> имеет относительно невысокий расчетный ресурс эксплуатации - до 10 000 рабочих циклов, что при работе 8 часов в день составит 4-5 лет. При более интенсивной эксплуатации срок службы соразмерно сократится. Стиральная машина </a:t>
            </a:r>
            <a:r>
              <a:rPr lang="en-US" dirty="0"/>
              <a:t>LG WD F</a:t>
            </a:r>
            <a:r>
              <a:rPr lang="ru-RU" dirty="0"/>
              <a:t>069</a:t>
            </a:r>
            <a:r>
              <a:rPr lang="en-US" dirty="0"/>
              <a:t>BD</a:t>
            </a:r>
            <a:r>
              <a:rPr lang="ru-RU" dirty="0"/>
              <a:t>3</a:t>
            </a:r>
            <a:r>
              <a:rPr lang="en-US" dirty="0"/>
              <a:t>S </a:t>
            </a:r>
            <a:r>
              <a:rPr lang="ru-RU" dirty="0"/>
              <a:t>заменила модель </a:t>
            </a:r>
            <a:r>
              <a:rPr lang="en-US" dirty="0"/>
              <a:t>H</a:t>
            </a:r>
            <a:r>
              <a:rPr lang="ru-RU" dirty="0"/>
              <a:t>069</a:t>
            </a:r>
            <a:r>
              <a:rPr lang="en-US" dirty="0"/>
              <a:t>BD</a:t>
            </a:r>
            <a:r>
              <a:rPr lang="ru-RU" dirty="0"/>
              <a:t>3</a:t>
            </a:r>
            <a:r>
              <a:rPr lang="en-US" dirty="0"/>
              <a:t>S</a:t>
            </a:r>
            <a:r>
              <a:rPr lang="ru-RU" dirty="0"/>
              <a:t>. Добавлены возможность подключения систем дозирования жидких моющих средств и ряд изменений в программном обеспечении.</a:t>
            </a:r>
          </a:p>
          <a:p>
            <a:r>
              <a:rPr lang="ru-RU" dirty="0"/>
              <a:t>Машина подключается к холодной и горячей воде, Напряжение 220 В и низкая мощность ТЭН влияет на время нагрева воды, цикл стирки длится дольше, чем у большинства профессиональных моделей стиральных машин, что снижает общую производительность. Отсек для порошка находится на верхней крышке, поэтому отсутствует возможность для установки сушильной машины сверху. Сушильная машина для работы в паре - </a:t>
            </a:r>
            <a:r>
              <a:rPr lang="en-US" dirty="0">
                <a:hlinkClick r:id="rId2"/>
              </a:rPr>
              <a:t>LG TD</a:t>
            </a:r>
            <a:r>
              <a:rPr lang="ru-RU" dirty="0">
                <a:hlinkClick r:id="rId2"/>
              </a:rPr>
              <a:t>-</a:t>
            </a:r>
            <a:r>
              <a:rPr lang="en-US" dirty="0">
                <a:hlinkClick r:id="rId2"/>
              </a:rPr>
              <a:t>V</a:t>
            </a:r>
            <a:r>
              <a:rPr lang="ru-RU" dirty="0">
                <a:hlinkClick r:id="rId2"/>
              </a:rPr>
              <a:t>1329</a:t>
            </a:r>
            <a:r>
              <a:rPr lang="en-US" dirty="0">
                <a:hlinkClick r:id="rId2"/>
              </a:rPr>
              <a:t>EA</a:t>
            </a:r>
            <a:r>
              <a:rPr lang="ru-RU" dirty="0">
                <a:hlinkClick r:id="rId2"/>
              </a:rPr>
              <a:t>4</a:t>
            </a:r>
            <a:r>
              <a:rPr lang="ru-RU" dirty="0"/>
              <a:t>.</a:t>
            </a:r>
          </a:p>
          <a:p>
            <a:r>
              <a:rPr lang="ru-RU" dirty="0"/>
              <a:t>Машина имеет прямой привод - двигатель расположен на валу, ременная передача отсутствует, что снижает шум в работе. Внутренний барабан выполнен из нержавеющей стали, наружный барабан - пластик.</a:t>
            </a:r>
            <a:br>
              <a:rPr lang="ru-RU" dirty="0"/>
            </a:br>
            <a:r>
              <a:rPr lang="ru-RU" dirty="0"/>
              <a:t>Стиральная машина </a:t>
            </a:r>
            <a:r>
              <a:rPr lang="en-US" dirty="0"/>
              <a:t>LG WD F</a:t>
            </a:r>
            <a:r>
              <a:rPr lang="ru-RU" dirty="0"/>
              <a:t>069</a:t>
            </a:r>
            <a:r>
              <a:rPr lang="en-US" dirty="0"/>
              <a:t>BD</a:t>
            </a:r>
            <a:r>
              <a:rPr lang="ru-RU" dirty="0"/>
              <a:t>3</a:t>
            </a:r>
            <a:r>
              <a:rPr lang="en-US" dirty="0"/>
              <a:t>S </a:t>
            </a:r>
            <a:r>
              <a:rPr lang="ru-RU" dirty="0"/>
              <a:t>может использоваться с системами оплаты в прачечных самообслуживания.</a:t>
            </a:r>
          </a:p>
          <a:p>
            <a:r>
              <a:rPr lang="ru-RU" dirty="0"/>
              <a:t>Гарантия 1 </a:t>
            </a:r>
            <a:r>
              <a:rPr lang="ru-RU" dirty="0" smtClean="0"/>
              <a:t>год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Стиральные и сушильные машинки для мини прачечных с объёмом не мене 15 кг</a:t>
            </a:r>
          </a:p>
          <a:p>
            <a:endParaRPr lang="ru-RU" sz="1800" dirty="0" smtClean="0"/>
          </a:p>
          <a:p>
            <a:r>
              <a:rPr lang="ru-RU" sz="1800" dirty="0" smtClean="0"/>
              <a:t>Гладильный пресс, парогенератор и демонстрационное оборудование.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822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Пункт приема б/у вещей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 время проекта будет собрано не менее  20000 кг  </a:t>
            </a:r>
            <a:r>
              <a:rPr lang="ru-RU" dirty="0" err="1"/>
              <a:t>б,у</a:t>
            </a:r>
            <a:r>
              <a:rPr lang="ru-RU" dirty="0"/>
              <a:t> вещей,  Вещи </a:t>
            </a:r>
            <a:r>
              <a:rPr lang="ru-RU" dirty="0" err="1"/>
              <a:t>отсортируются</a:t>
            </a:r>
            <a:r>
              <a:rPr lang="ru-RU" dirty="0"/>
              <a:t> по возрасту и полу, пройдут обработку, будет составлена база вещей, для раздачи по запросу от волонтеров для нуждающихся семей Края. За время проекта будет выдано не менее 25000 кг.  Вещи не пригодные к носке, будут переданы в приюты для животных для подстилок. В проекте будет привлечено не менее </a:t>
            </a:r>
            <a:r>
              <a:rPr lang="ru-RU" dirty="0" smtClean="0"/>
              <a:t>150 </a:t>
            </a:r>
            <a:r>
              <a:rPr lang="ru-RU" dirty="0"/>
              <a:t>волонтеров, которые будут помогать в фасовке вещей и доставке особо нуждающимся семьям города и края, а также в приюты для животных. </a:t>
            </a:r>
          </a:p>
        </p:txBody>
      </p:sp>
    </p:spTree>
    <p:extLst>
      <p:ext uri="{BB962C8B-B14F-4D97-AF65-F5344CB8AC3E}">
        <p14:creationId xmlns:p14="http://schemas.microsoft.com/office/powerpoint/2010/main" val="123321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Организация работает с </a:t>
            </a:r>
            <a:r>
              <a:rPr lang="ru-RU" dirty="0" smtClean="0"/>
              <a:t>2020 года</a:t>
            </a:r>
            <a:r>
              <a:rPr lang="ru-RU" dirty="0"/>
              <a:t>. Занимается помощью и поддержкой многодетных семей и семей попавших в сложную ситуацию. Наша организация выдает продуктовую помощь, оказывает психологические и юридические консультации. </a:t>
            </a:r>
            <a:r>
              <a:rPr lang="ru-RU" dirty="0" smtClean="0"/>
              <a:t>Наша </a:t>
            </a:r>
            <a:r>
              <a:rPr lang="ru-RU" dirty="0"/>
              <a:t>организация постоянно сталкивается с вопросами, можно ли принести вещи б/у, может кому то пригодится. Так же часто поступают запросы на вещи б\у от нуждающихся семей. Зачастую вещи приносят требующие стирки и ремонта. Не имея возможности перебрать, привести в порядок, организация вынуждена отказываться от этой возможности помочь.</a:t>
            </a:r>
          </a:p>
          <a:p>
            <a:r>
              <a:rPr lang="ru-RU" dirty="0"/>
              <a:t>Так же в организацию поступают запросы от бизнес организаций находящихся в стадии ликвидации с просьбой забрать товар и раздать нуждающимся.</a:t>
            </a:r>
          </a:p>
          <a:p>
            <a:r>
              <a:rPr lang="ru-RU" dirty="0"/>
              <a:t>Многим жителям и желающим помочь приходится выбрасывать вещи на </a:t>
            </a:r>
            <a:r>
              <a:rPr lang="ru-RU" dirty="0" err="1"/>
              <a:t>мусорку</a:t>
            </a:r>
            <a:r>
              <a:rPr lang="ru-RU" dirty="0"/>
              <a:t>, что естественно отрицательно сказывается на экологии.</a:t>
            </a:r>
          </a:p>
          <a:p>
            <a:r>
              <a:rPr lang="ru-RU" dirty="0"/>
              <a:t>По данным «Гринпис», в мире ежегодно производится 100 млрд единиц одежды. Объём отходов модной индустрии достигает 92 млн тонн. Нераспроданную одежду зачастую просто сжигают: данным </a:t>
            </a:r>
            <a:r>
              <a:rPr lang="ru-RU" dirty="0" err="1"/>
              <a:t>EcoWatch</a:t>
            </a:r>
            <a:r>
              <a:rPr lang="ru-RU" dirty="0"/>
              <a:t>, каждую секунду в мире сгорает столько одежды, сколько способно поместиться в один грузовик. При самом неблагоприятном сценарии одежда отправляется на свалку, где потом лежит десятилетиями.</a:t>
            </a:r>
          </a:p>
          <a:p>
            <a:r>
              <a:rPr lang="ru-RU" dirty="0"/>
              <a:t>Наш проект направлен на решение этой проблемы. Зачем выбрасывать, когда есть семьи, которые в этих вещах нуждаются.</a:t>
            </a:r>
          </a:p>
          <a:p>
            <a:r>
              <a:rPr lang="ru-RU" dirty="0"/>
              <a:t>Собрав вещи, постирав, продезинфицировав их, совершив мелкий ремонт, мы сможем передать вещи семьям адресно.</a:t>
            </a:r>
          </a:p>
          <a:p>
            <a:endParaRPr lang="ru-RU" dirty="0"/>
          </a:p>
          <a:p>
            <a:r>
              <a:rPr lang="ru-RU" dirty="0"/>
              <a:t>Более 10% жителей Краснодарского края (или 564 тысячи человек) проживают за чертой бедности. То есть их доходы в месяц ниже прожиточного минимума. 1,5% (или 79 тысяч человек) - за чертой крайней бедности. Их доходы не составляют и половину прожиточного минимума. т.е. данная услуга поможет семьям решить проблему социально незащищенных семей и не только.</a:t>
            </a:r>
          </a:p>
        </p:txBody>
      </p:sp>
    </p:spTree>
    <p:extLst>
      <p:ext uri="{BB962C8B-B14F-4D97-AF65-F5344CB8AC3E}">
        <p14:creationId xmlns:p14="http://schemas.microsoft.com/office/powerpoint/2010/main" val="2214944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879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Социальная прачечная Пункт приема б/у вещей</vt:lpstr>
      <vt:lpstr>Описание проекта</vt:lpstr>
      <vt:lpstr>Специализированное оборудование</vt:lpstr>
      <vt:lpstr>Пункт приема б/у вещей</vt:lpstr>
      <vt:lpstr>Дополнительная информация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прачечная Пункт приема б/у вещей</dc:title>
  <dc:creator>Админ</dc:creator>
  <cp:lastModifiedBy>Админ</cp:lastModifiedBy>
  <cp:revision>4</cp:revision>
  <dcterms:created xsi:type="dcterms:W3CDTF">2021-07-05T15:26:09Z</dcterms:created>
  <dcterms:modified xsi:type="dcterms:W3CDTF">2021-07-05T16:02:40Z</dcterms:modified>
</cp:coreProperties>
</file>