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0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3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31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687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05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2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2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7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2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7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0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1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3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5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D3D30-C4F6-4FC1-B9A0-6F409346F3F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752069-4840-437A-BF89-7186D24A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4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6259" y="2867024"/>
            <a:ext cx="8915399" cy="19103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haroni" panose="02010803020104030203" pitchFamily="2" charset="-79"/>
              </a:rPr>
              <a:t>Департамент культуры, спорта, молодёжной политики и межнациональных отношений администрации города Евпатории </a:t>
            </a:r>
            <a:br>
              <a:rPr lang="ru-RU" sz="2800" b="1" dirty="0">
                <a:cs typeface="Aharoni" panose="02010803020104030203" pitchFamily="2" charset="-79"/>
              </a:rPr>
            </a:br>
            <a:r>
              <a:rPr lang="ru-RU" sz="2800" b="1" dirty="0">
                <a:cs typeface="Aharoni" panose="02010803020104030203" pitchFamily="2" charset="-79"/>
              </a:rPr>
              <a:t>Республики Крым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17" y="544442"/>
            <a:ext cx="2113033" cy="2113033"/>
          </a:xfrm>
          <a:prstGeom prst="rect">
            <a:avLst/>
          </a:prstGeom>
          <a:effectLst>
            <a:reflection blurRad="76200" endPos="0" dist="50800" dir="5400000" sy="-100000" algn="bl" rotWithShape="0"/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39986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100" y="22036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Наша команда из 90 активных, целеустремленных , готовых помогать волонтеров провела</a:t>
            </a:r>
            <a:r>
              <a:rPr lang="ru-RU" sz="2800" b="1" dirty="0"/>
              <a:t> </a:t>
            </a:r>
            <a:r>
              <a:rPr lang="ru-RU" sz="2400" b="1" dirty="0"/>
              <a:t>с начала 2024 года 17 добрых дел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174" y="1266824"/>
            <a:ext cx="2783210" cy="3710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3" y="2636522"/>
            <a:ext cx="4366265" cy="32746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2" y="1540197"/>
            <a:ext cx="410211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329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175" y="538385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Нашими партнерами при организации мероприятий стали: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Западный зональный центр АНО «ДОМ МОЛОДЕЖИ», </a:t>
            </a:r>
          </a:p>
          <a:p>
            <a:r>
              <a:rPr lang="ru-RU" dirty="0"/>
              <a:t>МБУ «Центр массового спорта», </a:t>
            </a:r>
          </a:p>
          <a:p>
            <a:r>
              <a:rPr lang="ru-RU" dirty="0"/>
              <a:t>Евпаторийский институт социальных наук (филиала) ФГАОУ ВО «Крымский федеральный университет имени В.И. Вернадского», </a:t>
            </a:r>
          </a:p>
          <a:p>
            <a:r>
              <a:rPr lang="ru-RU" dirty="0"/>
              <a:t>ГБПОУ РК «Евпаторийский техникум строительных технологий и сферы обслуживания», </a:t>
            </a:r>
          </a:p>
          <a:p>
            <a:r>
              <a:rPr lang="ru-RU" dirty="0"/>
              <a:t>ГБПОУ «Евпаторийский индустриальный техникум», </a:t>
            </a:r>
          </a:p>
          <a:p>
            <a:r>
              <a:rPr lang="ru-RU" dirty="0"/>
              <a:t>ГАОУ СПО РК «Евпаторийский медицинский колледж», </a:t>
            </a:r>
          </a:p>
          <a:p>
            <a:r>
              <a:rPr lang="ru-RU" dirty="0"/>
              <a:t>АНО «ПОО медицинский колледж «Монада».</a:t>
            </a:r>
          </a:p>
        </p:txBody>
      </p:sp>
    </p:spTree>
    <p:extLst>
      <p:ext uri="{BB962C8B-B14F-4D97-AF65-F5344CB8AC3E}">
        <p14:creationId xmlns:p14="http://schemas.microsoft.com/office/powerpoint/2010/main" val="11191244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59" y="2545445"/>
            <a:ext cx="4360054" cy="2912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91" y="3629072"/>
            <a:ext cx="4550791" cy="3039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76" y="700199"/>
            <a:ext cx="4121039" cy="2752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150" y="414560"/>
            <a:ext cx="8911687" cy="1280890"/>
          </a:xfrm>
        </p:spPr>
        <p:txBody>
          <a:bodyPr>
            <a:normAutofit/>
          </a:bodyPr>
          <a:lstStyle/>
          <a:p>
            <a:r>
              <a:rPr lang="ru-RU" b="1" dirty="0"/>
              <a:t>Наши мероприятия посетили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137" y="1264555"/>
            <a:ext cx="8915400" cy="3777622"/>
          </a:xfrm>
        </p:spPr>
        <p:txBody>
          <a:bodyPr/>
          <a:lstStyle/>
          <a:p>
            <a:r>
              <a:rPr lang="ru-RU" dirty="0"/>
              <a:t>заместитель министра образования, науки и молодежи Республики Крым Оксана Красникова, председатель Государственного комитета молодежной политики Республики Крым Алексей Зинченко, директор АНО"ДОМ МОЛОДЕЖИ" Даниил Мещеряков.</a:t>
            </a:r>
          </a:p>
        </p:txBody>
      </p:sp>
    </p:spTree>
    <p:extLst>
      <p:ext uri="{BB962C8B-B14F-4D97-AF65-F5344CB8AC3E}">
        <p14:creationId xmlns:p14="http://schemas.microsoft.com/office/powerpoint/2010/main" val="6375859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794" y="1247775"/>
            <a:ext cx="3563431" cy="4875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669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Добрые дела организации освещали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787" y="1007380"/>
            <a:ext cx="10142537" cy="4663447"/>
          </a:xfrm>
        </p:spPr>
        <p:txBody>
          <a:bodyPr>
            <a:normAutofit/>
          </a:bodyPr>
          <a:lstStyle/>
          <a:p>
            <a:r>
              <a:rPr lang="ru-RU" sz="1600" b="1" dirty="0"/>
              <a:t>АНО ТРК «Евпатория24»</a:t>
            </a:r>
          </a:p>
          <a:p>
            <a:r>
              <a:rPr lang="ru-RU" sz="1600" b="1" dirty="0"/>
              <a:t>АНО «Издательство газеты «Евпаторийская здравница» </a:t>
            </a:r>
          </a:p>
          <a:p>
            <a:r>
              <a:rPr lang="ru-RU" sz="1600" b="1" dirty="0"/>
              <a:t>Информация о наших мероприятиях размещается на </a:t>
            </a:r>
          </a:p>
          <a:p>
            <a:pPr marL="0" indent="0">
              <a:buNone/>
            </a:pPr>
            <a:r>
              <a:rPr lang="ru-RU" sz="1600" b="1" dirty="0"/>
              <a:t>страницах молодежных сообществ в социальной сети </a:t>
            </a:r>
            <a:r>
              <a:rPr lang="ru-RU" sz="1600" b="1" dirty="0" err="1"/>
              <a:t>ВКонтакте</a:t>
            </a:r>
            <a:r>
              <a:rPr lang="ru-RU" sz="1600" b="1" dirty="0"/>
              <a:t>.</a:t>
            </a:r>
            <a:endParaRPr lang="ru-RU" sz="1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1" y="2483522"/>
            <a:ext cx="4287389" cy="2990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06" y="2948637"/>
            <a:ext cx="4076700" cy="37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856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</TotalTime>
  <Words>178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Департамент культуры, спорта, молодёжной политики и межнациональных отношений администрации города Евпатории  Республики Крым</vt:lpstr>
      <vt:lpstr>Наша команда из 90 активных, целеустремленных , готовых помогать волонтеров провела с начала 2024 года 17 добрых дел</vt:lpstr>
      <vt:lpstr>Нашими партнерами при организации мероприятий стали:</vt:lpstr>
      <vt:lpstr>Наши мероприятия посетили  </vt:lpstr>
      <vt:lpstr>Добрые дела организации освещали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культуры, спорта, молодёжной политики и межнациональных отношений администрации города Евпатории  Республики Крым</dc:title>
  <dc:creator>Татьяна</dc:creator>
  <cp:lastModifiedBy>asus</cp:lastModifiedBy>
  <cp:revision>6</cp:revision>
  <dcterms:created xsi:type="dcterms:W3CDTF">2024-08-19T09:33:33Z</dcterms:created>
  <dcterms:modified xsi:type="dcterms:W3CDTF">2024-08-19T13:29:54Z</dcterms:modified>
</cp:coreProperties>
</file>