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88" autoAdjust="0"/>
    <p:restoredTop sz="94660"/>
  </p:normalViewPr>
  <p:slideViewPr>
    <p:cSldViewPr snapToGrid="0">
      <p:cViewPr varScale="1">
        <p:scale>
          <a:sx n="63" d="100"/>
          <a:sy n="63" d="100"/>
        </p:scale>
        <p:origin x="98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231EA-D658-413A-9BA8-C5E2EDD53C58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05C67-04E2-41C2-BEF1-11B068A083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563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231EA-D658-413A-9BA8-C5E2EDD53C58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05C67-04E2-41C2-BEF1-11B068A083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916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231EA-D658-413A-9BA8-C5E2EDD53C58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05C67-04E2-41C2-BEF1-11B068A083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823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231EA-D658-413A-9BA8-C5E2EDD53C58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05C67-04E2-41C2-BEF1-11B068A083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367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231EA-D658-413A-9BA8-C5E2EDD53C58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05C67-04E2-41C2-BEF1-11B068A083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425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231EA-D658-413A-9BA8-C5E2EDD53C58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05C67-04E2-41C2-BEF1-11B068A083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552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231EA-D658-413A-9BA8-C5E2EDD53C58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05C67-04E2-41C2-BEF1-11B068A083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329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231EA-D658-413A-9BA8-C5E2EDD53C58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05C67-04E2-41C2-BEF1-11B068A083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919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231EA-D658-413A-9BA8-C5E2EDD53C58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05C67-04E2-41C2-BEF1-11B068A083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144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231EA-D658-413A-9BA8-C5E2EDD53C58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05C67-04E2-41C2-BEF1-11B068A083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309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231EA-D658-413A-9BA8-C5E2EDD53C58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05C67-04E2-41C2-BEF1-11B068A083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628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231EA-D658-413A-9BA8-C5E2EDD53C58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05C67-04E2-41C2-BEF1-11B068A083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406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Влияние </a:t>
            </a:r>
            <a:r>
              <a:rPr lang="ru-RU" dirty="0" err="1" smtClean="0"/>
              <a:t>блогеров</a:t>
            </a:r>
            <a:r>
              <a:rPr lang="ru-RU" dirty="0" smtClean="0"/>
              <a:t> на формирование мировоззрения подростков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30240" y="4739958"/>
            <a:ext cx="9144000" cy="1655762"/>
          </a:xfrm>
        </p:spPr>
        <p:txBody>
          <a:bodyPr/>
          <a:lstStyle/>
          <a:p>
            <a:r>
              <a:rPr lang="ru-RU" dirty="0" err="1" smtClean="0"/>
              <a:t>Ткачевой</a:t>
            </a:r>
            <a:r>
              <a:rPr lang="ru-RU" dirty="0" smtClean="0"/>
              <a:t> Валерии</a:t>
            </a:r>
          </a:p>
          <a:p>
            <a:r>
              <a:rPr lang="ru-RU" dirty="0" smtClean="0"/>
              <a:t>Соболевой Ники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718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6080" y="239098"/>
            <a:ext cx="6096000" cy="61555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b="1" dirty="0" smtClean="0"/>
              <a:t>ЗАКЛЮЧЕНИЕ</a:t>
            </a:r>
            <a:r>
              <a:rPr lang="ru-RU" dirty="0" smtClean="0"/>
              <a:t> </a:t>
            </a:r>
          </a:p>
          <a:p>
            <a:endParaRPr lang="ru-RU" dirty="0"/>
          </a:p>
          <a:p>
            <a:r>
              <a:rPr lang="ru-RU" sz="2800" dirty="0" smtClean="0"/>
              <a:t>Таким </a:t>
            </a:r>
            <a:r>
              <a:rPr lang="ru-RU" sz="2800" dirty="0"/>
              <a:t>образом, влияние </a:t>
            </a:r>
            <a:r>
              <a:rPr lang="ru-RU" sz="2800" dirty="0" err="1"/>
              <a:t>блогеров</a:t>
            </a:r>
            <a:r>
              <a:rPr lang="ru-RU" sz="2800" dirty="0"/>
              <a:t> на формирование мировоззрения подростков представляет собой сложную и многогранную проблему. Важно отметить, что передача информации через </a:t>
            </a:r>
            <a:r>
              <a:rPr lang="ru-RU" sz="2800" dirty="0" err="1"/>
              <a:t>блогеров</a:t>
            </a:r>
            <a:r>
              <a:rPr lang="ru-RU" sz="2800" dirty="0"/>
              <a:t> не всегда является объективной; наряду с положительными примерами, существует немало случаев, когда контент может негативно сказаться на психоэмоциональном состоянии подростков.</a:t>
            </a:r>
          </a:p>
        </p:txBody>
      </p:sp>
    </p:spTree>
    <p:extLst>
      <p:ext uri="{BB962C8B-B14F-4D97-AF65-F5344CB8AC3E}">
        <p14:creationId xmlns:p14="http://schemas.microsoft.com/office/powerpoint/2010/main" val="554113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206" y="594360"/>
            <a:ext cx="2723434" cy="35407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8640" y="2687320"/>
            <a:ext cx="2753360" cy="367114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75920" y="302736"/>
            <a:ext cx="6096000" cy="477053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b="1" dirty="0"/>
              <a:t>Статистика</a:t>
            </a:r>
            <a:r>
              <a:rPr lang="ru-RU" sz="4000" b="1" dirty="0" smtClean="0"/>
              <a:t>:</a:t>
            </a:r>
          </a:p>
          <a:p>
            <a:endParaRPr lang="ru-RU" sz="4000" b="1" dirty="0"/>
          </a:p>
          <a:p>
            <a:r>
              <a:rPr lang="ru-RU" sz="2800" dirty="0" smtClean="0"/>
              <a:t>1. Повергались </a:t>
            </a:r>
            <a:r>
              <a:rPr lang="ru-RU" sz="2800" dirty="0"/>
              <a:t>ли вы влиянию </a:t>
            </a:r>
            <a:r>
              <a:rPr lang="ru-RU" sz="2800" dirty="0" err="1"/>
              <a:t>блогеров</a:t>
            </a:r>
            <a:r>
              <a:rPr lang="ru-RU" sz="2800" dirty="0"/>
              <a:t>? Да- 42%, нет-58</a:t>
            </a:r>
            <a:r>
              <a:rPr lang="ru-RU" sz="2800" dirty="0" smtClean="0"/>
              <a:t>%</a:t>
            </a:r>
          </a:p>
          <a:p>
            <a:r>
              <a:rPr lang="ru-RU" sz="2800" dirty="0" smtClean="0"/>
              <a:t>2. </a:t>
            </a:r>
            <a:r>
              <a:rPr lang="ru-RU" sz="2800" dirty="0"/>
              <a:t>Знаком вы </a:t>
            </a:r>
            <a:r>
              <a:rPr lang="ru-RU" sz="2800" dirty="0" err="1"/>
              <a:t>блогеров</a:t>
            </a:r>
            <a:r>
              <a:rPr lang="ru-RU" sz="2800" dirty="0"/>
              <a:t>, которые отрицательно влияют на ваше мировоззрение?Да-49%, нет-51</a:t>
            </a:r>
            <a:r>
              <a:rPr lang="ru-RU" sz="2800" dirty="0" smtClean="0"/>
              <a:t>%</a:t>
            </a:r>
          </a:p>
          <a:p>
            <a:r>
              <a:rPr lang="ru-RU" sz="2800" dirty="0" smtClean="0"/>
              <a:t>3</a:t>
            </a:r>
            <a:r>
              <a:rPr lang="ru-RU" sz="2800" dirty="0"/>
              <a:t>. Знаете ли вы </a:t>
            </a:r>
            <a:r>
              <a:rPr lang="ru-RU" sz="2800" dirty="0" err="1"/>
              <a:t>блогеров</a:t>
            </a:r>
            <a:r>
              <a:rPr lang="ru-RU" sz="2800" dirty="0"/>
              <a:t>, которые положительно влияют на вас?Да-89%, нет-11%</a:t>
            </a:r>
          </a:p>
        </p:txBody>
      </p:sp>
    </p:spTree>
    <p:extLst>
      <p:ext uri="{BB962C8B-B14F-4D97-AF65-F5344CB8AC3E}">
        <p14:creationId xmlns:p14="http://schemas.microsoft.com/office/powerpoint/2010/main" val="991062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6400" y="151398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400" b="1" dirty="0" smtClean="0"/>
              <a:t>ОПИСАНИЕ ПРОБЛЕМЫ</a:t>
            </a:r>
            <a:endParaRPr lang="ru-RU" sz="4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06400" y="1530439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Современные подростки проводят значительное количество времени в социальных сетях и на платформах, где активно работают </a:t>
            </a:r>
            <a:r>
              <a:rPr lang="ru-RU" sz="2400" dirty="0" err="1" smtClean="0"/>
              <a:t>блогеры</a:t>
            </a:r>
            <a:r>
              <a:rPr lang="ru-RU" sz="2400" dirty="0" smtClean="0"/>
              <a:t>. Эти фигуры часто становятся авторитетами и моделями для подражания. Вопрос заключается в том, как это влияние формирует их мировоззрение, какие идеи и ценности они могут усваивать, а также как избежать негативного влияния на психику и развитие.</a:t>
            </a:r>
            <a:endParaRPr lang="ru-RU" sz="2400" dirty="0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3920" y="3834413"/>
            <a:ext cx="3688080" cy="2963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119" y="1233973"/>
            <a:ext cx="2755265" cy="291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0384" y="190487"/>
            <a:ext cx="2516505" cy="2086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664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6400" y="120918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400" b="1" dirty="0" smtClean="0"/>
              <a:t>ПУТИ РЕШЕНИЯ</a:t>
            </a:r>
            <a:endParaRPr lang="ru-RU" sz="4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06400" y="1055638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AutoNum type="arabicPeriod"/>
            </a:pPr>
            <a:r>
              <a:rPr lang="ru-RU" sz="3200" dirty="0" smtClean="0"/>
              <a:t>Беседы</a:t>
            </a:r>
          </a:p>
          <a:p>
            <a:pPr marL="342900" indent="-342900">
              <a:buAutoNum type="arabicPeriod"/>
            </a:pPr>
            <a:r>
              <a:rPr lang="ru-RU" sz="3200" dirty="0" smtClean="0"/>
              <a:t>Плакат</a:t>
            </a:r>
          </a:p>
          <a:p>
            <a:pPr marL="342900" indent="-342900">
              <a:buAutoNum type="arabicPeriod"/>
            </a:pPr>
            <a:r>
              <a:rPr lang="ru-RU" sz="3200" dirty="0" smtClean="0"/>
              <a:t>Стенд</a:t>
            </a:r>
          </a:p>
          <a:p>
            <a:pPr marL="342900" indent="-342900">
              <a:buAutoNum type="arabicPeriod"/>
            </a:pPr>
            <a:r>
              <a:rPr lang="ru-RU" sz="3200" dirty="0" smtClean="0"/>
              <a:t>Видеоролик</a:t>
            </a:r>
          </a:p>
          <a:p>
            <a:pPr marL="342900" indent="-342900">
              <a:buAutoNum type="arabicPeriod"/>
            </a:pPr>
            <a:r>
              <a:rPr lang="ru-RU" sz="3200" dirty="0" smtClean="0"/>
              <a:t>Конкурсы</a:t>
            </a:r>
          </a:p>
          <a:p>
            <a:endParaRPr lang="ru-RU" sz="3200" dirty="0" smtClean="0"/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0185" y="439444"/>
            <a:ext cx="2644615" cy="169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721" y="2190980"/>
            <a:ext cx="2726054" cy="1911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6775" y="3778067"/>
            <a:ext cx="2089329" cy="2747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299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9120" y="222518"/>
            <a:ext cx="6096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400" b="1" dirty="0" smtClean="0"/>
              <a:t>ВЫБРАННЫЙ ПУТЬ РЕШЕНИЯ</a:t>
            </a:r>
            <a:endParaRPr lang="ru-RU" sz="4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9120" y="209195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dirty="0" smtClean="0"/>
              <a:t>Видеороли</a:t>
            </a:r>
            <a:r>
              <a:rPr lang="ru-RU" sz="3600" dirty="0"/>
              <a:t>к</a:t>
            </a:r>
          </a:p>
        </p:txBody>
      </p:sp>
    </p:spTree>
    <p:extLst>
      <p:ext uri="{BB962C8B-B14F-4D97-AF65-F5344CB8AC3E}">
        <p14:creationId xmlns:p14="http://schemas.microsoft.com/office/powerpoint/2010/main" val="530678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8640" y="131078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400" b="1" dirty="0" smtClean="0"/>
              <a:t>ЛОКАЛИЗАЦИЯ</a:t>
            </a:r>
            <a:endParaRPr lang="ru-RU" sz="4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48640" y="1167398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/>
              <a:t>Ученики 8-9 классов МБОУ СОШ №21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467135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6560" y="110758"/>
            <a:ext cx="6096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400" b="1" dirty="0" smtClean="0"/>
              <a:t>ПЕРВОНАЧАЛЬНЫЙ ОБРАЗ ЖЕЛАЕМОГО БУДУЩЕГО</a:t>
            </a:r>
            <a:endParaRPr lang="ru-RU" sz="4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16560" y="2599958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Видеоролик на тему: «влияние </a:t>
            </a:r>
            <a:r>
              <a:rPr lang="ru-RU" sz="2400" dirty="0" err="1" smtClean="0"/>
              <a:t>блогеров</a:t>
            </a:r>
            <a:r>
              <a:rPr lang="ru-RU" sz="2400" dirty="0" smtClean="0"/>
              <a:t> на формирование мировоззрения подростков»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91437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90438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400" b="1" dirty="0" smtClean="0"/>
              <a:t>ЦЕЛЬ</a:t>
            </a:r>
            <a:endParaRPr lang="ru-RU" sz="4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4800" y="1002119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/>
              <a:t>Создание видеоролика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4800" y="2166014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400" b="1" dirty="0" smtClean="0"/>
              <a:t>ЗАДАЧИ</a:t>
            </a:r>
            <a:endParaRPr lang="ru-RU" sz="4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4800" y="2887682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AutoNum type="arabicPeriod"/>
            </a:pPr>
            <a:r>
              <a:rPr lang="ru-RU" sz="2800" dirty="0" smtClean="0"/>
              <a:t>Провести опрос №1 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Подготовить материал для видеоролика 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Создать видеоролик 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Показать видеоролик 8-9 </a:t>
            </a:r>
            <a:r>
              <a:rPr lang="ru-RU" sz="2800" dirty="0" err="1" smtClean="0"/>
              <a:t>класссам</a:t>
            </a:r>
            <a:endParaRPr lang="ru-RU" sz="2800" dirty="0"/>
          </a:p>
          <a:p>
            <a:pPr marL="342900" indent="-342900">
              <a:buAutoNum type="arabicPeriod"/>
            </a:pPr>
            <a:r>
              <a:rPr lang="ru-RU" sz="2800" dirty="0" smtClean="0"/>
              <a:t>Выложить видеоролик в сообщества школы 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Провести опрос №2 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Подвести итоги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172376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4024" y="267454"/>
            <a:ext cx="2965107" cy="43088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/>
              <a:t>РИСКИ:</a:t>
            </a:r>
          </a:p>
          <a:p>
            <a:endParaRPr lang="ru-RU" dirty="0"/>
          </a:p>
          <a:p>
            <a:r>
              <a:rPr lang="ru-RU" sz="2800" dirty="0" smtClean="0"/>
              <a:t>Рисков </a:t>
            </a:r>
            <a:r>
              <a:rPr lang="ru-RU" sz="2800" dirty="0"/>
              <a:t>нет </a:t>
            </a:r>
            <a:endParaRPr lang="ru-RU" sz="2800" dirty="0" smtClean="0"/>
          </a:p>
          <a:p>
            <a:endParaRPr lang="ru-RU" sz="2800" dirty="0"/>
          </a:p>
          <a:p>
            <a:endParaRPr lang="ru-RU" sz="2800" dirty="0" smtClean="0"/>
          </a:p>
          <a:p>
            <a:endParaRPr lang="ru-RU" sz="2800" dirty="0"/>
          </a:p>
          <a:p>
            <a:r>
              <a:rPr lang="ru-RU" sz="4000" b="1" dirty="0" smtClean="0"/>
              <a:t>ТРУДНОСТИ:</a:t>
            </a:r>
            <a:br>
              <a:rPr lang="ru-RU" sz="4000" b="1" dirty="0" smtClean="0"/>
            </a:br>
            <a:endParaRPr lang="ru-RU" sz="4000" b="1" dirty="0" smtClean="0"/>
          </a:p>
          <a:p>
            <a:r>
              <a:rPr lang="ru-RU" sz="2400" dirty="0" smtClean="0"/>
              <a:t>Трудностей </a:t>
            </a:r>
            <a:r>
              <a:rPr lang="ru-RU" sz="2400" dirty="0"/>
              <a:t>нет</a:t>
            </a:r>
          </a:p>
        </p:txBody>
      </p:sp>
    </p:spTree>
    <p:extLst>
      <p:ext uri="{BB962C8B-B14F-4D97-AF65-F5344CB8AC3E}">
        <p14:creationId xmlns:p14="http://schemas.microsoft.com/office/powerpoint/2010/main" val="1744792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6560" y="234295"/>
            <a:ext cx="6096000" cy="289310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b="1" dirty="0" smtClean="0"/>
              <a:t>ОКОНЧАТЕЛЬНЫЙ ОБРАЗ ЖЕЛАЕМОГО БУДУЩЕГО</a:t>
            </a:r>
            <a:endParaRPr lang="ru-RU" dirty="0" smtClean="0"/>
          </a:p>
          <a:p>
            <a:endParaRPr lang="ru-RU" dirty="0" err="1"/>
          </a:p>
          <a:p>
            <a:r>
              <a:rPr lang="ru-RU" sz="2800" dirty="0" smtClean="0"/>
              <a:t>Видеоролик </a:t>
            </a:r>
            <a:r>
              <a:rPr lang="ru-RU" sz="2800" dirty="0"/>
              <a:t>на тему: ,,влияние </a:t>
            </a:r>
            <a:r>
              <a:rPr lang="ru-RU" sz="2800" dirty="0" err="1"/>
              <a:t>блогеров</a:t>
            </a:r>
            <a:r>
              <a:rPr lang="ru-RU" sz="2800" dirty="0"/>
              <a:t> на формирование мировоззрения подростков’’</a:t>
            </a:r>
          </a:p>
        </p:txBody>
      </p:sp>
    </p:spTree>
    <p:extLst>
      <p:ext uri="{BB962C8B-B14F-4D97-AF65-F5344CB8AC3E}">
        <p14:creationId xmlns:p14="http://schemas.microsoft.com/office/powerpoint/2010/main" val="10890473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251</Words>
  <Application>Microsoft Office PowerPoint</Application>
  <PresentationFormat>Широкоэкранный</PresentationFormat>
  <Paragraphs>46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Влияние блогеров на формирование мировоззрения подростков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Влияние блогеров на формирование мировоззрения подростков</dc:title>
  <dc:creator>валерия</dc:creator>
  <cp:lastModifiedBy>валерия</cp:lastModifiedBy>
  <cp:revision>8</cp:revision>
  <dcterms:created xsi:type="dcterms:W3CDTF">2025-10-08T18:28:38Z</dcterms:created>
  <dcterms:modified xsi:type="dcterms:W3CDTF">2025-11-28T19:46:28Z</dcterms:modified>
</cp:coreProperties>
</file>