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7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0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7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7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2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6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2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68F4-5FF4-43B1-B36E-18BE2BCCF8A3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4C3A-F75C-497F-A60F-303820683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6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Добровольчество в Афанасьевском муниципальном округе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 организации спортивного мероприятия «</a:t>
            </a:r>
            <a:r>
              <a:rPr lang="ru-RU" dirty="0" err="1" smtClean="0"/>
              <a:t>Красота.Грация.Идеал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850"/>
            <a:ext cx="79502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«Солдатский мишка»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6" y="1782233"/>
            <a:ext cx="6688667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«Вам, любимые»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6" y="1778000"/>
            <a:ext cx="677333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Слёт актива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3" y="1690688"/>
            <a:ext cx="6942667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7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8737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0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Добровольчество в Афанасьевском муниципальном округе</vt:lpstr>
      <vt:lpstr>Помощь в организации спортивного мероприятия «Красота.Грация.Идеал»</vt:lpstr>
      <vt:lpstr>Акция «Солдатский мишка»</vt:lpstr>
      <vt:lpstr>Акция «Вам, любимые» </vt:lpstr>
      <vt:lpstr>Слёт актива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Добровольчество в Афанасьевском муниципальном округе</dc:title>
  <dc:creator>User</dc:creator>
  <cp:lastModifiedBy>User</cp:lastModifiedBy>
  <cp:revision>2</cp:revision>
  <dcterms:created xsi:type="dcterms:W3CDTF">2025-04-18T08:02:05Z</dcterms:created>
  <dcterms:modified xsi:type="dcterms:W3CDTF">2025-04-18T08:03:28Z</dcterms:modified>
</cp:coreProperties>
</file>