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1" r:id="rId5"/>
    <p:sldId id="257" r:id="rId6"/>
    <p:sldId id="258" r:id="rId7"/>
    <p:sldId id="259" r:id="rId8"/>
    <p:sldId id="260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A4A6BF-58A1-4BDB-A442-11B8D2072D7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11879F-1883-4F15-829D-F94962BBC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book\Download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910992"/>
            <a:ext cx="611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Писмаркина Анна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420"/>
            <a:ext cx="6935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Экологический проект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98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011" y="86575"/>
            <a:ext cx="651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Побелка лесополосы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7" y="1196752"/>
            <a:ext cx="7668344" cy="51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5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9070" y="86575"/>
            <a:ext cx="499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Высадка цветов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1" y="1196752"/>
            <a:ext cx="7811913" cy="521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1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65" y="86575"/>
            <a:ext cx="8525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Высадка цветов с родителями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8" y="1124744"/>
            <a:ext cx="7812360" cy="521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1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794" y="86575"/>
            <a:ext cx="748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Уборка опавшей листвы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88832" cy="49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6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0941" y="86575"/>
            <a:ext cx="5106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Уборка участков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7" y="1009905"/>
            <a:ext cx="8305612" cy="553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9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794" y="86575"/>
            <a:ext cx="748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Уборка опавшей листвы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6" y="1340768"/>
            <a:ext cx="7184511" cy="47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6996"/>
            <a:ext cx="8460432" cy="564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5101" y="86575"/>
            <a:ext cx="5998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Уборка мемориала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82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958" y="86575"/>
            <a:ext cx="570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Посадка деревьев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7" y="1196752"/>
            <a:ext cx="7992888" cy="533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70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296" y="86575"/>
            <a:ext cx="5735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Побелка деревьев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920880" cy="528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1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9061" y="86575"/>
            <a:ext cx="499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Высадка цветов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6" y="1124744"/>
            <a:ext cx="7812360" cy="521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8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064" y="86575"/>
            <a:ext cx="54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Сбор макулатуры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4" y="1166565"/>
            <a:ext cx="8172400" cy="545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313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30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nubook</dc:creator>
  <cp:lastModifiedBy>МБОУ Политотдельская</cp:lastModifiedBy>
  <cp:revision>7</cp:revision>
  <dcterms:created xsi:type="dcterms:W3CDTF">2018-06-22T15:03:21Z</dcterms:created>
  <dcterms:modified xsi:type="dcterms:W3CDTF">2020-06-08T10:12:51Z</dcterms:modified>
</cp:coreProperties>
</file>