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5" r:id="rId6"/>
    <p:sldId id="266" r:id="rId7"/>
    <p:sldId id="259" r:id="rId8"/>
    <p:sldId id="260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im/convo/66492588?entrypoint=list_all&amp;z=video-101841261_456241804%2F51ded784d905894976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im/convo/66492588?entrypoint=list_all&amp;w=wall-101841261_15958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31654323" TargetMode="External"/><Relationship Id="rId2" Type="http://schemas.openxmlformats.org/officeDocument/2006/relationships/hyperlink" Target="https://vk.com/zelenaya_liniya32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эмблема журавлик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801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«Гимназия №4»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Брянска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211960" cy="2806876"/>
          </a:xfrm>
          <a:prstGeom prst="rect">
            <a:avLst/>
          </a:prstGeom>
          <a:noFill/>
        </p:spPr>
      </p:pic>
      <p:pic>
        <p:nvPicPr>
          <p:cNvPr id="6147" name="Picture 3" descr="C:\Users\User\Desktop\п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6" y="0"/>
            <a:ext cx="4536504" cy="6048672"/>
          </a:xfrm>
          <a:prstGeom prst="rect">
            <a:avLst/>
          </a:prstGeom>
          <a:noFill/>
        </p:spPr>
      </p:pic>
      <p:pic>
        <p:nvPicPr>
          <p:cNvPr id="6148" name="Picture 4" descr="C:\Users\User\Desktop\п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37520"/>
            <a:ext cx="3240360" cy="4320480"/>
          </a:xfrm>
          <a:prstGeom prst="rect">
            <a:avLst/>
          </a:prstGeom>
          <a:noFill/>
        </p:spPr>
      </p:pic>
      <p:pic>
        <p:nvPicPr>
          <p:cNvPr id="6149" name="Picture 5" descr="C:\Users\User\Desktop\п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609528"/>
            <a:ext cx="2698101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86800" cy="40324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небольшие поступки, такие как улыбка прохожим, помощь соседу или пожертвование на благотворительность, могут оказать большое влияние на жизнь других людей.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СВОё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7992888" cy="42484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и отправка посылок для бойцов брянской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штурмовой разведывательной бригады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Пересвет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БАРС,  десантникам: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Новогодние посылки;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Браслеты ручной работы с позывными;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жестяных банок для окопных свечей;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окопных свечей;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Написание писем и изготовление открыток;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Организация сладких ярмарок для сбора средств и закупки предметов личной гигиены.</a:t>
            </a:r>
          </a:p>
          <a:p>
            <a:pPr algn="l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Благодарность солдат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vk.com/im/convo/66492588?entrypoint=list_all&amp;z=video-101841261_456241804%2F51ded784d905894976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3 класс 2024-2025\Волонтеры гимназии\photo_2025-02-10_11-58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1971" y="3284984"/>
            <a:ext cx="6352029" cy="3573016"/>
          </a:xfrm>
          <a:prstGeom prst="rect">
            <a:avLst/>
          </a:prstGeom>
          <a:noFill/>
        </p:spPr>
      </p:pic>
      <p:pic>
        <p:nvPicPr>
          <p:cNvPr id="1028" name="Picture 4" descr="C:\Users\User\3 класс 2024-2025\Волонтеры гимназии\photo_2025-02-10_11-57-54.jpg"/>
          <p:cNvPicPr>
            <a:picLocks noChangeAspect="1" noChangeArrowheads="1"/>
          </p:cNvPicPr>
          <p:nvPr/>
        </p:nvPicPr>
        <p:blipFill>
          <a:blip r:embed="rId3" cstate="print"/>
          <a:srcRect l="8901"/>
          <a:stretch>
            <a:fillRect/>
          </a:stretch>
        </p:blipFill>
        <p:spPr bwMode="auto">
          <a:xfrm>
            <a:off x="5111552" y="476672"/>
            <a:ext cx="4032448" cy="2489862"/>
          </a:xfrm>
          <a:prstGeom prst="rect">
            <a:avLst/>
          </a:prstGeom>
          <a:noFill/>
        </p:spPr>
      </p:pic>
      <p:pic>
        <p:nvPicPr>
          <p:cNvPr id="1029" name="Picture 5" descr="C:\Users\User\3 класс 2024-2025\Волонтеры гимназии\photo_2025-02-10_11-57-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16302" cy="2709170"/>
          </a:xfrm>
          <a:prstGeom prst="rect">
            <a:avLst/>
          </a:prstGeom>
          <a:noFill/>
        </p:spPr>
      </p:pic>
      <p:pic>
        <p:nvPicPr>
          <p:cNvPr id="1030" name="Picture 6" descr="C:\Users\User\3 класс 2024-2025\Волонтеры гимназии\photo_2025-02-10_11-57-50.jpg"/>
          <p:cNvPicPr>
            <a:picLocks noChangeAspect="1" noChangeArrowheads="1"/>
          </p:cNvPicPr>
          <p:nvPr/>
        </p:nvPicPr>
        <p:blipFill>
          <a:blip r:embed="rId5" cstate="print"/>
          <a:srcRect t="5664" b="12775"/>
          <a:stretch>
            <a:fillRect/>
          </a:stretch>
        </p:blipFill>
        <p:spPr bwMode="auto">
          <a:xfrm>
            <a:off x="1" y="2630122"/>
            <a:ext cx="2915815" cy="4227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3 класс 2024-2025\Волонтеры гимназии\photo_2025-02-10_09-43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44888"/>
            <a:ext cx="5534422" cy="3113112"/>
          </a:xfrm>
          <a:prstGeom prst="rect">
            <a:avLst/>
          </a:prstGeom>
          <a:noFill/>
        </p:spPr>
      </p:pic>
      <p:pic>
        <p:nvPicPr>
          <p:cNvPr id="2051" name="Picture 3" descr="C:\Users\User\3 класс 2024-2025\Волонтеры гимназии\photo_2025-01-28_15-25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2874"/>
            <a:ext cx="3635896" cy="6463816"/>
          </a:xfrm>
          <a:prstGeom prst="rect">
            <a:avLst/>
          </a:prstGeom>
          <a:noFill/>
        </p:spPr>
      </p:pic>
      <p:pic>
        <p:nvPicPr>
          <p:cNvPr id="2052" name="Picture 4" descr="C:\Users\User\3 класс 2024-2025\Волонтеры гимназии\photo_2025-01-28_15-2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5248583" cy="2952328"/>
          </a:xfrm>
          <a:prstGeom prst="rect">
            <a:avLst/>
          </a:prstGeom>
          <a:noFill/>
        </p:spPr>
      </p:pic>
      <p:pic>
        <p:nvPicPr>
          <p:cNvPr id="2053" name="Picture 5" descr="C:\Users\User\3 класс 2024-2025\Волонтеры гимназии\photo_2025-02-10_11-56-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658671" y="-715244"/>
            <a:ext cx="2509437" cy="4461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sWc_BCy_J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436096" cy="4077072"/>
          </a:xfrm>
          <a:prstGeom prst="rect">
            <a:avLst/>
          </a:prstGeom>
          <a:noFill/>
        </p:spPr>
      </p:pic>
      <p:pic>
        <p:nvPicPr>
          <p:cNvPr id="3075" name="Picture 3" descr="C:\Users\User\Desktop\cdxzMxfYDQ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448" y="0"/>
            <a:ext cx="4968552" cy="3738059"/>
          </a:xfrm>
          <a:prstGeom prst="rect">
            <a:avLst/>
          </a:prstGeom>
          <a:noFill/>
        </p:spPr>
      </p:pic>
      <p:pic>
        <p:nvPicPr>
          <p:cNvPr id="3076" name="Picture 4" descr="C:\Users\User\3 класс 2024-2025\Волонтеры гимназии\photo_2025-02-10_09-39-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76872"/>
            <a:ext cx="3450162" cy="4581128"/>
          </a:xfrm>
          <a:prstGeom prst="rect">
            <a:avLst/>
          </a:prstGeom>
          <a:noFill/>
        </p:spPr>
      </p:pic>
      <p:pic>
        <p:nvPicPr>
          <p:cNvPr id="3077" name="Picture 5" descr="C:\Users\User\3 класс 2024-2025\Волонтеры гимназии\photo_2025-02-10_09-39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59830" cy="2564904"/>
          </a:xfrm>
          <a:prstGeom prst="rect">
            <a:avLst/>
          </a:prstGeom>
          <a:noFill/>
        </p:spPr>
      </p:pic>
      <p:pic>
        <p:nvPicPr>
          <p:cNvPr id="3078" name="Picture 6" descr="C:\Users\User\3 класс 2024-2025\Волонтеры гимназии\photo_2025-02-10_09-39-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132856"/>
            <a:ext cx="4130009" cy="2323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860031" cy="3645024"/>
          </a:xfrm>
          <a:prstGeom prst="rect">
            <a:avLst/>
          </a:prstGeom>
          <a:noFill/>
        </p:spPr>
      </p:pic>
      <p:pic>
        <p:nvPicPr>
          <p:cNvPr id="5123" name="Picture 3" descr="C:\Users\User\Desktop\д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392" y="0"/>
            <a:ext cx="5472608" cy="4117282"/>
          </a:xfrm>
          <a:prstGeom prst="rect">
            <a:avLst/>
          </a:prstGeom>
          <a:noFill/>
        </p:spPr>
      </p:pic>
      <p:pic>
        <p:nvPicPr>
          <p:cNvPr id="5124" name="Picture 4" descr="C:\Users\User\Desktop\д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764021" cy="3573016"/>
          </a:xfrm>
          <a:prstGeom prst="rect">
            <a:avLst/>
          </a:prstGeom>
          <a:noFill/>
        </p:spPr>
      </p:pic>
      <p:pic>
        <p:nvPicPr>
          <p:cNvPr id="5125" name="Picture 5" descr="C:\Users\User\Desktop\д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39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8208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Сотрудничество с ГБУСО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«Центр социальной помощи семье и детям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Трубчевского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7920880" cy="393305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ребят из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социальной помощи семье и детям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Трубчевского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были подготовлены сладкие новогодние подарки, а так же школьные учебные принадлежности.</a:t>
            </a:r>
          </a:p>
          <a:p>
            <a:pPr algn="l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vk.com/im/convo/66492588?entrypoint=list_all&amp;w=wall-101841261_15958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т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680520" cy="3510390"/>
          </a:xfrm>
          <a:prstGeom prst="rect">
            <a:avLst/>
          </a:prstGeom>
          <a:noFill/>
        </p:spPr>
      </p:pic>
      <p:pic>
        <p:nvPicPr>
          <p:cNvPr id="4099" name="Picture 3" descr="C:\Users\User\Desktop\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122325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Твори добро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496944" cy="36004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родители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волонтерами «Зеленой линии»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https://vk.com/zelenaya_liniya32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съездили в приют «У Раисы»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https://vk.com/club131654323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в котором живут 70 собак и 4 кошки.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Хозяйка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приюта - пенсионерка Раиса. Вдвоем с мужем они заботятся о тех, кто оказался не нужен своим хозяевам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166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МБОУ «Гимназия №4»  г. Брянска</vt:lpstr>
      <vt:lpstr>СВОё дело</vt:lpstr>
      <vt:lpstr>Слайд 3</vt:lpstr>
      <vt:lpstr>Слайд 4</vt:lpstr>
      <vt:lpstr>Слайд 5</vt:lpstr>
      <vt:lpstr>Слайд 6</vt:lpstr>
      <vt:lpstr>Сотрудничество с ГБУСО  «Центр социальной помощи семье и детям Трубчевского района»</vt:lpstr>
      <vt:lpstr>Слайд 8</vt:lpstr>
      <vt:lpstr>Твори добро</vt:lpstr>
      <vt:lpstr>Слайд 10</vt:lpstr>
      <vt:lpstr>Даже небольшие поступки, такие как улыбка прохожим, помощь соседу или пожертвование на благотворительность, могут оказать большое влияние на жизнь других людей.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«Гимназия №4»  г. Брянска</dc:title>
  <dc:creator>User</dc:creator>
  <cp:lastModifiedBy>User</cp:lastModifiedBy>
  <cp:revision>1</cp:revision>
  <dcterms:created xsi:type="dcterms:W3CDTF">2025-02-10T13:06:00Z</dcterms:created>
  <dcterms:modified xsi:type="dcterms:W3CDTF">2025-02-10T14:07:20Z</dcterms:modified>
</cp:coreProperties>
</file>