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Муниципальное автономное общеобразовательное учреждение муниципального образования город Краснодар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Гимназия 18 имени героя советского союза Анатолия березового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Презентация волонтерского отряда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1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Цели волонтерского отряда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8320" cy="4572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социальной активности у школьников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Воспитание в школьниках таких качеств как: милосердие, отзывчивость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Культурное просвещение учащихся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Популяризация здорового образа жизни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Патриотическое воспитание, формирование истинных ценностей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дружелюбной атмосферы в гимназии</a:t>
            </a:r>
            <a:endParaRPr lang="ru-RU" dirty="0"/>
          </a:p>
        </p:txBody>
      </p:sp>
      <p:sp>
        <p:nvSpPr>
          <p:cNvPr id="4" name="AutoShape 2" descr="лого на стену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лого на стену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9" t="2840" b="25915"/>
          <a:stretch/>
        </p:blipFill>
        <p:spPr bwMode="auto">
          <a:xfrm>
            <a:off x="5292080" y="1844824"/>
            <a:ext cx="3384376" cy="3933398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9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волонтерской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Социальное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волонтерство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Наша гимназия проводит многократные сборы гуманитарной помощи. Также выделяется особая ветвь – «</a:t>
            </a:r>
            <a:r>
              <a:rPr lang="ru-RU" dirty="0" err="1" smtClean="0"/>
              <a:t>Зооволонтерство</a:t>
            </a:r>
            <a:r>
              <a:rPr lang="ru-RU" dirty="0" smtClean="0"/>
              <a:t>», проводятся сбор кормов для животных, игрушек и сопутствующих товаров.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Экологическое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волонтерство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Многократные субботники помогают формировать активную гражданскую позицию, желающие заботятся о природе, облагораживая территорию гимназии.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46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волонтерской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Патриотическое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волонтерство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Работа над сохранением истории нашей Родины, проведение многократных сборов гуманитарной помощи на СВО (одежда, продукты длительного срока хранения, средства личной гигиены, жестяные банки для последующего изготовления свечей).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Спортивное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волонтерство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/>
              <a:t>Планируется организация спортивных мероприятий с элементами мастер-класса от волонтеров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0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мероприятий: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Акция «Стоп ВИЧ/СПИД» - </a:t>
            </a:r>
            <a:r>
              <a:rPr lang="ru-RU" dirty="0" smtClean="0"/>
              <a:t>2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Акция </a:t>
            </a:r>
            <a:r>
              <a:rPr lang="ru-RU" dirty="0"/>
              <a:t>«Детский телефон доверия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Субботник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Мероприятие </a:t>
            </a:r>
            <a:r>
              <a:rPr lang="ru-RU" dirty="0"/>
              <a:t>«Городское родительское собрание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Мероприятие </a:t>
            </a:r>
            <a:r>
              <a:rPr lang="ru-RU" dirty="0"/>
              <a:t>«День школьного содружества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Акция </a:t>
            </a:r>
            <a:r>
              <a:rPr lang="ru-RU" dirty="0"/>
              <a:t>«Мастер-класс ко дню рукоделия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Акция </a:t>
            </a:r>
            <a:r>
              <a:rPr lang="ru-RU" dirty="0"/>
              <a:t>«В нашей гимназии не курят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Мероприятия </a:t>
            </a:r>
            <a:r>
              <a:rPr lang="ru-RU" dirty="0"/>
              <a:t>и акции ко дню матери - 3Сбор на СВО </a:t>
            </a:r>
            <a:r>
              <a:rPr lang="ru-RU" dirty="0" smtClean="0"/>
              <a:t>– 4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Акция </a:t>
            </a:r>
            <a:r>
              <a:rPr lang="ru-RU" dirty="0"/>
              <a:t>«Рисунок солдату»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Акция </a:t>
            </a:r>
            <a:r>
              <a:rPr lang="ru-RU" dirty="0"/>
              <a:t>«Снежные окна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Медиаволонтерство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4399"/>
          <a:stretch/>
        </p:blipFill>
        <p:spPr bwMode="auto">
          <a:xfrm>
            <a:off x="706223" y="3101465"/>
            <a:ext cx="2609492" cy="3006591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78" y="404664"/>
            <a:ext cx="4277544" cy="570339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r="11005"/>
          <a:stretch/>
        </p:blipFill>
        <p:spPr bwMode="auto">
          <a:xfrm>
            <a:off x="517584" y="404664"/>
            <a:ext cx="2889849" cy="253828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9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Сайт ДОБРО.РУ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92896"/>
            <a:ext cx="2520280" cy="252028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95536" y="5301208"/>
            <a:ext cx="4104456" cy="9923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dirty="0" smtClean="0"/>
              <a:t>Адрес организации: г. Краснодар, ул. Воровского 229</a:t>
            </a:r>
          </a:p>
          <a:p>
            <a:pPr marL="0" indent="0">
              <a:buNone/>
            </a:pPr>
            <a:r>
              <a:rPr lang="ru-RU" sz="1400" dirty="0" smtClean="0"/>
              <a:t>Завуч по УВР: Никонова Дарья Анатольевна</a:t>
            </a:r>
          </a:p>
          <a:p>
            <a:pPr marL="0" indent="0">
              <a:buNone/>
            </a:pPr>
            <a:r>
              <a:rPr lang="ru-RU" sz="1400" dirty="0" smtClean="0"/>
              <a:t>Педагог-организатор: </a:t>
            </a:r>
            <a:r>
              <a:rPr lang="ru-RU" sz="1400" dirty="0" err="1" smtClean="0"/>
              <a:t>Шапорова</a:t>
            </a:r>
            <a:r>
              <a:rPr lang="ru-RU" sz="1400" dirty="0" smtClean="0"/>
              <a:t> Виктория Андреевна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2448272" cy="2448272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39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6">
      <a:dk1>
        <a:sysClr val="windowText" lastClr="000000"/>
      </a:dk1>
      <a:lt1>
        <a:sysClr val="window" lastClr="FFFFFF"/>
      </a:lt1>
      <a:dk2>
        <a:srgbClr val="3E3F67"/>
      </a:dk2>
      <a:lt2>
        <a:srgbClr val="F7EDF7"/>
      </a:lt2>
      <a:accent1>
        <a:srgbClr val="53548A"/>
      </a:accent1>
      <a:accent2>
        <a:srgbClr val="002060"/>
      </a:accent2>
      <a:accent3>
        <a:srgbClr val="521862"/>
      </a:accent3>
      <a:accent4>
        <a:srgbClr val="DBB5DC"/>
      </a:accent4>
      <a:accent5>
        <a:srgbClr val="3E3F67"/>
      </a:accent5>
      <a:accent6>
        <a:srgbClr val="5C92B5"/>
      </a:accent6>
      <a:hlink>
        <a:srgbClr val="67AFBD"/>
      </a:hlink>
      <a:folHlink>
        <a:srgbClr val="53548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251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Презентация волонтерского отряда</vt:lpstr>
      <vt:lpstr>Цели волонтерского отряда:</vt:lpstr>
      <vt:lpstr>Направления волонтерской деятельности</vt:lpstr>
      <vt:lpstr>Направления волонтерской деятельности</vt:lpstr>
      <vt:lpstr>Список мероприятий: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</dc:title>
  <dc:creator>Пользователь</dc:creator>
  <cp:lastModifiedBy>Пользователь</cp:lastModifiedBy>
  <cp:revision>10</cp:revision>
  <dcterms:created xsi:type="dcterms:W3CDTF">2024-12-02T15:54:19Z</dcterms:created>
  <dcterms:modified xsi:type="dcterms:W3CDTF">2024-12-03T15:50:03Z</dcterms:modified>
</cp:coreProperties>
</file>