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0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7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1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4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0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9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1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2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7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54" r:id="rId6"/>
    <p:sldLayoutId id="2147483750" r:id="rId7"/>
    <p:sldLayoutId id="2147483751" r:id="rId8"/>
    <p:sldLayoutId id="2147483752" r:id="rId9"/>
    <p:sldLayoutId id="2147483753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BB887A-DB02-4431-8FDF-F517505C9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34599-B0CC-10FE-0BF7-238F91367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2406" y="557783"/>
            <a:ext cx="5852698" cy="3130807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b="1" dirty="0"/>
              <a:t>«Безопасный путь к знаниям»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96783E-A7F8-5010-B454-B1A8BC40C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2406" y="3902206"/>
            <a:ext cx="5852698" cy="2240529"/>
          </a:xfrm>
        </p:spPr>
        <p:txBody>
          <a:bodyPr>
            <a:normAutofit/>
          </a:bodyPr>
          <a:lstStyle/>
          <a:p>
            <a:r>
              <a:rPr lang="ru-RU" i="1" dirty="0"/>
              <a:t>Проект установки светофора с кнопкой у МБОУ   « Прохоровская гимназия»</a:t>
            </a: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328C6-BB36-48E1-6690-673DD2408C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70" r="11061"/>
          <a:stretch>
            <a:fillRect/>
          </a:stretch>
        </p:blipFill>
        <p:spPr>
          <a:xfrm>
            <a:off x="20" y="10"/>
            <a:ext cx="5710632" cy="6857990"/>
          </a:xfrm>
          <a:custGeom>
            <a:avLst/>
            <a:gdLst/>
            <a:ahLst/>
            <a:cxnLst/>
            <a:rect l="l" t="t" r="r" b="b"/>
            <a:pathLst>
              <a:path w="5710652" h="6858000">
                <a:moveTo>
                  <a:pt x="4831301" y="0"/>
                </a:moveTo>
                <a:lnTo>
                  <a:pt x="5696109" y="0"/>
                </a:lnTo>
                <a:lnTo>
                  <a:pt x="5706418" y="42969"/>
                </a:lnTo>
                <a:cubicBezTo>
                  <a:pt x="5714414" y="100391"/>
                  <a:pt x="5711283" y="160329"/>
                  <a:pt x="5695333" y="219852"/>
                </a:cubicBezTo>
                <a:cubicBezTo>
                  <a:pt x="5631536" y="457945"/>
                  <a:pt x="5386806" y="599240"/>
                  <a:pt x="5148712" y="535443"/>
                </a:cubicBezTo>
                <a:cubicBezTo>
                  <a:pt x="4940381" y="479621"/>
                  <a:pt x="4806160" y="285271"/>
                  <a:pt x="4818599" y="78052"/>
                </a:cubicBezTo>
                <a:close/>
                <a:moveTo>
                  <a:pt x="0" y="0"/>
                </a:moveTo>
                <a:lnTo>
                  <a:pt x="545808" y="0"/>
                </a:lnTo>
                <a:lnTo>
                  <a:pt x="4212872" y="0"/>
                </a:lnTo>
                <a:lnTo>
                  <a:pt x="4204748" y="184996"/>
                </a:lnTo>
                <a:cubicBezTo>
                  <a:pt x="4203390" y="263520"/>
                  <a:pt x="4204263" y="341910"/>
                  <a:pt x="4207775" y="419995"/>
                </a:cubicBezTo>
                <a:cubicBezTo>
                  <a:pt x="4220964" y="709488"/>
                  <a:pt x="4449625" y="891535"/>
                  <a:pt x="4655737" y="1068099"/>
                </a:cubicBezTo>
                <a:cubicBezTo>
                  <a:pt x="5169527" y="1508061"/>
                  <a:pt x="5344373" y="2032158"/>
                  <a:pt x="5103604" y="2589405"/>
                </a:cubicBezTo>
                <a:cubicBezTo>
                  <a:pt x="5010230" y="2805523"/>
                  <a:pt x="4828675" y="2993264"/>
                  <a:pt x="4657611" y="3164269"/>
                </a:cubicBezTo>
                <a:cubicBezTo>
                  <a:pt x="4198817" y="3622744"/>
                  <a:pt x="4217616" y="4154456"/>
                  <a:pt x="4499219" y="4641255"/>
                </a:cubicBezTo>
                <a:cubicBezTo>
                  <a:pt x="4699839" y="4986832"/>
                  <a:pt x="4940395" y="5311556"/>
                  <a:pt x="5110950" y="5670858"/>
                </a:cubicBezTo>
                <a:cubicBezTo>
                  <a:pt x="5277001" y="6019042"/>
                  <a:pt x="5375520" y="6366409"/>
                  <a:pt x="5396522" y="6707670"/>
                </a:cubicBezTo>
                <a:lnTo>
                  <a:pt x="539889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79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781AF0-B052-41F6-B272-5C055E51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110DF80-7755-48B5-8B8F-47C1B9CE5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4717301"/>
          </a:xfrm>
          <a:custGeom>
            <a:avLst/>
            <a:gdLst>
              <a:gd name="connsiteX0" fmla="*/ 8930642 w 12192000"/>
              <a:gd name="connsiteY0" fmla="*/ 4273734 h 4717301"/>
              <a:gd name="connsiteX1" fmla="*/ 9143134 w 12192000"/>
              <a:gd name="connsiteY1" fmla="*/ 4396362 h 4717301"/>
              <a:gd name="connsiteX2" fmla="*/ 9043549 w 12192000"/>
              <a:gd name="connsiteY2" fmla="*/ 4693978 h 4717301"/>
              <a:gd name="connsiteX3" fmla="*/ 8745984 w 12192000"/>
              <a:gd name="connsiteY3" fmla="*/ 4594249 h 4717301"/>
              <a:gd name="connsiteX4" fmla="*/ 8845568 w 12192000"/>
              <a:gd name="connsiteY4" fmla="*/ 4296634 h 4717301"/>
              <a:gd name="connsiteX5" fmla="*/ 8930642 w 12192000"/>
              <a:gd name="connsiteY5" fmla="*/ 4273734 h 4717301"/>
              <a:gd name="connsiteX6" fmla="*/ 9842642 w 12192000"/>
              <a:gd name="connsiteY6" fmla="*/ 3718743 h 4717301"/>
              <a:gd name="connsiteX7" fmla="*/ 10272210 w 12192000"/>
              <a:gd name="connsiteY7" fmla="*/ 3966645 h 4717301"/>
              <a:gd name="connsiteX8" fmla="*/ 10070896 w 12192000"/>
              <a:gd name="connsiteY8" fmla="*/ 4568292 h 4717301"/>
              <a:gd name="connsiteX9" fmla="*/ 9469346 w 12192000"/>
              <a:gd name="connsiteY9" fmla="*/ 4366686 h 4717301"/>
              <a:gd name="connsiteX10" fmla="*/ 9670660 w 12192000"/>
              <a:gd name="connsiteY10" fmla="*/ 3765038 h 4717301"/>
              <a:gd name="connsiteX11" fmla="*/ 9842642 w 12192000"/>
              <a:gd name="connsiteY11" fmla="*/ 3718743 h 4717301"/>
              <a:gd name="connsiteX12" fmla="*/ 0 w 12192000"/>
              <a:gd name="connsiteY12" fmla="*/ 0 h 4717301"/>
              <a:gd name="connsiteX13" fmla="*/ 12192000 w 12192000"/>
              <a:gd name="connsiteY13" fmla="*/ 0 h 4717301"/>
              <a:gd name="connsiteX14" fmla="*/ 12192000 w 12192000"/>
              <a:gd name="connsiteY14" fmla="*/ 3369891 h 4717301"/>
              <a:gd name="connsiteX15" fmla="*/ 12124015 w 12192000"/>
              <a:gd name="connsiteY15" fmla="*/ 3410713 h 4717301"/>
              <a:gd name="connsiteX16" fmla="*/ 11077457 w 12192000"/>
              <a:gd name="connsiteY16" fmla="*/ 3501725 h 4717301"/>
              <a:gd name="connsiteX17" fmla="*/ 9867246 w 12192000"/>
              <a:gd name="connsiteY17" fmla="*/ 3351592 h 4717301"/>
              <a:gd name="connsiteX18" fmla="*/ 8994802 w 12192000"/>
              <a:gd name="connsiteY18" fmla="*/ 3878378 h 4717301"/>
              <a:gd name="connsiteX19" fmla="*/ 6994655 w 12192000"/>
              <a:gd name="connsiteY19" fmla="*/ 4335637 h 4717301"/>
              <a:gd name="connsiteX20" fmla="*/ 6287534 w 12192000"/>
              <a:gd name="connsiteY20" fmla="*/ 3714199 h 4717301"/>
              <a:gd name="connsiteX21" fmla="*/ 4392596 w 12192000"/>
              <a:gd name="connsiteY21" fmla="*/ 3392344 h 4717301"/>
              <a:gd name="connsiteX22" fmla="*/ 3014500 w 12192000"/>
              <a:gd name="connsiteY22" fmla="*/ 4100222 h 4717301"/>
              <a:gd name="connsiteX23" fmla="*/ 86414 w 12192000"/>
              <a:gd name="connsiteY23" fmla="*/ 3903305 h 4717301"/>
              <a:gd name="connsiteX24" fmla="*/ 0 w 12192000"/>
              <a:gd name="connsiteY24" fmla="*/ 3840566 h 471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4BCBC-E3FD-F36B-86D7-C61CABCF5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771" y="4599405"/>
            <a:ext cx="4063474" cy="16258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/>
              <a:t>Актуальность </a:t>
            </a:r>
            <a:br>
              <a:rPr lang="ru-RU" b="1" dirty="0"/>
            </a:br>
            <a:r>
              <a:rPr lang="ru-RU" b="1" dirty="0"/>
              <a:t>проблемы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676FA0-A5E3-6EEA-16B4-41047CD2A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06726" y="4744818"/>
            <a:ext cx="4887402" cy="16258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Нерегулируемый переход создает угрозу для жизни школьников, особенно младших классов, которые могут неверно оценивать скорость машин.</a:t>
            </a:r>
            <a:endParaRPr lang="en-US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39CBD23-C91C-7E4E-6DF7-84A1612E7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43" y="545724"/>
            <a:ext cx="6731265" cy="23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9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E20617-5A38-4FAF-8FE0-B4C6A95F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1E23747-C918-4EC5-811F-876AFAD74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8177" y="0"/>
            <a:ext cx="7360775" cy="6858000"/>
          </a:xfrm>
          <a:custGeom>
            <a:avLst/>
            <a:gdLst>
              <a:gd name="connsiteX0" fmla="*/ 615190 w 7360775"/>
              <a:gd name="connsiteY0" fmla="*/ 3536635 h 6858000"/>
              <a:gd name="connsiteX1" fmla="*/ 1124778 w 7360775"/>
              <a:gd name="connsiteY1" fmla="*/ 4046223 h 6858000"/>
              <a:gd name="connsiteX2" fmla="*/ 615190 w 7360775"/>
              <a:gd name="connsiteY2" fmla="*/ 4555811 h 6858000"/>
              <a:gd name="connsiteX3" fmla="*/ 105602 w 7360775"/>
              <a:gd name="connsiteY3" fmla="*/ 4046223 h 6858000"/>
              <a:gd name="connsiteX4" fmla="*/ 615190 w 7360775"/>
              <a:gd name="connsiteY4" fmla="*/ 3536635 h 6858000"/>
              <a:gd name="connsiteX5" fmla="*/ 1497780 w 7360775"/>
              <a:gd name="connsiteY5" fmla="*/ 0 h 6858000"/>
              <a:gd name="connsiteX6" fmla="*/ 1997377 w 7360775"/>
              <a:gd name="connsiteY6" fmla="*/ 0 h 6858000"/>
              <a:gd name="connsiteX7" fmla="*/ 5164844 w 7360775"/>
              <a:gd name="connsiteY7" fmla="*/ 0 h 6858000"/>
              <a:gd name="connsiteX8" fmla="*/ 5726653 w 7360775"/>
              <a:gd name="connsiteY8" fmla="*/ 0 h 6858000"/>
              <a:gd name="connsiteX9" fmla="*/ 7360775 w 7360775"/>
              <a:gd name="connsiteY9" fmla="*/ 0 h 6858000"/>
              <a:gd name="connsiteX10" fmla="*/ 7360775 w 7360775"/>
              <a:gd name="connsiteY10" fmla="*/ 6858000 h 6858000"/>
              <a:gd name="connsiteX11" fmla="*/ 5726653 w 7360775"/>
              <a:gd name="connsiteY11" fmla="*/ 6858000 h 6858000"/>
              <a:gd name="connsiteX12" fmla="*/ 1997377 w 7360775"/>
              <a:gd name="connsiteY12" fmla="*/ 6858000 h 6858000"/>
              <a:gd name="connsiteX13" fmla="*/ 311757 w 7360775"/>
              <a:gd name="connsiteY13" fmla="*/ 6858000 h 6858000"/>
              <a:gd name="connsiteX14" fmla="*/ 314130 w 7360775"/>
              <a:gd name="connsiteY14" fmla="*/ 6707670 h 6858000"/>
              <a:gd name="connsiteX15" fmla="*/ 599702 w 7360775"/>
              <a:gd name="connsiteY15" fmla="*/ 5670858 h 6858000"/>
              <a:gd name="connsiteX16" fmla="*/ 1211433 w 7360775"/>
              <a:gd name="connsiteY16" fmla="*/ 4641255 h 6858000"/>
              <a:gd name="connsiteX17" fmla="*/ 1053041 w 7360775"/>
              <a:gd name="connsiteY17" fmla="*/ 3164269 h 6858000"/>
              <a:gd name="connsiteX18" fmla="*/ 607048 w 7360775"/>
              <a:gd name="connsiteY18" fmla="*/ 2589405 h 6858000"/>
              <a:gd name="connsiteX19" fmla="*/ 1054915 w 7360775"/>
              <a:gd name="connsiteY19" fmla="*/ 1068099 h 6858000"/>
              <a:gd name="connsiteX20" fmla="*/ 1502877 w 7360775"/>
              <a:gd name="connsiteY20" fmla="*/ 419995 h 6858000"/>
              <a:gd name="connsiteX21" fmla="*/ 1505904 w 7360775"/>
              <a:gd name="connsiteY21" fmla="*/ 184996 h 6858000"/>
              <a:gd name="connsiteX22" fmla="*/ 14543 w 7360775"/>
              <a:gd name="connsiteY22" fmla="*/ 0 h 6858000"/>
              <a:gd name="connsiteX23" fmla="*/ 879351 w 7360775"/>
              <a:gd name="connsiteY23" fmla="*/ 0 h 6858000"/>
              <a:gd name="connsiteX24" fmla="*/ 892053 w 7360775"/>
              <a:gd name="connsiteY24" fmla="*/ 78052 h 6858000"/>
              <a:gd name="connsiteX25" fmla="*/ 561940 w 7360775"/>
              <a:gd name="connsiteY25" fmla="*/ 535443 h 6858000"/>
              <a:gd name="connsiteX26" fmla="*/ 15319 w 7360775"/>
              <a:gd name="connsiteY26" fmla="*/ 219852 h 6858000"/>
              <a:gd name="connsiteX27" fmla="*/ 4234 w 7360775"/>
              <a:gd name="connsiteY27" fmla="*/ 429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0775" h="6858000">
                <a:moveTo>
                  <a:pt x="615190" y="3536635"/>
                </a:moveTo>
                <a:cubicBezTo>
                  <a:pt x="896628" y="3536635"/>
                  <a:pt x="1124778" y="3764785"/>
                  <a:pt x="1124778" y="4046223"/>
                </a:cubicBezTo>
                <a:cubicBezTo>
                  <a:pt x="1124778" y="4327661"/>
                  <a:pt x="896628" y="4555811"/>
                  <a:pt x="615190" y="4555811"/>
                </a:cubicBezTo>
                <a:cubicBezTo>
                  <a:pt x="333752" y="4555811"/>
                  <a:pt x="105602" y="4327661"/>
                  <a:pt x="105602" y="4046223"/>
                </a:cubicBezTo>
                <a:cubicBezTo>
                  <a:pt x="105602" y="3764785"/>
                  <a:pt x="333752" y="3536635"/>
                  <a:pt x="615190" y="3536635"/>
                </a:cubicBezTo>
                <a:close/>
                <a:moveTo>
                  <a:pt x="1497780" y="0"/>
                </a:moveTo>
                <a:lnTo>
                  <a:pt x="1997377" y="0"/>
                </a:lnTo>
                <a:lnTo>
                  <a:pt x="5164844" y="0"/>
                </a:lnTo>
                <a:lnTo>
                  <a:pt x="5726653" y="0"/>
                </a:lnTo>
                <a:lnTo>
                  <a:pt x="7360775" y="0"/>
                </a:lnTo>
                <a:lnTo>
                  <a:pt x="7360775" y="6858000"/>
                </a:lnTo>
                <a:lnTo>
                  <a:pt x="5726653" y="6858000"/>
                </a:lnTo>
                <a:lnTo>
                  <a:pt x="1997377" y="6858000"/>
                </a:lnTo>
                <a:lnTo>
                  <a:pt x="311757" y="6858000"/>
                </a:lnTo>
                <a:lnTo>
                  <a:pt x="314130" y="6707670"/>
                </a:lnTo>
                <a:cubicBezTo>
                  <a:pt x="335132" y="6366409"/>
                  <a:pt x="433651" y="6019042"/>
                  <a:pt x="599702" y="5670858"/>
                </a:cubicBezTo>
                <a:cubicBezTo>
                  <a:pt x="770257" y="5311556"/>
                  <a:pt x="1010813" y="4986832"/>
                  <a:pt x="1211433" y="4641255"/>
                </a:cubicBezTo>
                <a:cubicBezTo>
                  <a:pt x="1493036" y="4154456"/>
                  <a:pt x="1511835" y="3622744"/>
                  <a:pt x="1053041" y="3164269"/>
                </a:cubicBezTo>
                <a:cubicBezTo>
                  <a:pt x="881977" y="2993264"/>
                  <a:pt x="700422" y="2805523"/>
                  <a:pt x="607048" y="2589405"/>
                </a:cubicBezTo>
                <a:cubicBezTo>
                  <a:pt x="366279" y="2032158"/>
                  <a:pt x="541125" y="1508061"/>
                  <a:pt x="1054915" y="1068099"/>
                </a:cubicBezTo>
                <a:cubicBezTo>
                  <a:pt x="1261027" y="891535"/>
                  <a:pt x="1489688" y="709488"/>
                  <a:pt x="1502877" y="419995"/>
                </a:cubicBezTo>
                <a:cubicBezTo>
                  <a:pt x="1506389" y="341910"/>
                  <a:pt x="1507262" y="263520"/>
                  <a:pt x="1505904" y="184996"/>
                </a:cubicBezTo>
                <a:close/>
                <a:moveTo>
                  <a:pt x="14543" y="0"/>
                </a:moveTo>
                <a:lnTo>
                  <a:pt x="879351" y="0"/>
                </a:lnTo>
                <a:lnTo>
                  <a:pt x="892053" y="78052"/>
                </a:lnTo>
                <a:cubicBezTo>
                  <a:pt x="904492" y="285271"/>
                  <a:pt x="770271" y="479621"/>
                  <a:pt x="561940" y="535443"/>
                </a:cubicBezTo>
                <a:cubicBezTo>
                  <a:pt x="323846" y="599240"/>
                  <a:pt x="79116" y="457945"/>
                  <a:pt x="15319" y="219852"/>
                </a:cubicBezTo>
                <a:cubicBezTo>
                  <a:pt x="-631" y="160329"/>
                  <a:pt x="-3762" y="100391"/>
                  <a:pt x="4234" y="429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890C5-33F7-AD1D-B5B1-C6EEDF1BD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855" y="792480"/>
            <a:ext cx="3434382" cy="16591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Решение проблемы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03D8699-34E5-DAE5-9726-8E2D9CFB5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0197" y="3492031"/>
            <a:ext cx="4769671" cy="23255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Светофор с кнопкой гарантирует безопасный переход только по зеленому сигналу.</a:t>
            </a:r>
            <a:endParaRPr lang="en-US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01AAF5C-DA2A-3614-0183-3D7A27242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13" y="999822"/>
            <a:ext cx="5061045" cy="1784018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3FE74A86-74A7-674E-5A88-EEF6460CCA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49" y="3776443"/>
            <a:ext cx="5061045" cy="178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3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E20617-5A38-4FAF-8FE0-B4C6A95F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1E23747-C918-4EC5-811F-876AFAD74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8177" y="0"/>
            <a:ext cx="7360775" cy="6858000"/>
          </a:xfrm>
          <a:custGeom>
            <a:avLst/>
            <a:gdLst>
              <a:gd name="connsiteX0" fmla="*/ 615190 w 7360775"/>
              <a:gd name="connsiteY0" fmla="*/ 3536635 h 6858000"/>
              <a:gd name="connsiteX1" fmla="*/ 1124778 w 7360775"/>
              <a:gd name="connsiteY1" fmla="*/ 4046223 h 6858000"/>
              <a:gd name="connsiteX2" fmla="*/ 615190 w 7360775"/>
              <a:gd name="connsiteY2" fmla="*/ 4555811 h 6858000"/>
              <a:gd name="connsiteX3" fmla="*/ 105602 w 7360775"/>
              <a:gd name="connsiteY3" fmla="*/ 4046223 h 6858000"/>
              <a:gd name="connsiteX4" fmla="*/ 615190 w 7360775"/>
              <a:gd name="connsiteY4" fmla="*/ 3536635 h 6858000"/>
              <a:gd name="connsiteX5" fmla="*/ 1497780 w 7360775"/>
              <a:gd name="connsiteY5" fmla="*/ 0 h 6858000"/>
              <a:gd name="connsiteX6" fmla="*/ 1997377 w 7360775"/>
              <a:gd name="connsiteY6" fmla="*/ 0 h 6858000"/>
              <a:gd name="connsiteX7" fmla="*/ 5164844 w 7360775"/>
              <a:gd name="connsiteY7" fmla="*/ 0 h 6858000"/>
              <a:gd name="connsiteX8" fmla="*/ 5726653 w 7360775"/>
              <a:gd name="connsiteY8" fmla="*/ 0 h 6858000"/>
              <a:gd name="connsiteX9" fmla="*/ 7360775 w 7360775"/>
              <a:gd name="connsiteY9" fmla="*/ 0 h 6858000"/>
              <a:gd name="connsiteX10" fmla="*/ 7360775 w 7360775"/>
              <a:gd name="connsiteY10" fmla="*/ 6858000 h 6858000"/>
              <a:gd name="connsiteX11" fmla="*/ 5726653 w 7360775"/>
              <a:gd name="connsiteY11" fmla="*/ 6858000 h 6858000"/>
              <a:gd name="connsiteX12" fmla="*/ 1997377 w 7360775"/>
              <a:gd name="connsiteY12" fmla="*/ 6858000 h 6858000"/>
              <a:gd name="connsiteX13" fmla="*/ 311757 w 7360775"/>
              <a:gd name="connsiteY13" fmla="*/ 6858000 h 6858000"/>
              <a:gd name="connsiteX14" fmla="*/ 314130 w 7360775"/>
              <a:gd name="connsiteY14" fmla="*/ 6707670 h 6858000"/>
              <a:gd name="connsiteX15" fmla="*/ 599702 w 7360775"/>
              <a:gd name="connsiteY15" fmla="*/ 5670858 h 6858000"/>
              <a:gd name="connsiteX16" fmla="*/ 1211433 w 7360775"/>
              <a:gd name="connsiteY16" fmla="*/ 4641255 h 6858000"/>
              <a:gd name="connsiteX17" fmla="*/ 1053041 w 7360775"/>
              <a:gd name="connsiteY17" fmla="*/ 3164269 h 6858000"/>
              <a:gd name="connsiteX18" fmla="*/ 607048 w 7360775"/>
              <a:gd name="connsiteY18" fmla="*/ 2589405 h 6858000"/>
              <a:gd name="connsiteX19" fmla="*/ 1054915 w 7360775"/>
              <a:gd name="connsiteY19" fmla="*/ 1068099 h 6858000"/>
              <a:gd name="connsiteX20" fmla="*/ 1502877 w 7360775"/>
              <a:gd name="connsiteY20" fmla="*/ 419995 h 6858000"/>
              <a:gd name="connsiteX21" fmla="*/ 1505904 w 7360775"/>
              <a:gd name="connsiteY21" fmla="*/ 184996 h 6858000"/>
              <a:gd name="connsiteX22" fmla="*/ 14543 w 7360775"/>
              <a:gd name="connsiteY22" fmla="*/ 0 h 6858000"/>
              <a:gd name="connsiteX23" fmla="*/ 879351 w 7360775"/>
              <a:gd name="connsiteY23" fmla="*/ 0 h 6858000"/>
              <a:gd name="connsiteX24" fmla="*/ 892053 w 7360775"/>
              <a:gd name="connsiteY24" fmla="*/ 78052 h 6858000"/>
              <a:gd name="connsiteX25" fmla="*/ 561940 w 7360775"/>
              <a:gd name="connsiteY25" fmla="*/ 535443 h 6858000"/>
              <a:gd name="connsiteX26" fmla="*/ 15319 w 7360775"/>
              <a:gd name="connsiteY26" fmla="*/ 219852 h 6858000"/>
              <a:gd name="connsiteX27" fmla="*/ 4234 w 7360775"/>
              <a:gd name="connsiteY27" fmla="*/ 429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0775" h="6858000">
                <a:moveTo>
                  <a:pt x="615190" y="3536635"/>
                </a:moveTo>
                <a:cubicBezTo>
                  <a:pt x="896628" y="3536635"/>
                  <a:pt x="1124778" y="3764785"/>
                  <a:pt x="1124778" y="4046223"/>
                </a:cubicBezTo>
                <a:cubicBezTo>
                  <a:pt x="1124778" y="4327661"/>
                  <a:pt x="896628" y="4555811"/>
                  <a:pt x="615190" y="4555811"/>
                </a:cubicBezTo>
                <a:cubicBezTo>
                  <a:pt x="333752" y="4555811"/>
                  <a:pt x="105602" y="4327661"/>
                  <a:pt x="105602" y="4046223"/>
                </a:cubicBezTo>
                <a:cubicBezTo>
                  <a:pt x="105602" y="3764785"/>
                  <a:pt x="333752" y="3536635"/>
                  <a:pt x="615190" y="3536635"/>
                </a:cubicBezTo>
                <a:close/>
                <a:moveTo>
                  <a:pt x="1497780" y="0"/>
                </a:moveTo>
                <a:lnTo>
                  <a:pt x="1997377" y="0"/>
                </a:lnTo>
                <a:lnTo>
                  <a:pt x="5164844" y="0"/>
                </a:lnTo>
                <a:lnTo>
                  <a:pt x="5726653" y="0"/>
                </a:lnTo>
                <a:lnTo>
                  <a:pt x="7360775" y="0"/>
                </a:lnTo>
                <a:lnTo>
                  <a:pt x="7360775" y="6858000"/>
                </a:lnTo>
                <a:lnTo>
                  <a:pt x="5726653" y="6858000"/>
                </a:lnTo>
                <a:lnTo>
                  <a:pt x="1997377" y="6858000"/>
                </a:lnTo>
                <a:lnTo>
                  <a:pt x="311757" y="6858000"/>
                </a:lnTo>
                <a:lnTo>
                  <a:pt x="314130" y="6707670"/>
                </a:lnTo>
                <a:cubicBezTo>
                  <a:pt x="335132" y="6366409"/>
                  <a:pt x="433651" y="6019042"/>
                  <a:pt x="599702" y="5670858"/>
                </a:cubicBezTo>
                <a:cubicBezTo>
                  <a:pt x="770257" y="5311556"/>
                  <a:pt x="1010813" y="4986832"/>
                  <a:pt x="1211433" y="4641255"/>
                </a:cubicBezTo>
                <a:cubicBezTo>
                  <a:pt x="1493036" y="4154456"/>
                  <a:pt x="1511835" y="3622744"/>
                  <a:pt x="1053041" y="3164269"/>
                </a:cubicBezTo>
                <a:cubicBezTo>
                  <a:pt x="881977" y="2993264"/>
                  <a:pt x="700422" y="2805523"/>
                  <a:pt x="607048" y="2589405"/>
                </a:cubicBezTo>
                <a:cubicBezTo>
                  <a:pt x="366279" y="2032158"/>
                  <a:pt x="541125" y="1508061"/>
                  <a:pt x="1054915" y="1068099"/>
                </a:cubicBezTo>
                <a:cubicBezTo>
                  <a:pt x="1261027" y="891535"/>
                  <a:pt x="1489688" y="709488"/>
                  <a:pt x="1502877" y="419995"/>
                </a:cubicBezTo>
                <a:cubicBezTo>
                  <a:pt x="1506389" y="341910"/>
                  <a:pt x="1507262" y="263520"/>
                  <a:pt x="1505904" y="184996"/>
                </a:cubicBezTo>
                <a:close/>
                <a:moveTo>
                  <a:pt x="14543" y="0"/>
                </a:moveTo>
                <a:lnTo>
                  <a:pt x="879351" y="0"/>
                </a:lnTo>
                <a:lnTo>
                  <a:pt x="892053" y="78052"/>
                </a:lnTo>
                <a:cubicBezTo>
                  <a:pt x="904492" y="285271"/>
                  <a:pt x="770271" y="479621"/>
                  <a:pt x="561940" y="535443"/>
                </a:cubicBezTo>
                <a:cubicBezTo>
                  <a:pt x="323846" y="599240"/>
                  <a:pt x="79116" y="457945"/>
                  <a:pt x="15319" y="219852"/>
                </a:cubicBezTo>
                <a:cubicBezTo>
                  <a:pt x="-631" y="160329"/>
                  <a:pt x="-3762" y="100391"/>
                  <a:pt x="4234" y="429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F78F2-A1E0-16CF-0873-C1DEEE46D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377" y="-45211"/>
            <a:ext cx="2590799" cy="23255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CC31438-028A-61E2-8BEA-81007F7E9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0270" y="4053993"/>
            <a:ext cx="2275243" cy="23255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4400" dirty="0">
                <a:latin typeface="+mj-lt"/>
              </a:rPr>
              <a:t>после</a:t>
            </a:r>
            <a:endParaRPr lang="en-US" sz="4400" dirty="0">
              <a:latin typeface="+mj-lt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38B0724-692A-3930-6ADC-13CBC7785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80" y="606200"/>
            <a:ext cx="5416150" cy="2518509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9DDBFE4D-61A0-7D5A-A8ED-67B33BD3E8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80" y="3730909"/>
            <a:ext cx="5416150" cy="25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13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E43291-9A20-B6C1-AF23-F5DEB0815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1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BF742A-50EF-4EE9-855D-53E511F86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EF79062-B5BB-45DF-810C-95A324A9D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2140699"/>
            <a:ext cx="12192000" cy="4717301"/>
          </a:xfrm>
          <a:custGeom>
            <a:avLst/>
            <a:gdLst>
              <a:gd name="connsiteX0" fmla="*/ 8930642 w 12192000"/>
              <a:gd name="connsiteY0" fmla="*/ 4273734 h 4717301"/>
              <a:gd name="connsiteX1" fmla="*/ 9143134 w 12192000"/>
              <a:gd name="connsiteY1" fmla="*/ 4396362 h 4717301"/>
              <a:gd name="connsiteX2" fmla="*/ 9043549 w 12192000"/>
              <a:gd name="connsiteY2" fmla="*/ 4693978 h 4717301"/>
              <a:gd name="connsiteX3" fmla="*/ 8745984 w 12192000"/>
              <a:gd name="connsiteY3" fmla="*/ 4594249 h 4717301"/>
              <a:gd name="connsiteX4" fmla="*/ 8845568 w 12192000"/>
              <a:gd name="connsiteY4" fmla="*/ 4296634 h 4717301"/>
              <a:gd name="connsiteX5" fmla="*/ 8930642 w 12192000"/>
              <a:gd name="connsiteY5" fmla="*/ 4273734 h 4717301"/>
              <a:gd name="connsiteX6" fmla="*/ 9842642 w 12192000"/>
              <a:gd name="connsiteY6" fmla="*/ 3718743 h 4717301"/>
              <a:gd name="connsiteX7" fmla="*/ 10272210 w 12192000"/>
              <a:gd name="connsiteY7" fmla="*/ 3966645 h 4717301"/>
              <a:gd name="connsiteX8" fmla="*/ 10070896 w 12192000"/>
              <a:gd name="connsiteY8" fmla="*/ 4568292 h 4717301"/>
              <a:gd name="connsiteX9" fmla="*/ 9469346 w 12192000"/>
              <a:gd name="connsiteY9" fmla="*/ 4366686 h 4717301"/>
              <a:gd name="connsiteX10" fmla="*/ 9670660 w 12192000"/>
              <a:gd name="connsiteY10" fmla="*/ 3765038 h 4717301"/>
              <a:gd name="connsiteX11" fmla="*/ 9842642 w 12192000"/>
              <a:gd name="connsiteY11" fmla="*/ 3718743 h 4717301"/>
              <a:gd name="connsiteX12" fmla="*/ 0 w 12192000"/>
              <a:gd name="connsiteY12" fmla="*/ 0 h 4717301"/>
              <a:gd name="connsiteX13" fmla="*/ 12192000 w 12192000"/>
              <a:gd name="connsiteY13" fmla="*/ 0 h 4717301"/>
              <a:gd name="connsiteX14" fmla="*/ 12192000 w 12192000"/>
              <a:gd name="connsiteY14" fmla="*/ 3369891 h 4717301"/>
              <a:gd name="connsiteX15" fmla="*/ 12124015 w 12192000"/>
              <a:gd name="connsiteY15" fmla="*/ 3410713 h 4717301"/>
              <a:gd name="connsiteX16" fmla="*/ 11077457 w 12192000"/>
              <a:gd name="connsiteY16" fmla="*/ 3501725 h 4717301"/>
              <a:gd name="connsiteX17" fmla="*/ 9867246 w 12192000"/>
              <a:gd name="connsiteY17" fmla="*/ 3351592 h 4717301"/>
              <a:gd name="connsiteX18" fmla="*/ 8994802 w 12192000"/>
              <a:gd name="connsiteY18" fmla="*/ 3878378 h 4717301"/>
              <a:gd name="connsiteX19" fmla="*/ 6994655 w 12192000"/>
              <a:gd name="connsiteY19" fmla="*/ 4335637 h 4717301"/>
              <a:gd name="connsiteX20" fmla="*/ 6287534 w 12192000"/>
              <a:gd name="connsiteY20" fmla="*/ 3714199 h 4717301"/>
              <a:gd name="connsiteX21" fmla="*/ 4392596 w 12192000"/>
              <a:gd name="connsiteY21" fmla="*/ 3392344 h 4717301"/>
              <a:gd name="connsiteX22" fmla="*/ 3014500 w 12192000"/>
              <a:gd name="connsiteY22" fmla="*/ 4100222 h 4717301"/>
              <a:gd name="connsiteX23" fmla="*/ 86414 w 12192000"/>
              <a:gd name="connsiteY23" fmla="*/ 3903305 h 4717301"/>
              <a:gd name="connsiteX24" fmla="*/ 0 w 12192000"/>
              <a:gd name="connsiteY24" fmla="*/ 3840566 h 471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EB386-69E3-FB63-A532-18EC77C42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491" y="689525"/>
            <a:ext cx="3799840" cy="14511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/>
              <a:t>до</a:t>
            </a:r>
            <a:endParaRPr lang="en-US" sz="54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5012CAF-8D83-4845-E925-84D5431A4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90403" y="689525"/>
            <a:ext cx="3940145" cy="14511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>
                <a:latin typeface="+mj-lt"/>
              </a:rPr>
              <a:t>после</a:t>
            </a:r>
            <a:endParaRPr lang="en-US" sz="5400" dirty="0">
              <a:latin typeface="+mj-lt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0B77235-669D-76AD-1246-21FA66519F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4" y="2958292"/>
            <a:ext cx="5373018" cy="26462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B8E785-4490-5240-6FC6-DA59F2407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40" y="2958292"/>
            <a:ext cx="5373018" cy="26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8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2D207A-5C97-40F9-A51B-5A3BB6000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F68AE-365F-08DB-0245-33770B94D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63" y="4965587"/>
            <a:ext cx="4368800" cy="1365998"/>
          </a:xfrm>
        </p:spPr>
        <p:txBody>
          <a:bodyPr anchor="ctr">
            <a:normAutofit/>
          </a:bodyPr>
          <a:lstStyle/>
          <a:p>
            <a:r>
              <a:rPr lang="ru-RU" sz="4400" dirty="0"/>
              <a:t>Итоги: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2F7F87-D8A7-ABCA-E684-C5F6DCDB1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7525" y="5331347"/>
            <a:ext cx="4714875" cy="1365997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/>
              <a:t>1. Обеспечение безопасности детей</a:t>
            </a:r>
          </a:p>
          <a:p>
            <a:pPr>
              <a:lnSpc>
                <a:spcPct val="100000"/>
              </a:lnSpc>
            </a:pPr>
            <a:r>
              <a:rPr lang="ru-RU" sz="1400" b="1" dirty="0"/>
              <a:t>2. Устранение хаотичного перехода</a:t>
            </a:r>
          </a:p>
          <a:p>
            <a:pPr>
              <a:lnSpc>
                <a:spcPct val="100000"/>
              </a:lnSpc>
            </a:pPr>
            <a:r>
              <a:rPr lang="ru-RU" sz="1400" b="1" dirty="0"/>
              <a:t>3. Снижение аварийности</a:t>
            </a:r>
          </a:p>
          <a:p>
            <a:pPr>
              <a:lnSpc>
                <a:spcPct val="100000"/>
              </a:lnSpc>
            </a:pPr>
            <a:r>
              <a:rPr lang="ru-RU" sz="1400" b="1" dirty="0"/>
              <a:t>4. Доступность для людей с ОВЗ</a:t>
            </a:r>
          </a:p>
          <a:p>
            <a:pPr>
              <a:lnSpc>
                <a:spcPct val="100000"/>
              </a:lnSpc>
            </a:pPr>
            <a:endParaRPr lang="ru-RU" sz="1400" b="1" dirty="0"/>
          </a:p>
          <a:p>
            <a:pPr>
              <a:lnSpc>
                <a:spcPct val="100000"/>
              </a:lnSpc>
            </a:pP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025C5C-5F6A-25F6-E3C2-DFF1003FA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/>
          <a:stretch>
            <a:fillRect/>
          </a:stretch>
        </p:blipFill>
        <p:spPr>
          <a:xfrm>
            <a:off x="20" y="1"/>
            <a:ext cx="12191980" cy="4717301"/>
          </a:xfrm>
          <a:custGeom>
            <a:avLst/>
            <a:gdLst/>
            <a:ahLst/>
            <a:cxnLst/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1919754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80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Avenir Next LT Pro</vt:lpstr>
      <vt:lpstr>Posterama</vt:lpstr>
      <vt:lpstr>SplashVTI</vt:lpstr>
      <vt:lpstr> «Безопасный путь к знаниям»</vt:lpstr>
      <vt:lpstr>Актуальность  проблемы</vt:lpstr>
      <vt:lpstr>Решение проблемы</vt:lpstr>
      <vt:lpstr>до</vt:lpstr>
      <vt:lpstr>до</vt:lpstr>
      <vt:lpstr>Итоги: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МИР ЦМИ</dc:creator>
  <cp:lastModifiedBy>МИР ЦМИ</cp:lastModifiedBy>
  <cp:revision>1</cp:revision>
  <dcterms:created xsi:type="dcterms:W3CDTF">2026-04-10T07:06:06Z</dcterms:created>
  <dcterms:modified xsi:type="dcterms:W3CDTF">2026-04-10T07:31:57Z</dcterms:modified>
</cp:coreProperties>
</file>