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2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267F"/>
    <a:srgbClr val="666699"/>
    <a:srgbClr val="FECB00"/>
    <a:srgbClr val="729F11"/>
    <a:srgbClr val="111E31"/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0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6994" y="2690949"/>
            <a:ext cx="5018750" cy="1276850"/>
          </a:xfrm>
        </p:spPr>
        <p:txBody>
          <a:bodyPr/>
          <a:lstStyle/>
          <a:p>
            <a:r>
              <a:rPr lang="ru-RU" b="1" dirty="0">
                <a:solidFill>
                  <a:srgbClr val="6F267F"/>
                </a:solidFill>
                <a:latin typeface="+mn-lt"/>
              </a:rPr>
              <a:t>2019</a:t>
            </a:r>
            <a:endParaRPr lang="en-US" b="1" dirty="0">
              <a:solidFill>
                <a:srgbClr val="6F267F"/>
              </a:solidFill>
              <a:latin typeface="+mn-lt"/>
            </a:endParaRPr>
          </a:p>
        </p:txBody>
      </p:sp>
      <p:pic>
        <p:nvPicPr>
          <p:cNvPr id="1026" name="Picture 2" descr="H:\моя папка\123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039" y="-209006"/>
            <a:ext cx="6718413" cy="4477192"/>
          </a:xfrm>
          <a:prstGeom prst="rect">
            <a:avLst/>
          </a:prstGeom>
          <a:noFill/>
        </p:spPr>
      </p:pic>
      <p:pic>
        <p:nvPicPr>
          <p:cNvPr id="8" name="Рисунок 7" descr="images.png"/>
          <p:cNvPicPr>
            <a:picLocks noChangeAspect="1"/>
          </p:cNvPicPr>
          <p:nvPr/>
        </p:nvPicPr>
        <p:blipFill>
          <a:blip r:embed="rId3" cstate="print"/>
          <a:srcRect r="45157"/>
          <a:stretch>
            <a:fillRect/>
          </a:stretch>
        </p:blipFill>
        <p:spPr>
          <a:xfrm>
            <a:off x="5007973" y="3967799"/>
            <a:ext cx="1584416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032" y="170592"/>
            <a:ext cx="7552944" cy="8962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6F267F"/>
                </a:solidFill>
              </a:rPr>
              <a:t>ИДЕИ ПРОСТЫХ ВОЛОНТЕРОВ УСЛЫШАНЫ</a:t>
            </a:r>
            <a:endParaRPr lang="en-US" b="1" dirty="0">
              <a:solidFill>
                <a:srgbClr val="6F267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0686" y="1384663"/>
            <a:ext cx="639499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>
                <a:solidFill>
                  <a:srgbClr val="666699"/>
                </a:solidFill>
              </a:rPr>
              <a:t>ЗАКОН О ДОБРОВОЛЬЧЕСТВЕ</a:t>
            </a:r>
            <a:br>
              <a:rPr lang="ru-RU" sz="2800" dirty="0">
                <a:solidFill>
                  <a:srgbClr val="666699"/>
                </a:solidFill>
              </a:rPr>
            </a:br>
            <a:endParaRPr lang="ru-RU" sz="2800" dirty="0">
              <a:solidFill>
                <a:srgbClr val="666699"/>
              </a:solidFill>
            </a:endParaRPr>
          </a:p>
          <a:p>
            <a:pPr>
              <a:buNone/>
            </a:pPr>
            <a:r>
              <a:rPr lang="ru-RU" sz="2800" dirty="0">
                <a:solidFill>
                  <a:srgbClr val="666699"/>
                </a:solidFill>
              </a:rPr>
              <a:t>СИСТЕМА МОТИВАЦИИ</a:t>
            </a:r>
            <a:br>
              <a:rPr lang="ru-RU" sz="2800" dirty="0">
                <a:solidFill>
                  <a:srgbClr val="666699"/>
                </a:solidFill>
              </a:rPr>
            </a:br>
            <a:endParaRPr lang="ru-RU" sz="2800" dirty="0">
              <a:solidFill>
                <a:srgbClr val="666699"/>
              </a:solidFill>
            </a:endParaRPr>
          </a:p>
          <a:p>
            <a:pPr>
              <a:buNone/>
            </a:pPr>
            <a:r>
              <a:rPr lang="ru-RU" sz="2800" dirty="0">
                <a:solidFill>
                  <a:srgbClr val="666699"/>
                </a:solidFill>
              </a:rPr>
              <a:t>БАЛЛЫ ЗА ДОБРОВОЛЬЧЕСТВО</a:t>
            </a:r>
            <a:br>
              <a:rPr lang="ru-RU" sz="2800" dirty="0">
                <a:solidFill>
                  <a:srgbClr val="666699"/>
                </a:solidFill>
              </a:rPr>
            </a:br>
            <a:endParaRPr lang="ru-RU" sz="2800" dirty="0">
              <a:solidFill>
                <a:srgbClr val="666699"/>
              </a:solidFill>
            </a:endParaRPr>
          </a:p>
          <a:p>
            <a:pPr>
              <a:buNone/>
            </a:pPr>
            <a:r>
              <a:rPr lang="ru-RU" sz="2800" dirty="0">
                <a:solidFill>
                  <a:srgbClr val="666699"/>
                </a:solidFill>
              </a:rPr>
              <a:t>РЕСУРСНЫЕ ВОЛОНТЕРСКИЕ ЦЕНТРЫ</a:t>
            </a:r>
          </a:p>
          <a:p>
            <a:pPr>
              <a:buNone/>
            </a:pPr>
            <a:endParaRPr lang="ru-RU" sz="2800" dirty="0">
              <a:solidFill>
                <a:srgbClr val="666699"/>
              </a:solidFill>
            </a:endParaRPr>
          </a:p>
          <a:p>
            <a:pPr>
              <a:buNone/>
            </a:pPr>
            <a:r>
              <a:rPr lang="ru-RU" sz="2800" dirty="0">
                <a:solidFill>
                  <a:srgbClr val="666699"/>
                </a:solidFill>
              </a:rPr>
              <a:t>ЕДИНЫЙ САЙТ ДЛЯ ВСЕХ ВОЛОНТЕРОВ</a:t>
            </a:r>
            <a:br>
              <a:rPr lang="ru-RU" sz="2800" dirty="0">
                <a:solidFill>
                  <a:srgbClr val="666699"/>
                </a:solidFill>
              </a:rPr>
            </a:br>
            <a:endParaRPr lang="ru-RU" sz="2800" dirty="0">
              <a:solidFill>
                <a:srgbClr val="666699"/>
              </a:solidFill>
            </a:endParaRPr>
          </a:p>
          <a:p>
            <a:pPr>
              <a:buNone/>
            </a:pPr>
            <a:r>
              <a:rPr lang="ru-RU" sz="2800" dirty="0">
                <a:solidFill>
                  <a:srgbClr val="666699"/>
                </a:solidFill>
              </a:rPr>
              <a:t>ОН-ЛАЙН КУРСЫ И СЕРТИФИКАТЫ</a:t>
            </a:r>
            <a:br>
              <a:rPr lang="ru-RU" sz="2800" dirty="0">
                <a:solidFill>
                  <a:srgbClr val="666699"/>
                </a:solidFill>
              </a:rPr>
            </a:br>
            <a:br>
              <a:rPr lang="ru-RU" sz="2800" dirty="0">
                <a:solidFill>
                  <a:srgbClr val="666699"/>
                </a:solidFill>
              </a:rPr>
            </a:br>
            <a:endParaRPr lang="ru-RU" sz="2800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175" y="170592"/>
            <a:ext cx="7552944" cy="89620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6F267F"/>
                </a:solidFill>
              </a:rPr>
              <a:t>РЕГИОНАЛЬНЫЕ ВОЗМОЖНОСТИ</a:t>
            </a:r>
            <a:endParaRPr lang="en-US" b="1" dirty="0">
              <a:solidFill>
                <a:srgbClr val="6F267F"/>
              </a:solidFill>
            </a:endParaRPr>
          </a:p>
        </p:txBody>
      </p:sp>
      <p:grpSp>
        <p:nvGrpSpPr>
          <p:cNvPr id="81" name="Group 2"/>
          <p:cNvGrpSpPr>
            <a:grpSpLocks/>
          </p:cNvGrpSpPr>
          <p:nvPr/>
        </p:nvGrpSpPr>
        <p:grpSpPr bwMode="auto">
          <a:xfrm>
            <a:off x="2492514" y="4282134"/>
            <a:ext cx="6672266" cy="582613"/>
            <a:chOff x="1248" y="1435"/>
            <a:chExt cx="4203" cy="367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510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4" name="Text Box 5"/>
            <p:cNvSpPr txBox="1">
              <a:spLocks noChangeArrowheads="1"/>
            </p:cNvSpPr>
            <p:nvPr/>
          </p:nvSpPr>
          <p:spPr bwMode="gray">
            <a:xfrm>
              <a:off x="1806" y="1435"/>
              <a:ext cx="36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>
                  <a:solidFill>
                    <a:srgbClr val="C00000"/>
                  </a:solidFill>
                </a:rPr>
                <a:t>КРУПНЫЕ СОБЫТИЙНЫЕ МЕРОПРИЯТИЯ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85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2498314" y="1351746"/>
            <a:ext cx="7854565" cy="831233"/>
            <a:chOff x="1248" y="1890"/>
            <a:chExt cx="4972" cy="529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35" y="1890"/>
              <a:ext cx="4485" cy="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>
                  <a:solidFill>
                    <a:srgbClr val="666699"/>
                  </a:solidFill>
                </a:rPr>
                <a:t>Семинары по добровольчеству </a:t>
              </a:r>
              <a:br>
                <a:rPr lang="ru-RU" sz="2400" dirty="0">
                  <a:solidFill>
                    <a:srgbClr val="666699"/>
                  </a:solidFill>
                </a:rPr>
              </a:br>
              <a:r>
                <a:rPr lang="ru-RU" sz="2400" dirty="0">
                  <a:solidFill>
                    <a:srgbClr val="666699"/>
                  </a:solidFill>
                </a:rPr>
                <a:t>5 городов</a:t>
              </a: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2469315" y="2478460"/>
            <a:ext cx="5495926" cy="555625"/>
            <a:chOff x="1248" y="2640"/>
            <a:chExt cx="3462" cy="350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1848" y="2650"/>
              <a:ext cx="286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>
                  <a:solidFill>
                    <a:schemeClr val="accent2"/>
                  </a:solidFill>
                </a:rPr>
                <a:t>ЛУЧШИЙ ВОЛОНТЕР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2495442" y="3355853"/>
            <a:ext cx="4697417" cy="554038"/>
            <a:chOff x="1248" y="3230"/>
            <a:chExt cx="2959" cy="349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 flipV="1">
              <a:off x="1441" y="3576"/>
              <a:ext cx="2744" cy="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853" y="3272"/>
              <a:ext cx="235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solidFill>
                    <a:schemeClr val="accent1">
                      <a:lumMod val="75000"/>
                    </a:schemeClr>
                  </a:solidFill>
                </a:rPr>
                <a:t>КОНКУРС НА ОТКРЫТИЕ ВЦ</a:t>
              </a:r>
              <a:endParaRPr lang="en-US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grpSp>
        <p:nvGrpSpPr>
          <p:cNvPr id="101" name="Group 22"/>
          <p:cNvGrpSpPr>
            <a:grpSpLocks/>
          </p:cNvGrpSpPr>
          <p:nvPr/>
        </p:nvGrpSpPr>
        <p:grpSpPr bwMode="auto">
          <a:xfrm>
            <a:off x="2527986" y="5244881"/>
            <a:ext cx="5592766" cy="601663"/>
            <a:chOff x="1248" y="3201"/>
            <a:chExt cx="3523" cy="379"/>
          </a:xfrm>
        </p:grpSpPr>
        <p:sp>
          <p:nvSpPr>
            <p:cNvPr id="10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4" name="Text Box 25"/>
            <p:cNvSpPr txBox="1">
              <a:spLocks noChangeArrowheads="1"/>
            </p:cNvSpPr>
            <p:nvPr/>
          </p:nvSpPr>
          <p:spPr bwMode="gray">
            <a:xfrm>
              <a:off x="1810" y="3201"/>
              <a:ext cx="29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>
                  <a:solidFill>
                    <a:schemeClr val="accent6"/>
                  </a:solidFill>
                </a:rPr>
                <a:t>ДОБРО ЛИДЕР 2019</a:t>
              </a:r>
              <a:endParaRPr lang="en-US" sz="2400" dirty="0">
                <a:solidFill>
                  <a:schemeClr val="accent6"/>
                </a:solidFill>
              </a:endParaRPr>
            </a:p>
          </p:txBody>
        </p:sp>
        <p:sp>
          <p:nvSpPr>
            <p:cNvPr id="10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6994" y="2690949"/>
            <a:ext cx="5238206" cy="1276850"/>
          </a:xfrm>
        </p:spPr>
        <p:txBody>
          <a:bodyPr/>
          <a:lstStyle/>
          <a:p>
            <a:r>
              <a:rPr lang="ru-RU" b="1" dirty="0" err="1">
                <a:solidFill>
                  <a:srgbClr val="6F267F"/>
                </a:solidFill>
                <a:latin typeface="+mn-lt"/>
              </a:rPr>
              <a:t>ДоброЛидер</a:t>
            </a:r>
            <a:endParaRPr lang="en-US" b="1" dirty="0">
              <a:solidFill>
                <a:srgbClr val="6F267F"/>
              </a:solidFill>
              <a:latin typeface="+mn-lt"/>
            </a:endParaRPr>
          </a:p>
        </p:txBody>
      </p:sp>
      <p:pic>
        <p:nvPicPr>
          <p:cNvPr id="1026" name="Picture 2" descr="H:\моя папка\123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839" y="-209006"/>
            <a:ext cx="6718413" cy="4477192"/>
          </a:xfrm>
          <a:prstGeom prst="rect">
            <a:avLst/>
          </a:prstGeom>
          <a:noFill/>
        </p:spPr>
      </p:pic>
      <p:pic>
        <p:nvPicPr>
          <p:cNvPr id="8" name="Рисунок 7" descr="images.png"/>
          <p:cNvPicPr>
            <a:picLocks noChangeAspect="1"/>
          </p:cNvPicPr>
          <p:nvPr/>
        </p:nvPicPr>
        <p:blipFill>
          <a:blip r:embed="rId3" cstate="print"/>
          <a:srcRect r="45157"/>
          <a:stretch>
            <a:fillRect/>
          </a:stretch>
        </p:blipFill>
        <p:spPr>
          <a:xfrm>
            <a:off x="5129893" y="4045676"/>
            <a:ext cx="1584416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ИНАЛ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049"/>
            <a:ext cx="4898571" cy="6875049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238205" y="98931"/>
            <a:ext cx="328282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6666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Этапы:</a:t>
            </a:r>
            <a:b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6666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b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6666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Анкета</a:t>
            </a:r>
            <a:b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6666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Видео презентация</a:t>
            </a:r>
            <a:b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6666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Добрый урок</a:t>
            </a:r>
            <a:b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6666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Доброе дело</a:t>
            </a:r>
            <a:b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67 </a:t>
            </a:r>
            <a:r>
              <a:rPr lang="ru-RU" sz="2800" b="1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заявок</a:t>
            </a:r>
            <a:br>
              <a:rPr lang="ru-RU" sz="2800" b="1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52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одобренных</a:t>
            </a:r>
            <a:b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</a:t>
            </a:r>
            <a:r>
              <a:rPr lang="ru-RU" sz="2400" b="1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муниципалитетов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#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ДОБРОЛИДЕР2019</a:t>
            </a:r>
            <a:b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2400" b="1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АВЦ </a:t>
            </a:r>
            <a:br>
              <a:rPr lang="ru-RU" sz="2400" b="1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2400" b="1" dirty="0">
                <a:solidFill>
                  <a:srgbClr val="66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ИРВЦ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66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120" y="1488123"/>
            <a:ext cx="24003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ДОБРЫЕ УРОКИ</a:t>
            </a:r>
          </a:p>
        </p:txBody>
      </p:sp>
      <p:pic>
        <p:nvPicPr>
          <p:cNvPr id="15" name="Рисунок 14" descr="Изображение выглядит как внутренний, стол, челове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746BE7AF-4D7A-4CEA-AB64-3F54B4E61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r="25093" b="2"/>
          <a:stretch/>
        </p:blipFill>
        <p:spPr>
          <a:xfrm>
            <a:off x="3214617" y="-40641"/>
            <a:ext cx="2400300" cy="218305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внутренний, мужчина, комната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1C01A9DA-DDD9-40BE-B705-A8E0C3FDE0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73" b="4"/>
          <a:stretch/>
        </p:blipFill>
        <p:spPr>
          <a:xfrm rot="5400000">
            <a:off x="3294035" y="4547281"/>
            <a:ext cx="2241463" cy="24003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ол, внутренний, сиди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1F04CD6B-EA65-4E47-BDF5-A1EC82B60B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" r="22171" b="4"/>
          <a:stretch/>
        </p:blipFill>
        <p:spPr>
          <a:xfrm>
            <a:off x="5677923" y="10"/>
            <a:ext cx="3460502" cy="338327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здание, человек, стоит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5781AD02-EFDE-43C4-86DB-AB8E1CA903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74"/>
          <a:stretch/>
        </p:blipFill>
        <p:spPr>
          <a:xfrm>
            <a:off x="3466078" y="2262548"/>
            <a:ext cx="2121909" cy="224146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нутренний, человек, стол, люди&#10;&#10;Автоматически созданное описание">
            <a:extLst>
              <a:ext uri="{FF2B5EF4-FFF2-40B4-BE49-F238E27FC236}">
                <a16:creationId xmlns:a16="http://schemas.microsoft.com/office/drawing/2014/main" id="{E73ABD0D-F0CF-4719-9C8C-B747C9C7EA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9" r="5012" b="4"/>
          <a:stretch/>
        </p:blipFill>
        <p:spPr>
          <a:xfrm>
            <a:off x="5677923" y="3474720"/>
            <a:ext cx="3460502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080" y="1345883"/>
            <a:ext cx="24003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ДОБРОЕ ДЕЛО</a:t>
            </a:r>
          </a:p>
        </p:txBody>
      </p:sp>
      <p:pic>
        <p:nvPicPr>
          <p:cNvPr id="8" name="Рисунок 7" descr="Изображение выглядит как человек, внутренний, ребенок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53679D86-E1F9-437F-9E7D-6DBD1C4897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7" r="16135" b="2"/>
          <a:stretch/>
        </p:blipFill>
        <p:spPr>
          <a:xfrm>
            <a:off x="3493007" y="-1"/>
            <a:ext cx="2121910" cy="218305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FF892A8-5305-4400-9FA8-1D741B215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4" r="-4" b="17258"/>
          <a:stretch/>
        </p:blipFill>
        <p:spPr bwMode="auto">
          <a:xfrm>
            <a:off x="3493007" y="2274491"/>
            <a:ext cx="2119122" cy="22414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внутренний, человек, потолок, спорт&#10;&#10;Автоматически созданное описание">
            <a:extLst>
              <a:ext uri="{FF2B5EF4-FFF2-40B4-BE49-F238E27FC236}">
                <a16:creationId xmlns:a16="http://schemas.microsoft.com/office/drawing/2014/main" id="{63B70F44-F917-4FDE-BB77-C015EB8172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r="15697" b="4"/>
          <a:stretch/>
        </p:blipFill>
        <p:spPr>
          <a:xfrm>
            <a:off x="5677923" y="10"/>
            <a:ext cx="3460502" cy="338327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CAE6237-F1EC-4EFC-BEAC-3B868F39B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" b="12884"/>
          <a:stretch/>
        </p:blipFill>
        <p:spPr bwMode="auto">
          <a:xfrm>
            <a:off x="3490220" y="4616536"/>
            <a:ext cx="2121909" cy="224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пол, потолок, внутрен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98A3701B-7ECC-422C-B924-AB4D416C0F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1" b="4"/>
          <a:stretch/>
        </p:blipFill>
        <p:spPr>
          <a:xfrm>
            <a:off x="5677923" y="3474720"/>
            <a:ext cx="3460502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3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5634" y="3407251"/>
            <a:ext cx="5238206" cy="127685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err="1">
                <a:solidFill>
                  <a:srgbClr val="6F267F"/>
                </a:solidFill>
                <a:latin typeface="+mn-lt"/>
              </a:rPr>
              <a:t>ДоброЛидер</a:t>
            </a:r>
            <a:br>
              <a:rPr lang="ru-RU" b="1" dirty="0">
                <a:solidFill>
                  <a:srgbClr val="6F267F"/>
                </a:solidFill>
                <a:latin typeface="+mn-lt"/>
              </a:rPr>
            </a:br>
            <a:r>
              <a:rPr lang="ru-RU" b="1" dirty="0">
                <a:solidFill>
                  <a:srgbClr val="6F267F"/>
                </a:solidFill>
                <a:latin typeface="+mn-lt"/>
              </a:rPr>
              <a:t>2019</a:t>
            </a:r>
            <a:endParaRPr lang="en-US" b="1" dirty="0">
              <a:solidFill>
                <a:srgbClr val="6F267F"/>
              </a:solidFill>
              <a:latin typeface="+mn-lt"/>
            </a:endParaRPr>
          </a:p>
        </p:txBody>
      </p:sp>
      <p:pic>
        <p:nvPicPr>
          <p:cNvPr id="1026" name="Picture 2" descr="H:\моя папка\123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333" y="-195892"/>
            <a:ext cx="6718413" cy="4477192"/>
          </a:xfrm>
          <a:prstGeom prst="rect">
            <a:avLst/>
          </a:prstGeom>
          <a:noFill/>
        </p:spPr>
      </p:pic>
      <p:pic>
        <p:nvPicPr>
          <p:cNvPr id="8" name="Рисунок 7" descr="images.png"/>
          <p:cNvPicPr>
            <a:picLocks noChangeAspect="1"/>
          </p:cNvPicPr>
          <p:nvPr/>
        </p:nvPicPr>
        <p:blipFill>
          <a:blip r:embed="rId3" cstate="print"/>
          <a:srcRect r="45157"/>
          <a:stretch>
            <a:fillRect/>
          </a:stretch>
        </p:blipFill>
        <p:spPr>
          <a:xfrm>
            <a:off x="5129893" y="4045676"/>
            <a:ext cx="1584416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9270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90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2019</vt:lpstr>
      <vt:lpstr>ИДЕИ ПРОСТЫХ ВОЛОНТЕРОВ УСЛЫШАНЫ</vt:lpstr>
      <vt:lpstr>РЕГИОНАЛЬНЫЕ ВОЗМОЖНОСТИ</vt:lpstr>
      <vt:lpstr>ДоброЛидер</vt:lpstr>
      <vt:lpstr>Презентация PowerPoint</vt:lpstr>
      <vt:lpstr>ДОБРЫЕ УРОКИ</vt:lpstr>
      <vt:lpstr>ДОБРОЕ ДЕЛО</vt:lpstr>
      <vt:lpstr>ДоброЛидер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</dc:title>
  <dc:creator>Nastya Dubrovina</dc:creator>
  <cp:lastModifiedBy>Nastya Dubrovina</cp:lastModifiedBy>
  <cp:revision>1</cp:revision>
  <dcterms:created xsi:type="dcterms:W3CDTF">2019-11-24T15:26:44Z</dcterms:created>
  <dcterms:modified xsi:type="dcterms:W3CDTF">2019-11-24T15:28:31Z</dcterms:modified>
</cp:coreProperties>
</file>