
<file path=[Content_Types].xml><?xml version="1.0" encoding="utf-8"?>
<Types xmlns="http://schemas.openxmlformats.org/package/2006/content-types"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400" rtl="0" fontAlgn="auto" latinLnBrk="0" hangingPunct="0">
      <a:lnSpc>
        <a:spcPct val="9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1pPr>
    <a:lvl2pPr marL="0" marR="0" indent="457200" algn="ctr" defTabSz="2438400" rtl="0" fontAlgn="auto" latinLnBrk="0" hangingPunct="0">
      <a:lnSpc>
        <a:spcPct val="9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2pPr>
    <a:lvl3pPr marL="0" marR="0" indent="914400" algn="ctr" defTabSz="2438400" rtl="0" fontAlgn="auto" latinLnBrk="0" hangingPunct="0">
      <a:lnSpc>
        <a:spcPct val="9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3pPr>
    <a:lvl4pPr marL="0" marR="0" indent="1371600" algn="ctr" defTabSz="2438400" rtl="0" fontAlgn="auto" latinLnBrk="0" hangingPunct="0">
      <a:lnSpc>
        <a:spcPct val="9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4pPr>
    <a:lvl5pPr marL="0" marR="0" indent="1828800" algn="ctr" defTabSz="2438400" rtl="0" fontAlgn="auto" latinLnBrk="0" hangingPunct="0">
      <a:lnSpc>
        <a:spcPct val="9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5pPr>
    <a:lvl6pPr marL="0" marR="0" indent="2286000" algn="ctr" defTabSz="2438400" rtl="0" fontAlgn="auto" latinLnBrk="0" hangingPunct="0">
      <a:lnSpc>
        <a:spcPct val="9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6pPr>
    <a:lvl7pPr marL="0" marR="0" indent="2743200" algn="ctr" defTabSz="2438400" rtl="0" fontAlgn="auto" latinLnBrk="0" hangingPunct="0">
      <a:lnSpc>
        <a:spcPct val="9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7pPr>
    <a:lvl8pPr marL="0" marR="0" indent="3200400" algn="ctr" defTabSz="2438400" rtl="0" fontAlgn="auto" latinLnBrk="0" hangingPunct="0">
      <a:lnSpc>
        <a:spcPct val="9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8pPr>
    <a:lvl9pPr marL="0" marR="0" indent="3657600" algn="ctr" defTabSz="2438400" rtl="0" fontAlgn="auto" latinLnBrk="0" hangingPunct="0">
      <a:lnSpc>
        <a:spcPct val="9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-217956"/>
              <a:satOff val="14368"/>
              <a:lumOff val="17764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CEEEE"/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571091"/>
              <a:satOff val="15926"/>
              <a:lumOff val="22314"/>
            </a:schemeClr>
          </a:solidFill>
        </a:fill>
      </a:tcStyle>
    </a:firstCol>
    <a:lastRow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45B43B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45B43B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9036"/>
              <a:lumOff val="17111"/>
            </a:schemeClr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BD17"/>
          </a:solidFill>
        </a:fill>
      </a:tcStyle>
    </a:firstCol>
    <a:lastRow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FBD17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8A2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CEEEF"/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32C5B9"/>
          </a:solidFill>
        </a:fill>
      </a:tcStyle>
    </a:firstCol>
    <a:lastRow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2">
                  <a:hueOff val="240640"/>
                  <a:satOff val="2542"/>
                  <a:lumOff val="-13198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chemeClr val="accent2">
              <a:hueOff val="240640"/>
              <a:satOff val="2542"/>
              <a:lumOff val="-13198"/>
            </a:schemeClr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F"/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napToObjects="1">
      <p:cViewPr varScale="1">
        <p:scale>
          <a:sx n="62" d="100"/>
          <a:sy n="62" d="100"/>
        </p:scale>
        <p:origin x="69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Автор и дата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19200" y="11986162"/>
            <a:ext cx="21945599" cy="605791"/>
          </a:xfrm>
          <a:prstGeom prst="rect">
            <a:avLst/>
          </a:prstGeom>
        </p:spPr>
        <p:txBody>
          <a:bodyPr/>
          <a:lstStyle>
            <a:lvl1pPr marL="0" indent="0" algn="ctr" defTabSz="808990">
              <a:lnSpc>
                <a:spcPct val="100000"/>
              </a:lnSpc>
              <a:spcBef>
                <a:spcPts val="0"/>
              </a:spcBef>
              <a:buSzTx/>
              <a:buNone/>
              <a:defRPr sz="2940" spc="-29"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Автор и дата</a:t>
            </a:r>
          </a:p>
        </p:txBody>
      </p:sp>
      <p:sp>
        <p:nvSpPr>
          <p:cNvPr id="12" name="Заголовок презентации"/>
          <p:cNvSpPr txBox="1">
            <a:spLocks noGrp="1"/>
          </p:cNvSpPr>
          <p:nvPr>
            <p:ph type="title" hasCustomPrompt="1"/>
          </p:nvPr>
        </p:nvSpPr>
        <p:spPr>
          <a:xfrm>
            <a:off x="1219200" y="3543300"/>
            <a:ext cx="21945600" cy="4267200"/>
          </a:xfrm>
          <a:prstGeom prst="rect">
            <a:avLst/>
          </a:prstGeom>
        </p:spPr>
        <p:txBody>
          <a:bodyPr anchor="b"/>
          <a:lstStyle>
            <a:lvl1pPr>
              <a:defRPr sz="12800" spc="-128">
                <a:solidFill>
                  <a:srgbClr val="FFFFFF"/>
                </a:solidFill>
                <a:latin typeface="+mj-lt"/>
                <a:ea typeface="+mj-ea"/>
                <a:cs typeface="+mj-cs"/>
                <a:sym typeface="Poppins Bold"/>
              </a:defRPr>
            </a:lvl1pPr>
          </a:lstStyle>
          <a:p>
            <a:r>
              <a:t>Заголовок презентации</a:t>
            </a:r>
          </a:p>
        </p:txBody>
      </p:sp>
      <p:sp>
        <p:nvSpPr>
          <p:cNvPr id="13" name="Уровень текста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9200" y="7567579"/>
            <a:ext cx="21945600" cy="2250593"/>
          </a:xfrm>
          <a:prstGeom prst="rect">
            <a:avLst/>
          </a:prstGeom>
        </p:spPr>
        <p:txBody>
          <a:bodyPr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6000" spc="-59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  <a:lvl2pPr marL="0" indent="4572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6000" spc="-59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2pPr>
            <a:lvl3pPr marL="0" indent="9144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6000" spc="-59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3pPr>
            <a:lvl4pPr marL="0" indent="13716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6000" spc="-59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4pPr>
            <a:lvl5pPr marL="0" indent="18288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6000" spc="-59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5pPr>
          </a:lstStyle>
          <a:p>
            <a:r>
              <a:t>Подзаголовок презентации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91339" y="12684760"/>
            <a:ext cx="408941" cy="4445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Важный фа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Информация о факте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19200" y="8462239"/>
            <a:ext cx="21945602" cy="832613"/>
          </a:xfrm>
          <a:prstGeom prst="rect">
            <a:avLst/>
          </a:prstGeom>
        </p:spPr>
        <p:txBody>
          <a:bodyPr/>
          <a:lstStyle>
            <a:lvl1pPr marL="0" indent="0" algn="ctr" defTabSz="792479">
              <a:lnSpc>
                <a:spcPct val="100000"/>
              </a:lnSpc>
              <a:spcBef>
                <a:spcPts val="0"/>
              </a:spcBef>
              <a:buSzTx/>
              <a:buNone/>
              <a:defRPr sz="4224" spc="-42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r>
              <a:t>Информация о факте</a:t>
            </a:r>
          </a:p>
        </p:txBody>
      </p:sp>
      <p:sp>
        <p:nvSpPr>
          <p:cNvPr id="107" name="Уровень текста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19200" y="4214484"/>
            <a:ext cx="21945600" cy="4269708"/>
          </a:xfrm>
          <a:prstGeom prst="rect">
            <a:avLst/>
          </a:prstGeom>
        </p:spPr>
        <p:txBody>
          <a:bodyPr anchor="b"/>
          <a:lstStyle>
            <a:lvl1pPr marL="0" indent="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22400">
                <a:latin typeface="+mn-lt"/>
                <a:ea typeface="+mn-ea"/>
                <a:cs typeface="+mn-cs"/>
                <a:sym typeface="Canela Bold"/>
              </a:defRPr>
            </a:lvl1pPr>
            <a:lvl2pPr marL="0" indent="4572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22400">
                <a:latin typeface="+mn-lt"/>
                <a:ea typeface="+mn-ea"/>
                <a:cs typeface="+mn-cs"/>
                <a:sym typeface="Canela Bold"/>
              </a:defRPr>
            </a:lvl2pPr>
            <a:lvl3pPr marL="0" indent="9144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22400">
                <a:latin typeface="+mn-lt"/>
                <a:ea typeface="+mn-ea"/>
                <a:cs typeface="+mn-cs"/>
                <a:sym typeface="Canela Bold"/>
              </a:defRPr>
            </a:lvl3pPr>
            <a:lvl4pPr marL="0" indent="13716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22400">
                <a:latin typeface="+mn-lt"/>
                <a:ea typeface="+mn-ea"/>
                <a:cs typeface="+mn-cs"/>
                <a:sym typeface="Canela Bold"/>
              </a:defRPr>
            </a:lvl4pPr>
            <a:lvl5pPr marL="0" indent="18288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22400">
                <a:latin typeface="+mn-lt"/>
                <a:ea typeface="+mn-ea"/>
                <a:cs typeface="+mn-cs"/>
                <a:sym typeface="Canela Bold"/>
              </a:defRPr>
            </a:lvl5pPr>
          </a:lstStyle>
          <a:p>
            <a:r>
              <a:t>100 %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8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Авторство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19200" y="11100053"/>
            <a:ext cx="21945602" cy="832613"/>
          </a:xfrm>
          <a:prstGeom prst="rect">
            <a:avLst/>
          </a:prstGeom>
        </p:spPr>
        <p:txBody>
          <a:bodyPr anchor="ctr"/>
          <a:lstStyle>
            <a:lvl1pPr marL="0" indent="0" algn="ctr" defTabSz="792479">
              <a:lnSpc>
                <a:spcPct val="100000"/>
              </a:lnSpc>
              <a:spcBef>
                <a:spcPts val="0"/>
              </a:spcBef>
              <a:buSzTx/>
              <a:buNone/>
              <a:defRPr sz="4224" spc="-42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r>
              <a:t>Авторство</a:t>
            </a:r>
          </a:p>
        </p:txBody>
      </p:sp>
      <p:sp>
        <p:nvSpPr>
          <p:cNvPr id="116" name="Уровень текста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19200" y="4178300"/>
            <a:ext cx="21945600" cy="4416425"/>
          </a:xfrm>
          <a:prstGeom prst="rect">
            <a:avLst/>
          </a:prstGeom>
        </p:spPr>
        <p:txBody>
          <a:bodyPr anchor="ctr"/>
          <a:lstStyle>
            <a:lvl1pPr marL="0" indent="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8400">
                <a:latin typeface="+mn-lt"/>
                <a:ea typeface="+mn-ea"/>
                <a:cs typeface="+mn-cs"/>
                <a:sym typeface="Canela Bold"/>
              </a:defRPr>
            </a:lvl1pPr>
            <a:lvl2pPr marL="0" indent="4572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8400">
                <a:latin typeface="+mn-lt"/>
                <a:ea typeface="+mn-ea"/>
                <a:cs typeface="+mn-cs"/>
                <a:sym typeface="Canela Bold"/>
              </a:defRPr>
            </a:lvl2pPr>
            <a:lvl3pPr marL="0" indent="9144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8400">
                <a:latin typeface="+mn-lt"/>
                <a:ea typeface="+mn-ea"/>
                <a:cs typeface="+mn-cs"/>
                <a:sym typeface="Canela Bold"/>
              </a:defRPr>
            </a:lvl3pPr>
            <a:lvl4pPr marL="0" indent="13716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8400">
                <a:latin typeface="+mn-lt"/>
                <a:ea typeface="+mn-ea"/>
                <a:cs typeface="+mn-cs"/>
                <a:sym typeface="Canela Bold"/>
              </a:defRPr>
            </a:lvl4pPr>
            <a:lvl5pPr marL="0" indent="18288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8400">
                <a:latin typeface="+mn-lt"/>
                <a:ea typeface="+mn-ea"/>
                <a:cs typeface="+mn-cs"/>
                <a:sym typeface="Canela Bold"/>
              </a:defRPr>
            </a:lvl5pPr>
          </a:lstStyle>
          <a:p>
            <a:r>
              <a:t>«Важная цитата»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91339" y="12684760"/>
            <a:ext cx="408941" cy="4445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 (3 шт.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941297804_1296x1457.jpg"/>
          <p:cNvSpPr>
            <a:spLocks noGrp="1"/>
          </p:cNvSpPr>
          <p:nvPr>
            <p:ph type="pic" sz="quarter" idx="21"/>
          </p:nvPr>
        </p:nvSpPr>
        <p:spPr>
          <a:xfrm>
            <a:off x="15744825" y="5581752"/>
            <a:ext cx="7365408" cy="82804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915009552_2264x1509.jpg"/>
          <p:cNvSpPr>
            <a:spLocks noGrp="1"/>
          </p:cNvSpPr>
          <p:nvPr>
            <p:ph type="pic" sz="quarter" idx="22"/>
          </p:nvPr>
        </p:nvSpPr>
        <p:spPr>
          <a:xfrm>
            <a:off x="15363825" y="1270000"/>
            <a:ext cx="8115300" cy="540900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740519873_3318x2212.jpg"/>
          <p:cNvSpPr>
            <a:spLocks noGrp="1"/>
          </p:cNvSpPr>
          <p:nvPr>
            <p:ph type="pic" idx="23"/>
          </p:nvPr>
        </p:nvSpPr>
        <p:spPr>
          <a:xfrm>
            <a:off x="-63500" y="1270000"/>
            <a:ext cx="16764000" cy="1117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91339" y="12684760"/>
            <a:ext cx="408941" cy="4445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740519873_3318x2212.jpg"/>
          <p:cNvSpPr>
            <a:spLocks noGrp="1"/>
          </p:cNvSpPr>
          <p:nvPr>
            <p:ph type="pic" idx="21"/>
          </p:nvPr>
        </p:nvSpPr>
        <p:spPr>
          <a:xfrm>
            <a:off x="1270000" y="-423334"/>
            <a:ext cx="21844000" cy="1456266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91339" y="12684760"/>
            <a:ext cx="408941" cy="4445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91339" y="12684760"/>
            <a:ext cx="408941" cy="4445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 фото (вариан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Заголовок слайда"/>
          <p:cNvSpPr txBox="1">
            <a:spLocks noGrp="1"/>
          </p:cNvSpPr>
          <p:nvPr>
            <p:ph type="title" hasCustomPrompt="1"/>
          </p:nvPr>
        </p:nvSpPr>
        <p:spPr>
          <a:xfrm>
            <a:off x="1215495" y="4585102"/>
            <a:ext cx="9757338" cy="2540001"/>
          </a:xfrm>
          <a:prstGeom prst="rect">
            <a:avLst/>
          </a:prstGeom>
        </p:spPr>
        <p:txBody>
          <a:bodyPr anchor="b"/>
          <a:lstStyle/>
          <a:p>
            <a:r>
              <a:t>Заголовок слайда</a:t>
            </a:r>
          </a:p>
        </p:txBody>
      </p:sp>
      <p:sp>
        <p:nvSpPr>
          <p:cNvPr id="33" name="Изображение"/>
          <p:cNvSpPr>
            <a:spLocks noGrp="1"/>
          </p:cNvSpPr>
          <p:nvPr>
            <p:ph type="pic" idx="21"/>
          </p:nvPr>
        </p:nvSpPr>
        <p:spPr>
          <a:xfrm>
            <a:off x="9283700" y="1270000"/>
            <a:ext cx="16751300" cy="1117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4" name="Уровень текста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9200" y="7016750"/>
            <a:ext cx="9753600" cy="5416550"/>
          </a:xfrm>
          <a:prstGeom prst="rect">
            <a:avLst/>
          </a:prstGeom>
        </p:spPr>
        <p:txBody>
          <a:bodyPr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  <a:lvl2pPr marL="0" indent="4572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2pPr>
            <a:lvl3pPr marL="0" indent="9144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3pPr>
            <a:lvl4pPr marL="0" indent="13716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4pPr>
            <a:lvl5pPr marL="0" indent="18288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5pPr>
          </a:lstStyle>
          <a:p>
            <a:r>
              <a:t>Подзаголовок слайда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Заголовок слайда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Заголовок слайда</a:t>
            </a:r>
          </a:p>
        </p:txBody>
      </p:sp>
      <p:sp>
        <p:nvSpPr>
          <p:cNvPr id="43" name="Уровень текста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пункта на слайде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4" name="Подзаголовок слайда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19200" y="2384648"/>
            <a:ext cx="21945602" cy="832613"/>
          </a:xfrm>
          <a:prstGeom prst="rect">
            <a:avLst/>
          </a:prstGeom>
        </p:spPr>
        <p:txBody>
          <a:bodyPr/>
          <a:lstStyle>
            <a:lvl1pPr marL="0" indent="0" algn="ctr" defTabSz="792479">
              <a:lnSpc>
                <a:spcPct val="100000"/>
              </a:lnSpc>
              <a:spcBef>
                <a:spcPts val="0"/>
              </a:spcBef>
              <a:buSzTx/>
              <a:buNone/>
              <a:defRPr sz="4224" spc="-42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r>
              <a:t>Подзаголовок слайда</a:t>
            </a:r>
          </a:p>
        </p:txBody>
      </p:sp>
      <p:sp>
        <p:nvSpPr>
          <p:cNvPr id="4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Уровень текста 1…"/>
          <p:cNvSpPr txBox="1">
            <a:spLocks noGrp="1"/>
          </p:cNvSpPr>
          <p:nvPr>
            <p:ph type="body" idx="1" hasCustomPrompt="1"/>
          </p:nvPr>
        </p:nvSpPr>
        <p:spPr>
          <a:xfrm>
            <a:off x="1219200" y="4013200"/>
            <a:ext cx="21945600" cy="8487148"/>
          </a:xfrm>
          <a:prstGeom prst="rect">
            <a:avLst/>
          </a:prstGeom>
        </p:spPr>
        <p:txBody>
          <a:bodyPr numCol="2" spcCol="2558384"/>
          <a:lstStyle/>
          <a:p>
            <a:r>
              <a:t>Текст пункта на слайде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91339" y="12684760"/>
            <a:ext cx="408941" cy="4445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Заголовок слайда"/>
          <p:cNvSpPr txBox="1">
            <a:spLocks noGrp="1"/>
          </p:cNvSpPr>
          <p:nvPr>
            <p:ph type="title" hasCustomPrompt="1"/>
          </p:nvPr>
        </p:nvSpPr>
        <p:spPr>
          <a:xfrm>
            <a:off x="1219200" y="774700"/>
            <a:ext cx="9753600" cy="1600200"/>
          </a:xfrm>
          <a:prstGeom prst="rect">
            <a:avLst/>
          </a:prstGeom>
        </p:spPr>
        <p:txBody>
          <a:bodyPr/>
          <a:lstStyle/>
          <a:p>
            <a:r>
              <a:t>Заголовок слайда</a:t>
            </a:r>
          </a:p>
        </p:txBody>
      </p:sp>
      <p:sp>
        <p:nvSpPr>
          <p:cNvPr id="61" name="Изображение"/>
          <p:cNvSpPr>
            <a:spLocks noGrp="1"/>
          </p:cNvSpPr>
          <p:nvPr>
            <p:ph type="pic" idx="21"/>
          </p:nvPr>
        </p:nvSpPr>
        <p:spPr>
          <a:xfrm>
            <a:off x="12192644" y="718588"/>
            <a:ext cx="10972801" cy="1232962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2" name="Подзаголовок слайда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19200" y="2387600"/>
            <a:ext cx="9757569" cy="832612"/>
          </a:xfrm>
          <a:prstGeom prst="rect">
            <a:avLst/>
          </a:prstGeom>
        </p:spPr>
        <p:txBody>
          <a:bodyPr/>
          <a:lstStyle>
            <a:lvl1pPr marL="0" indent="0" algn="ctr" defTabSz="792479">
              <a:lnSpc>
                <a:spcPct val="100000"/>
              </a:lnSpc>
              <a:spcBef>
                <a:spcPts val="0"/>
              </a:spcBef>
              <a:buSzTx/>
              <a:buNone/>
              <a:defRPr sz="4224" spc="-42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r>
              <a:t>Подзаголовок слайда</a:t>
            </a:r>
          </a:p>
        </p:txBody>
      </p:sp>
      <p:sp>
        <p:nvSpPr>
          <p:cNvPr id="63" name="Уровень текста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19200" y="4023221"/>
            <a:ext cx="9757569" cy="8384679"/>
          </a:xfrm>
          <a:prstGeom prst="rect">
            <a:avLst/>
          </a:prstGeom>
        </p:spPr>
        <p:txBody>
          <a:bodyPr/>
          <a:lstStyle/>
          <a:p>
            <a:r>
              <a:t>Текст пункта на слайде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93880" y="12684760"/>
            <a:ext cx="408941" cy="4445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Разде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Заголовок раздела"/>
          <p:cNvSpPr txBox="1">
            <a:spLocks noGrp="1"/>
          </p:cNvSpPr>
          <p:nvPr>
            <p:ph type="title" hasCustomPrompt="1"/>
          </p:nvPr>
        </p:nvSpPr>
        <p:spPr>
          <a:xfrm>
            <a:off x="1219200" y="3242270"/>
            <a:ext cx="21945600" cy="6604001"/>
          </a:xfrm>
          <a:prstGeom prst="rect">
            <a:avLst/>
          </a:prstGeom>
        </p:spPr>
        <p:txBody>
          <a:bodyPr anchor="ctr"/>
          <a:lstStyle>
            <a:lvl1pPr>
              <a:defRPr sz="12800" spc="0"/>
            </a:lvl1pPr>
          </a:lstStyle>
          <a:p>
            <a:r>
              <a:t>Заголовок раздела</a:t>
            </a:r>
          </a:p>
        </p:txBody>
      </p:sp>
      <p:sp>
        <p:nvSpPr>
          <p:cNvPr id="7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91339" y="12684760"/>
            <a:ext cx="408941" cy="4445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Заголовок слайда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Заголовок слайда</a:t>
            </a:r>
          </a:p>
        </p:txBody>
      </p:sp>
      <p:sp>
        <p:nvSpPr>
          <p:cNvPr id="80" name="Подзаголовок слайда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19200" y="2384648"/>
            <a:ext cx="21945602" cy="832613"/>
          </a:xfrm>
          <a:prstGeom prst="rect">
            <a:avLst/>
          </a:prstGeom>
        </p:spPr>
        <p:txBody>
          <a:bodyPr/>
          <a:lstStyle>
            <a:lvl1pPr marL="0" indent="0" algn="ctr" defTabSz="792479">
              <a:lnSpc>
                <a:spcPct val="100000"/>
              </a:lnSpc>
              <a:spcBef>
                <a:spcPts val="0"/>
              </a:spcBef>
              <a:buSzTx/>
              <a:buNone/>
              <a:defRPr sz="4224" spc="-42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r>
              <a:t>Подзаголовок слайда</a:t>
            </a:r>
          </a:p>
        </p:txBody>
      </p:sp>
      <p:sp>
        <p:nvSpPr>
          <p:cNvPr id="81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91339" y="12684760"/>
            <a:ext cx="408941" cy="4445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овестка д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Заголовок повестки дня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Заголовок повестки дня</a:t>
            </a:r>
          </a:p>
        </p:txBody>
      </p:sp>
      <p:sp>
        <p:nvSpPr>
          <p:cNvPr id="89" name="Уровень текста 1…"/>
          <p:cNvSpPr txBox="1">
            <a:spLocks noGrp="1"/>
          </p:cNvSpPr>
          <p:nvPr>
            <p:ph type="body" idx="1" hasCustomPrompt="1"/>
          </p:nvPr>
        </p:nvSpPr>
        <p:spPr>
          <a:xfrm>
            <a:off x="1219200" y="4013200"/>
            <a:ext cx="21945600" cy="8385548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buSzTx/>
              <a:buNone/>
              <a:defRPr sz="6800" spc="-136">
                <a:latin typeface="Canela Deck Regular"/>
                <a:ea typeface="Canela Deck Regular"/>
                <a:cs typeface="Canela Deck Regular"/>
                <a:sym typeface="Canela Deck Regular"/>
              </a:defRPr>
            </a:lvl1pPr>
            <a:lvl2pPr marL="0" indent="457200" defTabSz="825500">
              <a:lnSpc>
                <a:spcPct val="100000"/>
              </a:lnSpc>
              <a:buSzTx/>
              <a:buNone/>
              <a:defRPr sz="6800" spc="-136">
                <a:latin typeface="Canela Deck Regular"/>
                <a:ea typeface="Canela Deck Regular"/>
                <a:cs typeface="Canela Deck Regular"/>
                <a:sym typeface="Canela Deck Regular"/>
              </a:defRPr>
            </a:lvl2pPr>
            <a:lvl3pPr marL="0" indent="914400" defTabSz="825500">
              <a:lnSpc>
                <a:spcPct val="100000"/>
              </a:lnSpc>
              <a:buSzTx/>
              <a:buNone/>
              <a:defRPr sz="6800" spc="-136">
                <a:latin typeface="Canela Deck Regular"/>
                <a:ea typeface="Canela Deck Regular"/>
                <a:cs typeface="Canela Deck Regular"/>
                <a:sym typeface="Canela Deck Regular"/>
              </a:defRPr>
            </a:lvl3pPr>
            <a:lvl4pPr marL="0" indent="1371600" defTabSz="825500">
              <a:lnSpc>
                <a:spcPct val="100000"/>
              </a:lnSpc>
              <a:buSzTx/>
              <a:buNone/>
              <a:defRPr sz="6800" spc="-136">
                <a:latin typeface="Canela Deck Regular"/>
                <a:ea typeface="Canela Deck Regular"/>
                <a:cs typeface="Canela Deck Regular"/>
                <a:sym typeface="Canela Deck Regular"/>
              </a:defRPr>
            </a:lvl4pPr>
            <a:lvl5pPr marL="0" indent="1828800" defTabSz="825500">
              <a:lnSpc>
                <a:spcPct val="100000"/>
              </a:lnSpc>
              <a:buSzTx/>
              <a:buNone/>
              <a:defRPr sz="6800" spc="-136">
                <a:latin typeface="Canela Deck Regular"/>
                <a:ea typeface="Canela Deck Regular"/>
                <a:cs typeface="Canela Deck Regular"/>
                <a:sym typeface="Canela Deck Regular"/>
              </a:defRPr>
            </a:lvl5pPr>
          </a:lstStyle>
          <a:p>
            <a:r>
              <a:t>Темы повестки дня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0" name="Подзаголовок повестки дня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19200" y="2387115"/>
            <a:ext cx="21945602" cy="832613"/>
          </a:xfrm>
          <a:prstGeom prst="rect">
            <a:avLst/>
          </a:prstGeom>
        </p:spPr>
        <p:txBody>
          <a:bodyPr/>
          <a:lstStyle>
            <a:lvl1pPr marL="0" indent="0" algn="ctr" defTabSz="792479">
              <a:lnSpc>
                <a:spcPct val="100000"/>
              </a:lnSpc>
              <a:spcBef>
                <a:spcPts val="0"/>
              </a:spcBef>
              <a:buSzTx/>
              <a:buNone/>
              <a:defRPr sz="4224" spc="-42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r>
              <a:t>Подзаголовок повестки дня</a:t>
            </a:r>
          </a:p>
        </p:txBody>
      </p:sp>
      <p:sp>
        <p:nvSpPr>
          <p:cNvPr id="91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91339" y="12684760"/>
            <a:ext cx="408941" cy="4445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Информационное сообщ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Уровень текста 1…"/>
          <p:cNvSpPr txBox="1">
            <a:spLocks noGrp="1"/>
          </p:cNvSpPr>
          <p:nvPr>
            <p:ph type="body" idx="1" hasCustomPrompt="1"/>
          </p:nvPr>
        </p:nvSpPr>
        <p:spPr>
          <a:xfrm>
            <a:off x="1219200" y="3251200"/>
            <a:ext cx="21945600" cy="6604000"/>
          </a:xfrm>
          <a:prstGeom prst="rect">
            <a:avLst/>
          </a:prstGeom>
        </p:spPr>
        <p:txBody>
          <a:bodyPr anchor="ctr"/>
          <a:lstStyle>
            <a:lvl1pPr marL="0" indent="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12800">
                <a:latin typeface="Canela Regular"/>
                <a:ea typeface="Canela Regular"/>
                <a:cs typeface="Canela Regular"/>
                <a:sym typeface="Canela Regular"/>
              </a:defRPr>
            </a:lvl1pPr>
            <a:lvl2pPr marL="0" indent="4572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12800">
                <a:latin typeface="Canela Regular"/>
                <a:ea typeface="Canela Regular"/>
                <a:cs typeface="Canela Regular"/>
                <a:sym typeface="Canela Regular"/>
              </a:defRPr>
            </a:lvl2pPr>
            <a:lvl3pPr marL="0" indent="9144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12800">
                <a:latin typeface="Canela Regular"/>
                <a:ea typeface="Canela Regular"/>
                <a:cs typeface="Canela Regular"/>
                <a:sym typeface="Canela Regular"/>
              </a:defRPr>
            </a:lvl3pPr>
            <a:lvl4pPr marL="0" indent="13716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12800">
                <a:latin typeface="Canela Regular"/>
                <a:ea typeface="Canela Regular"/>
                <a:cs typeface="Canela Regular"/>
                <a:sym typeface="Canela Regular"/>
              </a:defRPr>
            </a:lvl4pPr>
            <a:lvl5pPr marL="0" indent="18288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12800">
                <a:latin typeface="Canela Regular"/>
                <a:ea typeface="Canela Regular"/>
                <a:cs typeface="Canela Regular"/>
                <a:sym typeface="Canela Regular"/>
              </a:defRPr>
            </a:lvl5pPr>
          </a:lstStyle>
          <a:p>
            <a:r>
              <a:t>Информационное сообщение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слайда"/>
          <p:cNvSpPr txBox="1">
            <a:spLocks noGrp="1"/>
          </p:cNvSpPr>
          <p:nvPr>
            <p:ph type="title" hasCustomPrompt="1"/>
          </p:nvPr>
        </p:nvSpPr>
        <p:spPr>
          <a:xfrm>
            <a:off x="1219200" y="774700"/>
            <a:ext cx="21945600" cy="172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Заголовок слайда</a:t>
            </a:r>
          </a:p>
        </p:txBody>
      </p:sp>
      <p:sp>
        <p:nvSpPr>
          <p:cNvPr id="3" name="Уровень текста 1…"/>
          <p:cNvSpPr txBox="1">
            <a:spLocks noGrp="1"/>
          </p:cNvSpPr>
          <p:nvPr>
            <p:ph type="body" idx="1" hasCustomPrompt="1"/>
          </p:nvPr>
        </p:nvSpPr>
        <p:spPr>
          <a:xfrm>
            <a:off x="1219200" y="4013200"/>
            <a:ext cx="21948577" cy="848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Текст пункта на слайде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87530" y="12684760"/>
            <a:ext cx="408941" cy="4445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lnSpc>
                <a:spcPct val="100000"/>
              </a:lnSpc>
              <a:defRPr sz="2000">
                <a:solidFill>
                  <a:srgbClr val="5E5E5E"/>
                </a:solidFill>
                <a:latin typeface="Avenir Next Regular"/>
                <a:ea typeface="Avenir Next Regular"/>
                <a:cs typeface="Avenir Next Regular"/>
                <a:sym typeface="Avenir Next Regular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</p:sldLayoutIdLst>
  <p:transition spd="med"/>
  <p:txStyles>
    <p:titleStyle>
      <a:lvl1pPr marL="0" marR="0" indent="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1pPr>
      <a:lvl2pPr marL="0" marR="0" indent="45720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2pPr>
      <a:lvl3pPr marL="0" marR="0" indent="91440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3pPr>
      <a:lvl4pPr marL="0" marR="0" indent="137160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4pPr>
      <a:lvl5pPr marL="0" marR="0" indent="182880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5pPr>
      <a:lvl6pPr marL="0" marR="0" indent="228600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6pPr>
      <a:lvl7pPr marL="0" marR="0" indent="274320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7pPr>
      <a:lvl8pPr marL="0" marR="0" indent="320040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8pPr>
      <a:lvl9pPr marL="0" marR="0" indent="365760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9pPr>
    </p:titleStyle>
    <p:bodyStyle>
      <a:lvl1pPr marL="5461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1pPr>
      <a:lvl2pPr marL="10922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2pPr>
      <a:lvl3pPr marL="16383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3pPr>
      <a:lvl4pPr marL="21844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4pPr>
      <a:lvl5pPr marL="27305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5pPr>
      <a:lvl6pPr marL="32766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6pPr>
      <a:lvl7pPr marL="38227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7pPr>
      <a:lvl8pPr marL="43688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8pPr>
      <a:lvl9pPr marL="49149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tif"/><Relationship Id="rId5" Type="http://schemas.openxmlformats.org/officeDocument/2006/relationships/image" Target="../media/image11.tif"/><Relationship Id="rId4" Type="http://schemas.openxmlformats.org/officeDocument/2006/relationships/image" Target="../media/image10.t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2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Сквиркл"/>
          <p:cNvSpPr/>
          <p:nvPr/>
        </p:nvSpPr>
        <p:spPr>
          <a:xfrm>
            <a:off x="4652531" y="-957168"/>
            <a:ext cx="21376304" cy="9098268"/>
          </a:xfrm>
          <a:prstGeom prst="roundRect">
            <a:avLst>
              <a:gd name="adj" fmla="val 17900"/>
            </a:avLst>
          </a:prstGeom>
          <a:solidFill>
            <a:srgbClr val="FFFFFF">
              <a:alpha val="5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1130300">
              <a:lnSpc>
                <a:spcPct val="100000"/>
              </a:lnSpc>
              <a:defRPr sz="3200">
                <a:solidFill>
                  <a:srgbClr val="FFFFFF"/>
                </a:solidFill>
                <a:latin typeface="Avenir Next Regular"/>
                <a:ea typeface="Avenir Next Regular"/>
                <a:cs typeface="Avenir Next Regular"/>
                <a:sym typeface="Avenir Next Regular"/>
              </a:defRPr>
            </a:pPr>
            <a:endParaRPr/>
          </a:p>
        </p:txBody>
      </p:sp>
      <p:sp>
        <p:nvSpPr>
          <p:cNvPr id="152" name="Автор: Артамонова Александра Александровна"/>
          <p:cNvSpPr txBox="1">
            <a:spLocks noGrp="1"/>
          </p:cNvSpPr>
          <p:nvPr>
            <p:ph type="body" idx="21"/>
          </p:nvPr>
        </p:nvSpPr>
        <p:spPr>
          <a:xfrm>
            <a:off x="1219200" y="11986019"/>
            <a:ext cx="11909723" cy="87045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lvl1pPr defTabSz="825500">
              <a:defRPr sz="3600" spc="-36">
                <a:solidFill>
                  <a:srgbClr val="FFFFFF"/>
                </a:solidFill>
                <a:latin typeface="Poppins Regular"/>
                <a:ea typeface="Poppins Regular"/>
                <a:cs typeface="Poppins Regular"/>
                <a:sym typeface="Poppins Regular"/>
              </a:defRPr>
            </a:lvl1pPr>
          </a:lstStyle>
          <a:p>
            <a:r>
              <a:t>Автор: Артамонова Александра Александровна</a:t>
            </a:r>
          </a:p>
        </p:txBody>
      </p:sp>
      <p:sp>
        <p:nvSpPr>
          <p:cNvPr id="153" name="МНОГОЖАНРОВЫЙ РАЗВЛЕКАТЕЛЬНЫЙ ФЕСТИВАЛЬ КОМИКСОВ"/>
          <p:cNvSpPr txBox="1">
            <a:spLocks noGrp="1"/>
          </p:cNvSpPr>
          <p:nvPr>
            <p:ph type="ctrTitle"/>
          </p:nvPr>
        </p:nvSpPr>
        <p:spPr>
          <a:xfrm>
            <a:off x="1766490" y="2933700"/>
            <a:ext cx="10815143" cy="4267200"/>
          </a:xfrm>
          <a:prstGeom prst="rect">
            <a:avLst/>
          </a:prstGeom>
        </p:spPr>
        <p:txBody>
          <a:bodyPr/>
          <a:lstStyle/>
          <a:p>
            <a:pPr defTabSz="1292351">
              <a:defRPr sz="6783" spc="-67"/>
            </a:pPr>
            <a:r>
              <a:rPr sz="8427" spc="-84"/>
              <a:t>МНОГОЖАНРОВЫЙ</a:t>
            </a:r>
            <a:r>
              <a:t> </a:t>
            </a:r>
            <a:r>
              <a:rPr sz="8161" spc="-81"/>
              <a:t>РАЗВЛЕКАТЕЛЬНЫЙ </a:t>
            </a:r>
            <a:r>
              <a:t>ФЕСТИВАЛЬ КОМИКСОВ</a:t>
            </a:r>
          </a:p>
        </p:txBody>
      </p:sp>
      <p:sp>
        <p:nvSpPr>
          <p:cNvPr id="154" name="«КОСПЛЕЙ FEST»"/>
          <p:cNvSpPr txBox="1">
            <a:spLocks noGrp="1"/>
          </p:cNvSpPr>
          <p:nvPr>
            <p:ph type="subTitle" sz="quarter" idx="1"/>
          </p:nvPr>
        </p:nvSpPr>
        <p:spPr>
          <a:xfrm>
            <a:off x="1663898" y="7560015"/>
            <a:ext cx="11020327" cy="2250593"/>
          </a:xfrm>
          <a:prstGeom prst="rect">
            <a:avLst/>
          </a:prstGeom>
        </p:spPr>
        <p:txBody>
          <a:bodyPr/>
          <a:lstStyle>
            <a:lvl1pPr>
              <a:defRPr sz="10000" spc="-100">
                <a:solidFill>
                  <a:srgbClr val="F6C353"/>
                </a:solidFill>
              </a:defRPr>
            </a:lvl1pPr>
          </a:lstStyle>
          <a:p>
            <a:r>
              <a:t>«КОСПЛЕЙ FEST»</a:t>
            </a:r>
          </a:p>
        </p:txBody>
      </p:sp>
      <p:sp>
        <p:nvSpPr>
          <p:cNvPr id="155" name="Линия"/>
          <p:cNvSpPr/>
          <p:nvPr/>
        </p:nvSpPr>
        <p:spPr>
          <a:xfrm flipV="1">
            <a:off x="907879" y="9376545"/>
            <a:ext cx="1" cy="4389484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56" name="Прямоугольник"/>
          <p:cNvSpPr/>
          <p:nvPr/>
        </p:nvSpPr>
        <p:spPr>
          <a:xfrm>
            <a:off x="847934" y="9015041"/>
            <a:ext cx="119890" cy="2250594"/>
          </a:xfrm>
          <a:prstGeom prst="rect">
            <a:avLst/>
          </a:prstGeom>
          <a:solidFill>
            <a:srgbClr val="F5C35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1130300">
              <a:lnSpc>
                <a:spcPct val="100000"/>
              </a:lnSpc>
              <a:defRPr sz="3200">
                <a:solidFill>
                  <a:srgbClr val="FFFFFF"/>
                </a:solidFill>
                <a:latin typeface="Avenir Next Regular"/>
                <a:ea typeface="Avenir Next Regular"/>
                <a:cs typeface="Avenir Next Regular"/>
                <a:sym typeface="Avenir Next Regular"/>
              </a:defRPr>
            </a:pPr>
            <a:endParaRPr/>
          </a:p>
        </p:txBody>
      </p:sp>
      <p:pic>
        <p:nvPicPr>
          <p:cNvPr id="157" name="New Group копия 1.tiff" descr="New Group копия 1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740" y="730886"/>
            <a:ext cx="991961" cy="870451"/>
          </a:xfrm>
          <a:prstGeom prst="rect">
            <a:avLst/>
          </a:prstGeom>
          <a:ln w="12700">
            <a:miter lim="400000"/>
          </a:ln>
        </p:spPr>
      </p:pic>
      <p:pic>
        <p:nvPicPr>
          <p:cNvPr id="158" name="Слой.tiff" descr="Слой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81899" y="6515856"/>
            <a:ext cx="11020327" cy="73505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2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Сквиркл"/>
          <p:cNvSpPr/>
          <p:nvPr/>
        </p:nvSpPr>
        <p:spPr>
          <a:xfrm>
            <a:off x="3328161" y="-957168"/>
            <a:ext cx="22700674" cy="11249233"/>
          </a:xfrm>
          <a:prstGeom prst="roundRect">
            <a:avLst>
              <a:gd name="adj" fmla="val 15375"/>
            </a:avLst>
          </a:prstGeom>
          <a:solidFill>
            <a:srgbClr val="FFFFFF">
              <a:alpha val="5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1130300">
              <a:lnSpc>
                <a:spcPct val="100000"/>
              </a:lnSpc>
              <a:defRPr sz="3200">
                <a:solidFill>
                  <a:srgbClr val="FFFFFF"/>
                </a:solidFill>
                <a:latin typeface="Avenir Next Regular"/>
                <a:ea typeface="Avenir Next Regular"/>
                <a:cs typeface="Avenir Next Regular"/>
                <a:sym typeface="Avenir Next Regular"/>
              </a:defRPr>
            </a:pPr>
            <a:endParaRPr/>
          </a:p>
        </p:txBody>
      </p:sp>
      <p:sp>
        <p:nvSpPr>
          <p:cNvPr id="161" name="ПРОБЛЕМА"/>
          <p:cNvSpPr txBox="1">
            <a:spLocks noGrp="1"/>
          </p:cNvSpPr>
          <p:nvPr>
            <p:ph type="ctrTitle"/>
          </p:nvPr>
        </p:nvSpPr>
        <p:spPr>
          <a:xfrm>
            <a:off x="6784429" y="2933700"/>
            <a:ext cx="10815142" cy="4267200"/>
          </a:xfrm>
          <a:prstGeom prst="rect">
            <a:avLst/>
          </a:prstGeom>
        </p:spPr>
        <p:txBody>
          <a:bodyPr/>
          <a:lstStyle>
            <a:lvl1pPr>
              <a:defRPr sz="10000" spc="-100">
                <a:solidFill>
                  <a:srgbClr val="C0C0C0"/>
                </a:solidFill>
              </a:defRPr>
            </a:lvl1pPr>
          </a:lstStyle>
          <a:p>
            <a:r>
              <a:t>ПРОБЛЕМА</a:t>
            </a:r>
          </a:p>
        </p:txBody>
      </p:sp>
      <p:sp>
        <p:nvSpPr>
          <p:cNvPr id="162" name="УГАСАНИЕ ИНТЕРЕСА К ЧТЕНИЮ СРЕДИ МОЛОДЕЖИ"/>
          <p:cNvSpPr txBox="1">
            <a:spLocks noGrp="1"/>
          </p:cNvSpPr>
          <p:nvPr>
            <p:ph type="subTitle" sz="quarter" idx="1"/>
          </p:nvPr>
        </p:nvSpPr>
        <p:spPr>
          <a:xfrm>
            <a:off x="6681837" y="7560015"/>
            <a:ext cx="11020326" cy="2250593"/>
          </a:xfrm>
          <a:prstGeom prst="rect">
            <a:avLst/>
          </a:prstGeom>
        </p:spPr>
        <p:txBody>
          <a:bodyPr/>
          <a:lstStyle/>
          <a:p>
            <a:pPr defTabSz="462280">
              <a:defRPr sz="5600" spc="-56">
                <a:solidFill>
                  <a:srgbClr val="F6C353"/>
                </a:solidFill>
              </a:defRPr>
            </a:pPr>
            <a:r>
              <a:rPr sz="6832" spc="-68"/>
              <a:t>УГАСАНИЕ ИНТЕРЕСА К </a:t>
            </a:r>
            <a:r>
              <a:t>ЧТЕНИЮ СРЕДИ МОЛОДЕЖИ</a:t>
            </a:r>
          </a:p>
        </p:txBody>
      </p:sp>
      <p:sp>
        <p:nvSpPr>
          <p:cNvPr id="163" name="Линия"/>
          <p:cNvSpPr/>
          <p:nvPr/>
        </p:nvSpPr>
        <p:spPr>
          <a:xfrm flipV="1">
            <a:off x="907879" y="9376545"/>
            <a:ext cx="1" cy="4389484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64" name="Прямоугольник"/>
          <p:cNvSpPr/>
          <p:nvPr/>
        </p:nvSpPr>
        <p:spPr>
          <a:xfrm>
            <a:off x="847934" y="9015041"/>
            <a:ext cx="119890" cy="2250594"/>
          </a:xfrm>
          <a:prstGeom prst="rect">
            <a:avLst/>
          </a:prstGeom>
          <a:solidFill>
            <a:srgbClr val="F5C35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1130300">
              <a:lnSpc>
                <a:spcPct val="100000"/>
              </a:lnSpc>
              <a:defRPr sz="3200">
                <a:solidFill>
                  <a:srgbClr val="FFFFFF"/>
                </a:solidFill>
                <a:latin typeface="Avenir Next Regular"/>
                <a:ea typeface="Avenir Next Regular"/>
                <a:cs typeface="Avenir Next Regular"/>
                <a:sym typeface="Avenir Next Regular"/>
              </a:defRPr>
            </a:pPr>
            <a:endParaRPr/>
          </a:p>
        </p:txBody>
      </p:sp>
      <p:pic>
        <p:nvPicPr>
          <p:cNvPr id="165" name="New Group копия 1.tiff" descr="New Group копия 1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740" y="730886"/>
            <a:ext cx="991961" cy="870451"/>
          </a:xfrm>
          <a:prstGeom prst="rect">
            <a:avLst/>
          </a:prstGeom>
          <a:ln w="12700">
            <a:miter lim="400000"/>
          </a:ln>
        </p:spPr>
      </p:pic>
      <p:sp>
        <p:nvSpPr>
          <p:cNvPr id="166" name="Сквиркл"/>
          <p:cNvSpPr/>
          <p:nvPr/>
        </p:nvSpPr>
        <p:spPr>
          <a:xfrm>
            <a:off x="16332435" y="-830168"/>
            <a:ext cx="9823400" cy="2738119"/>
          </a:xfrm>
          <a:prstGeom prst="roundRect">
            <a:avLst>
              <a:gd name="adj" fmla="val 27334"/>
            </a:avLst>
          </a:prstGeom>
          <a:solidFill>
            <a:srgbClr val="F6C35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1130300">
              <a:lnSpc>
                <a:spcPct val="100000"/>
              </a:lnSpc>
              <a:defRPr sz="3200">
                <a:solidFill>
                  <a:srgbClr val="FFFFFF"/>
                </a:solidFill>
                <a:latin typeface="Avenir Next Regular"/>
                <a:ea typeface="Avenir Next Regular"/>
                <a:cs typeface="Avenir Next Regular"/>
                <a:sym typeface="Avenir Next Regular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2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Сквиркл"/>
          <p:cNvSpPr/>
          <p:nvPr/>
        </p:nvSpPr>
        <p:spPr>
          <a:xfrm>
            <a:off x="3328161" y="-957168"/>
            <a:ext cx="22700674" cy="11249233"/>
          </a:xfrm>
          <a:prstGeom prst="roundRect">
            <a:avLst>
              <a:gd name="adj" fmla="val 15375"/>
            </a:avLst>
          </a:prstGeom>
          <a:solidFill>
            <a:srgbClr val="FFFFFF">
              <a:alpha val="5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1130300">
              <a:lnSpc>
                <a:spcPct val="100000"/>
              </a:lnSpc>
              <a:defRPr sz="3200">
                <a:solidFill>
                  <a:srgbClr val="FFFFFF"/>
                </a:solidFill>
                <a:latin typeface="Avenir Next Regular"/>
                <a:ea typeface="Avenir Next Regular"/>
                <a:cs typeface="Avenir Next Regular"/>
                <a:sym typeface="Avenir Next Regular"/>
              </a:defRPr>
            </a:pPr>
            <a:endParaRPr/>
          </a:p>
        </p:txBody>
      </p:sp>
      <p:sp>
        <p:nvSpPr>
          <p:cNvPr id="169" name="РЕШЕНИЕ"/>
          <p:cNvSpPr txBox="1">
            <a:spLocks noGrp="1"/>
          </p:cNvSpPr>
          <p:nvPr>
            <p:ph type="ctrTitle"/>
          </p:nvPr>
        </p:nvSpPr>
        <p:spPr>
          <a:xfrm>
            <a:off x="6784429" y="-280542"/>
            <a:ext cx="10815142" cy="4267201"/>
          </a:xfrm>
          <a:prstGeom prst="rect">
            <a:avLst/>
          </a:prstGeom>
        </p:spPr>
        <p:txBody>
          <a:bodyPr/>
          <a:lstStyle>
            <a:lvl1pPr>
              <a:defRPr sz="10000" spc="-100">
                <a:solidFill>
                  <a:srgbClr val="C0C0C0"/>
                </a:solidFill>
              </a:defRPr>
            </a:lvl1pPr>
          </a:lstStyle>
          <a:p>
            <a:r>
              <a:t>РЕШЕНИЕ</a:t>
            </a:r>
          </a:p>
        </p:txBody>
      </p:sp>
      <p:sp>
        <p:nvSpPr>
          <p:cNvPr id="170" name="МНОГОЖАНРОВЫЙ РАЗВЛЕКАТЕЛЬНЫЙ ФЕСТИВАЛЬ КОМИКСОВ"/>
          <p:cNvSpPr txBox="1">
            <a:spLocks noGrp="1"/>
          </p:cNvSpPr>
          <p:nvPr>
            <p:ph type="subTitle" sz="quarter" idx="1"/>
          </p:nvPr>
        </p:nvSpPr>
        <p:spPr>
          <a:xfrm>
            <a:off x="6681837" y="5978738"/>
            <a:ext cx="11020326" cy="4267201"/>
          </a:xfrm>
          <a:prstGeom prst="rect">
            <a:avLst/>
          </a:prstGeom>
        </p:spPr>
        <p:txBody>
          <a:bodyPr/>
          <a:lstStyle/>
          <a:p>
            <a:pPr defTabSz="445770">
              <a:defRPr sz="5400" spc="-54">
                <a:solidFill>
                  <a:srgbClr val="FFFFFF"/>
                </a:solidFill>
              </a:defRPr>
            </a:pPr>
            <a:r>
              <a:rPr sz="8586" spc="-85"/>
              <a:t>МНОГОЖАНРОВЫЙ</a:t>
            </a:r>
            <a:r>
              <a:t> </a:t>
            </a:r>
            <a:r>
              <a:rPr sz="8586" spc="-85"/>
              <a:t>РАЗВЛЕКАТЕЛЬНЫЙ</a:t>
            </a:r>
            <a:r>
              <a:rPr sz="8316" spc="-83"/>
              <a:t> </a:t>
            </a:r>
            <a:r>
              <a:rPr sz="6858" spc="-68"/>
              <a:t>ФЕСТИВАЛЬ КОМИКСОВ</a:t>
            </a:r>
          </a:p>
        </p:txBody>
      </p:sp>
      <p:sp>
        <p:nvSpPr>
          <p:cNvPr id="171" name="Линия"/>
          <p:cNvSpPr/>
          <p:nvPr/>
        </p:nvSpPr>
        <p:spPr>
          <a:xfrm flipV="1">
            <a:off x="907879" y="9376545"/>
            <a:ext cx="1" cy="4389484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72" name="Прямоугольник"/>
          <p:cNvSpPr/>
          <p:nvPr/>
        </p:nvSpPr>
        <p:spPr>
          <a:xfrm>
            <a:off x="847934" y="9015041"/>
            <a:ext cx="119890" cy="2250594"/>
          </a:xfrm>
          <a:prstGeom prst="rect">
            <a:avLst/>
          </a:prstGeom>
          <a:solidFill>
            <a:srgbClr val="F5C35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1130300">
              <a:lnSpc>
                <a:spcPct val="100000"/>
              </a:lnSpc>
              <a:defRPr sz="3200">
                <a:solidFill>
                  <a:srgbClr val="FFFFFF"/>
                </a:solidFill>
                <a:latin typeface="Avenir Next Regular"/>
                <a:ea typeface="Avenir Next Regular"/>
                <a:cs typeface="Avenir Next Regular"/>
                <a:sym typeface="Avenir Next Regular"/>
              </a:defRPr>
            </a:pPr>
            <a:endParaRPr/>
          </a:p>
        </p:txBody>
      </p:sp>
      <p:pic>
        <p:nvPicPr>
          <p:cNvPr id="173" name="New Group копия 1.tiff" descr="New Group копия 1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740" y="730886"/>
            <a:ext cx="991961" cy="870451"/>
          </a:xfrm>
          <a:prstGeom prst="rect">
            <a:avLst/>
          </a:prstGeom>
          <a:ln w="12700">
            <a:miter lim="400000"/>
          </a:ln>
        </p:spPr>
      </p:pic>
      <p:sp>
        <p:nvSpPr>
          <p:cNvPr id="174" name="Сквиркл"/>
          <p:cNvSpPr/>
          <p:nvPr/>
        </p:nvSpPr>
        <p:spPr>
          <a:xfrm>
            <a:off x="16332435" y="-830168"/>
            <a:ext cx="9823400" cy="2738119"/>
          </a:xfrm>
          <a:prstGeom prst="roundRect">
            <a:avLst>
              <a:gd name="adj" fmla="val 27334"/>
            </a:avLst>
          </a:prstGeom>
          <a:solidFill>
            <a:srgbClr val="F6C35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1130300">
              <a:lnSpc>
                <a:spcPct val="100000"/>
              </a:lnSpc>
              <a:defRPr sz="3200">
                <a:solidFill>
                  <a:srgbClr val="FFFFFF"/>
                </a:solidFill>
                <a:latin typeface="Avenir Next Regular"/>
                <a:ea typeface="Avenir Next Regular"/>
                <a:cs typeface="Avenir Next Regular"/>
                <a:sym typeface="Avenir Next Regular"/>
              </a:defRPr>
            </a:pPr>
            <a:endParaRPr/>
          </a:p>
        </p:txBody>
      </p:sp>
      <p:sp>
        <p:nvSpPr>
          <p:cNvPr id="175" name="«КОСПЛЕЙ FEST»"/>
          <p:cNvSpPr txBox="1"/>
          <p:nvPr/>
        </p:nvSpPr>
        <p:spPr>
          <a:xfrm>
            <a:off x="6681837" y="10269380"/>
            <a:ext cx="11020326" cy="22505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lnSpc>
                <a:spcPct val="100000"/>
              </a:lnSpc>
              <a:defRPr sz="10000" spc="-100">
                <a:solidFill>
                  <a:srgbClr val="F6C353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r>
              <a:t>«КОСПЛЕЙ FEST»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2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Сквиркл"/>
          <p:cNvSpPr/>
          <p:nvPr/>
        </p:nvSpPr>
        <p:spPr>
          <a:xfrm>
            <a:off x="3328161" y="-957168"/>
            <a:ext cx="22700674" cy="11249233"/>
          </a:xfrm>
          <a:prstGeom prst="roundRect">
            <a:avLst>
              <a:gd name="adj" fmla="val 15375"/>
            </a:avLst>
          </a:prstGeom>
          <a:solidFill>
            <a:srgbClr val="FFFFFF">
              <a:alpha val="5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1130300">
              <a:lnSpc>
                <a:spcPct val="100000"/>
              </a:lnSpc>
              <a:defRPr sz="3200">
                <a:solidFill>
                  <a:srgbClr val="FFFFFF"/>
                </a:solidFill>
                <a:latin typeface="Avenir Next Regular"/>
                <a:ea typeface="Avenir Next Regular"/>
                <a:cs typeface="Avenir Next Regular"/>
                <a:sym typeface="Avenir Next Regular"/>
              </a:defRPr>
            </a:pPr>
            <a:endParaRPr/>
          </a:p>
        </p:txBody>
      </p:sp>
      <p:sp>
        <p:nvSpPr>
          <p:cNvPr id="178" name="Линия"/>
          <p:cNvSpPr/>
          <p:nvPr/>
        </p:nvSpPr>
        <p:spPr>
          <a:xfrm flipV="1">
            <a:off x="907879" y="9376545"/>
            <a:ext cx="1" cy="4389484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79" name="Прямоугольник"/>
          <p:cNvSpPr/>
          <p:nvPr/>
        </p:nvSpPr>
        <p:spPr>
          <a:xfrm>
            <a:off x="847934" y="9015041"/>
            <a:ext cx="119890" cy="2250594"/>
          </a:xfrm>
          <a:prstGeom prst="rect">
            <a:avLst/>
          </a:prstGeom>
          <a:solidFill>
            <a:srgbClr val="F5C35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1130300">
              <a:lnSpc>
                <a:spcPct val="100000"/>
              </a:lnSpc>
              <a:defRPr sz="3200">
                <a:solidFill>
                  <a:srgbClr val="FFFFFF"/>
                </a:solidFill>
                <a:latin typeface="Avenir Next Regular"/>
                <a:ea typeface="Avenir Next Regular"/>
                <a:cs typeface="Avenir Next Regular"/>
                <a:sym typeface="Avenir Next Regular"/>
              </a:defRPr>
            </a:pPr>
            <a:endParaRPr/>
          </a:p>
        </p:txBody>
      </p:sp>
      <p:pic>
        <p:nvPicPr>
          <p:cNvPr id="180" name="New Group копия 1.tiff" descr="New Group копия 1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740" y="730886"/>
            <a:ext cx="991961" cy="870451"/>
          </a:xfrm>
          <a:prstGeom prst="rect">
            <a:avLst/>
          </a:prstGeom>
          <a:ln w="12700">
            <a:miter lim="400000"/>
          </a:ln>
        </p:spPr>
      </p:pic>
      <p:sp>
        <p:nvSpPr>
          <p:cNvPr id="181" name="Сквиркл"/>
          <p:cNvSpPr/>
          <p:nvPr/>
        </p:nvSpPr>
        <p:spPr>
          <a:xfrm>
            <a:off x="16332435" y="-830168"/>
            <a:ext cx="9823400" cy="2738119"/>
          </a:xfrm>
          <a:prstGeom prst="roundRect">
            <a:avLst>
              <a:gd name="adj" fmla="val 27334"/>
            </a:avLst>
          </a:prstGeom>
          <a:solidFill>
            <a:srgbClr val="F6C35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1130300">
              <a:lnSpc>
                <a:spcPct val="100000"/>
              </a:lnSpc>
              <a:defRPr sz="3200">
                <a:solidFill>
                  <a:srgbClr val="FFFFFF"/>
                </a:solidFill>
                <a:latin typeface="Avenir Next Regular"/>
                <a:ea typeface="Avenir Next Regular"/>
                <a:cs typeface="Avenir Next Regular"/>
                <a:sym typeface="Avenir Next Regular"/>
              </a:defRPr>
            </a:pPr>
            <a:endParaRPr/>
          </a:p>
        </p:txBody>
      </p:sp>
      <p:sp>
        <p:nvSpPr>
          <p:cNvPr id="182" name="ЦЕЛЬ"/>
          <p:cNvSpPr txBox="1"/>
          <p:nvPr/>
        </p:nvSpPr>
        <p:spPr>
          <a:xfrm>
            <a:off x="2485681" y="3993231"/>
            <a:ext cx="2409293" cy="1155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0">
                <a:solidFill>
                  <a:srgbClr val="F7C353"/>
                </a:solidFill>
                <a:latin typeface="Poppins Regular"/>
                <a:ea typeface="Poppins Regular"/>
                <a:cs typeface="Poppins Regular"/>
                <a:sym typeface="Poppins Regular"/>
              </a:defRPr>
            </a:lvl1pPr>
          </a:lstStyle>
          <a:p>
            <a:r>
              <a:t>ЦЕЛЬ</a:t>
            </a:r>
          </a:p>
        </p:txBody>
      </p:sp>
      <p:sp>
        <p:nvSpPr>
          <p:cNvPr id="183" name="ПРОВЕДЕНИЕ МНОГОЖАНРОВОГО РАЗВЛЕКАТЕЛЬНОГО ФЕСТВАЛЯ КОМИКСОВ"/>
          <p:cNvSpPr txBox="1"/>
          <p:nvPr/>
        </p:nvSpPr>
        <p:spPr>
          <a:xfrm>
            <a:off x="2527940" y="5334371"/>
            <a:ext cx="21261831" cy="8597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300">
                <a:solidFill>
                  <a:srgbClr val="FFFFFF"/>
                </a:solidFill>
                <a:latin typeface="Poppins Regular"/>
                <a:ea typeface="Poppins Regular"/>
                <a:cs typeface="Poppins Regular"/>
                <a:sym typeface="Poppins Regular"/>
              </a:defRPr>
            </a:lvl1pPr>
          </a:lstStyle>
          <a:p>
            <a:r>
              <a:t>ПРОВЕДЕНИЕ МНОГОЖАНРОВОГО РАЗВЛЕКАТЕЛЬНОГО ФЕСТВАЛЯ КОМИКСОВ </a:t>
            </a:r>
          </a:p>
        </p:txBody>
      </p:sp>
      <p:sp>
        <p:nvSpPr>
          <p:cNvPr id="184" name="ПЕРВЫЙ"/>
          <p:cNvSpPr txBox="1"/>
          <p:nvPr/>
        </p:nvSpPr>
        <p:spPr>
          <a:xfrm>
            <a:off x="2551260" y="6379598"/>
            <a:ext cx="3626025" cy="1155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7000">
                <a:solidFill>
                  <a:srgbClr val="F7C353"/>
                </a:solidFill>
                <a:latin typeface="Poppins Regular"/>
                <a:ea typeface="Poppins Regular"/>
                <a:cs typeface="Poppins Regular"/>
                <a:sym typeface="Poppins Regular"/>
              </a:defRPr>
            </a:lvl1pPr>
          </a:lstStyle>
          <a:p>
            <a:r>
              <a:t>ПЕРВЫЙ</a:t>
            </a:r>
          </a:p>
        </p:txBody>
      </p:sp>
      <p:sp>
        <p:nvSpPr>
          <p:cNvPr id="185" name="ЧТО ТАКОЕ «КОСПЛЕЙ FEST»?"/>
          <p:cNvSpPr txBox="1">
            <a:spLocks noGrp="1"/>
          </p:cNvSpPr>
          <p:nvPr>
            <p:ph type="ctrTitle"/>
          </p:nvPr>
        </p:nvSpPr>
        <p:spPr>
          <a:xfrm>
            <a:off x="1694953" y="-435280"/>
            <a:ext cx="20994094" cy="4267201"/>
          </a:xfrm>
          <a:prstGeom prst="rect">
            <a:avLst/>
          </a:prstGeom>
        </p:spPr>
        <p:txBody>
          <a:bodyPr/>
          <a:lstStyle>
            <a:lvl1pPr>
              <a:defRPr sz="10000" spc="-100">
                <a:solidFill>
                  <a:srgbClr val="C0C0C0"/>
                </a:solidFill>
              </a:defRPr>
            </a:lvl1pPr>
          </a:lstStyle>
          <a:p>
            <a:r>
              <a:t>ЧТО ТАКОЕ «КОСПЛЕЙ FEST»?</a:t>
            </a:r>
          </a:p>
        </p:txBody>
      </p:sp>
      <p:sp>
        <p:nvSpPr>
          <p:cNvPr id="186" name="МАСШТАБНЫЙ ФЕСТИВАЛЬ КОМИКСОВ В ЯНАО"/>
          <p:cNvSpPr txBox="1"/>
          <p:nvPr/>
        </p:nvSpPr>
        <p:spPr>
          <a:xfrm>
            <a:off x="2542719" y="7720740"/>
            <a:ext cx="12880792" cy="8597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300">
                <a:solidFill>
                  <a:srgbClr val="FFFFFF"/>
                </a:solidFill>
                <a:latin typeface="Poppins Regular"/>
                <a:ea typeface="Poppins Regular"/>
                <a:cs typeface="Poppins Regular"/>
                <a:sym typeface="Poppins Regular"/>
              </a:defRPr>
            </a:lvl1pPr>
          </a:lstStyle>
          <a:p>
            <a:r>
              <a:t>МАСШТАБНЫЙ ФЕСТИВАЛЬ КОМИКСОВ В ЯНАО</a:t>
            </a:r>
          </a:p>
        </p:txBody>
      </p:sp>
      <p:sp>
        <p:nvSpPr>
          <p:cNvPr id="187" name="ФАНАТЫ"/>
          <p:cNvSpPr txBox="1"/>
          <p:nvPr/>
        </p:nvSpPr>
        <p:spPr>
          <a:xfrm>
            <a:off x="2551260" y="8765967"/>
            <a:ext cx="3887342" cy="1155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7000">
                <a:solidFill>
                  <a:srgbClr val="F7C353"/>
                </a:solidFill>
                <a:latin typeface="Poppins Regular"/>
                <a:ea typeface="Poppins Regular"/>
                <a:cs typeface="Poppins Regular"/>
                <a:sym typeface="Poppins Regular"/>
              </a:defRPr>
            </a:lvl1pPr>
          </a:lstStyle>
          <a:p>
            <a:r>
              <a:t>ФАНАТЫ</a:t>
            </a:r>
          </a:p>
        </p:txBody>
      </p:sp>
      <p:sp>
        <p:nvSpPr>
          <p:cNvPr id="188" name="КИНОБЕСТСЕЛЛЕРОВ СМОГУТ НАСЛАДИТСЯ КОМИКСОМ"/>
          <p:cNvSpPr txBox="1"/>
          <p:nvPr/>
        </p:nvSpPr>
        <p:spPr>
          <a:xfrm>
            <a:off x="2542719" y="10107107"/>
            <a:ext cx="15555878" cy="8597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300">
                <a:solidFill>
                  <a:srgbClr val="FFFFFF"/>
                </a:solidFill>
                <a:latin typeface="Poppins Regular"/>
                <a:ea typeface="Poppins Regular"/>
                <a:cs typeface="Poppins Regular"/>
                <a:sym typeface="Poppins Regular"/>
              </a:defRPr>
            </a:lvl1pPr>
          </a:lstStyle>
          <a:p>
            <a:r>
              <a:t>КИНОБЕСТСЕЛЛЕРОВ СМОГУТ НАСЛАДИТСЯ КОМИКСОМ</a:t>
            </a:r>
          </a:p>
        </p:txBody>
      </p:sp>
      <p:sp>
        <p:nvSpPr>
          <p:cNvPr id="189" name="ИННОВАЦИОННЫЕ"/>
          <p:cNvSpPr txBox="1"/>
          <p:nvPr/>
        </p:nvSpPr>
        <p:spPr>
          <a:xfrm>
            <a:off x="2551260" y="11152335"/>
            <a:ext cx="8430445" cy="1155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7000">
                <a:solidFill>
                  <a:srgbClr val="F7C353"/>
                </a:solidFill>
                <a:latin typeface="Poppins Regular"/>
                <a:ea typeface="Poppins Regular"/>
                <a:cs typeface="Poppins Regular"/>
                <a:sym typeface="Poppins Regular"/>
              </a:defRPr>
            </a:lvl1pPr>
          </a:lstStyle>
          <a:p>
            <a:r>
              <a:t>ИННОВАЦИОННЫЕ</a:t>
            </a:r>
          </a:p>
        </p:txBody>
      </p:sp>
      <p:sp>
        <p:nvSpPr>
          <p:cNvPr id="190" name="ФОРМЫ ПРОВЕДЕНИЯ МЕРОПРИЯТИЯ"/>
          <p:cNvSpPr txBox="1"/>
          <p:nvPr/>
        </p:nvSpPr>
        <p:spPr>
          <a:xfrm>
            <a:off x="2542719" y="12493475"/>
            <a:ext cx="10041863" cy="8597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300">
                <a:solidFill>
                  <a:srgbClr val="FFFFFF"/>
                </a:solidFill>
                <a:latin typeface="Poppins Regular"/>
                <a:ea typeface="Poppins Regular"/>
                <a:cs typeface="Poppins Regular"/>
                <a:sym typeface="Poppins Regular"/>
              </a:defRPr>
            </a:lvl1pPr>
          </a:lstStyle>
          <a:p>
            <a:r>
              <a:t>ФОРМЫ ПРОВЕДЕНИЯ МЕРОПРИЯТИЯ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2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Сквиркл"/>
          <p:cNvSpPr/>
          <p:nvPr/>
        </p:nvSpPr>
        <p:spPr>
          <a:xfrm>
            <a:off x="3328161" y="-957168"/>
            <a:ext cx="22700674" cy="11249233"/>
          </a:xfrm>
          <a:prstGeom prst="roundRect">
            <a:avLst>
              <a:gd name="adj" fmla="val 15375"/>
            </a:avLst>
          </a:prstGeom>
          <a:solidFill>
            <a:srgbClr val="FFFFFF">
              <a:alpha val="5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1130300">
              <a:lnSpc>
                <a:spcPct val="100000"/>
              </a:lnSpc>
              <a:defRPr sz="3200">
                <a:solidFill>
                  <a:srgbClr val="FFFFFF"/>
                </a:solidFill>
                <a:latin typeface="Avenir Next Regular"/>
                <a:ea typeface="Avenir Next Regular"/>
                <a:cs typeface="Avenir Next Regular"/>
                <a:sym typeface="Avenir Next Regular"/>
              </a:defRPr>
            </a:pPr>
            <a:endParaRPr/>
          </a:p>
        </p:txBody>
      </p:sp>
      <p:sp>
        <p:nvSpPr>
          <p:cNvPr id="193" name="Линия"/>
          <p:cNvSpPr/>
          <p:nvPr/>
        </p:nvSpPr>
        <p:spPr>
          <a:xfrm flipV="1">
            <a:off x="907879" y="9376545"/>
            <a:ext cx="1" cy="4389484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94" name="Прямоугольник"/>
          <p:cNvSpPr/>
          <p:nvPr/>
        </p:nvSpPr>
        <p:spPr>
          <a:xfrm>
            <a:off x="847934" y="9015041"/>
            <a:ext cx="119890" cy="2250594"/>
          </a:xfrm>
          <a:prstGeom prst="rect">
            <a:avLst/>
          </a:prstGeom>
          <a:solidFill>
            <a:srgbClr val="F5C35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1130300">
              <a:lnSpc>
                <a:spcPct val="100000"/>
              </a:lnSpc>
              <a:defRPr sz="3200">
                <a:solidFill>
                  <a:srgbClr val="FFFFFF"/>
                </a:solidFill>
                <a:latin typeface="Avenir Next Regular"/>
                <a:ea typeface="Avenir Next Regular"/>
                <a:cs typeface="Avenir Next Regular"/>
                <a:sym typeface="Avenir Next Regular"/>
              </a:defRPr>
            </a:pPr>
            <a:endParaRPr/>
          </a:p>
        </p:txBody>
      </p:sp>
      <p:pic>
        <p:nvPicPr>
          <p:cNvPr id="195" name="New Group копия 1.tiff" descr="New Group копия 1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740" y="730886"/>
            <a:ext cx="991961" cy="870451"/>
          </a:xfrm>
          <a:prstGeom prst="rect">
            <a:avLst/>
          </a:prstGeom>
          <a:ln w="12700">
            <a:miter lim="400000"/>
          </a:ln>
        </p:spPr>
      </p:pic>
      <p:sp>
        <p:nvSpPr>
          <p:cNvPr id="196" name="Сквиркл"/>
          <p:cNvSpPr/>
          <p:nvPr/>
        </p:nvSpPr>
        <p:spPr>
          <a:xfrm>
            <a:off x="16332435" y="-830168"/>
            <a:ext cx="9823400" cy="2738119"/>
          </a:xfrm>
          <a:prstGeom prst="roundRect">
            <a:avLst>
              <a:gd name="adj" fmla="val 27334"/>
            </a:avLst>
          </a:prstGeom>
          <a:solidFill>
            <a:srgbClr val="F6C35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1130300">
              <a:lnSpc>
                <a:spcPct val="100000"/>
              </a:lnSpc>
              <a:defRPr sz="3200">
                <a:solidFill>
                  <a:srgbClr val="FFFFFF"/>
                </a:solidFill>
                <a:latin typeface="Avenir Next Regular"/>
                <a:ea typeface="Avenir Next Regular"/>
                <a:cs typeface="Avenir Next Regular"/>
                <a:sym typeface="Avenir Next Regular"/>
              </a:defRPr>
            </a:pPr>
            <a:endParaRPr/>
          </a:p>
        </p:txBody>
      </p:sp>
      <p:pic>
        <p:nvPicPr>
          <p:cNvPr id="197" name="Изображение" descr="Изображение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0756" y="1825638"/>
            <a:ext cx="6773335" cy="508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98" name="Изображение" descr="Изображение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3499" y="7106043"/>
            <a:ext cx="8909310" cy="4965456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Изображение" descr="Изображение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43963" y="1644501"/>
            <a:ext cx="9306538" cy="5236479"/>
          </a:xfrm>
          <a:prstGeom prst="rect">
            <a:avLst/>
          </a:prstGeom>
          <a:ln w="12700">
            <a:miter lim="400000"/>
          </a:ln>
        </p:spPr>
      </p:pic>
      <p:pic>
        <p:nvPicPr>
          <p:cNvPr id="200" name="Изображение" descr="Изображение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843264" y="6999352"/>
            <a:ext cx="7448182" cy="496545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2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Сквиркл"/>
          <p:cNvSpPr/>
          <p:nvPr/>
        </p:nvSpPr>
        <p:spPr>
          <a:xfrm>
            <a:off x="3328161" y="-957168"/>
            <a:ext cx="22700674" cy="11249233"/>
          </a:xfrm>
          <a:prstGeom prst="roundRect">
            <a:avLst>
              <a:gd name="adj" fmla="val 15375"/>
            </a:avLst>
          </a:prstGeom>
          <a:solidFill>
            <a:srgbClr val="FFFFFF">
              <a:alpha val="5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1130300">
              <a:lnSpc>
                <a:spcPct val="100000"/>
              </a:lnSpc>
              <a:defRPr sz="3200">
                <a:solidFill>
                  <a:srgbClr val="FFFFFF"/>
                </a:solidFill>
                <a:latin typeface="Avenir Next Regular"/>
                <a:ea typeface="Avenir Next Regular"/>
                <a:cs typeface="Avenir Next Regular"/>
                <a:sym typeface="Avenir Next Regular"/>
              </a:defRPr>
            </a:pPr>
            <a:endParaRPr/>
          </a:p>
        </p:txBody>
      </p:sp>
      <p:sp>
        <p:nvSpPr>
          <p:cNvPr id="203" name="Линия"/>
          <p:cNvSpPr/>
          <p:nvPr/>
        </p:nvSpPr>
        <p:spPr>
          <a:xfrm flipV="1">
            <a:off x="907879" y="9376545"/>
            <a:ext cx="1" cy="4389484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204" name="Прямоугольник"/>
          <p:cNvSpPr/>
          <p:nvPr/>
        </p:nvSpPr>
        <p:spPr>
          <a:xfrm>
            <a:off x="847934" y="9015041"/>
            <a:ext cx="119890" cy="2250594"/>
          </a:xfrm>
          <a:prstGeom prst="rect">
            <a:avLst/>
          </a:prstGeom>
          <a:solidFill>
            <a:srgbClr val="F5C35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1130300">
              <a:lnSpc>
                <a:spcPct val="100000"/>
              </a:lnSpc>
              <a:defRPr sz="3200">
                <a:solidFill>
                  <a:srgbClr val="FFFFFF"/>
                </a:solidFill>
                <a:latin typeface="Avenir Next Regular"/>
                <a:ea typeface="Avenir Next Regular"/>
                <a:cs typeface="Avenir Next Regular"/>
                <a:sym typeface="Avenir Next Regular"/>
              </a:defRPr>
            </a:pPr>
            <a:endParaRPr/>
          </a:p>
        </p:txBody>
      </p:sp>
      <p:pic>
        <p:nvPicPr>
          <p:cNvPr id="205" name="New Group копия 1.tiff" descr="New Group копия 1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740" y="730886"/>
            <a:ext cx="991961" cy="870451"/>
          </a:xfrm>
          <a:prstGeom prst="rect">
            <a:avLst/>
          </a:prstGeom>
          <a:ln w="12700">
            <a:miter lim="400000"/>
          </a:ln>
        </p:spPr>
      </p:pic>
      <p:sp>
        <p:nvSpPr>
          <p:cNvPr id="206" name="Сквиркл"/>
          <p:cNvSpPr/>
          <p:nvPr/>
        </p:nvSpPr>
        <p:spPr>
          <a:xfrm>
            <a:off x="16332435" y="-830168"/>
            <a:ext cx="9823400" cy="2738119"/>
          </a:xfrm>
          <a:prstGeom prst="roundRect">
            <a:avLst>
              <a:gd name="adj" fmla="val 27334"/>
            </a:avLst>
          </a:prstGeom>
          <a:solidFill>
            <a:srgbClr val="F6C35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1130300">
              <a:lnSpc>
                <a:spcPct val="100000"/>
              </a:lnSpc>
              <a:defRPr sz="3200">
                <a:solidFill>
                  <a:srgbClr val="FFFFFF"/>
                </a:solidFill>
                <a:latin typeface="Avenir Next Regular"/>
                <a:ea typeface="Avenir Next Regular"/>
                <a:cs typeface="Avenir Next Regular"/>
                <a:sym typeface="Avenir Next Regular"/>
              </a:defRPr>
            </a:pPr>
            <a:endParaRPr/>
          </a:p>
        </p:txBody>
      </p:sp>
      <p:pic>
        <p:nvPicPr>
          <p:cNvPr id="207" name="Изображение" descr="Изображение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03590" y="-35653"/>
            <a:ext cx="28001327" cy="140006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2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Сквиркл"/>
          <p:cNvSpPr/>
          <p:nvPr/>
        </p:nvSpPr>
        <p:spPr>
          <a:xfrm>
            <a:off x="3328161" y="-957168"/>
            <a:ext cx="22700674" cy="11249233"/>
          </a:xfrm>
          <a:prstGeom prst="roundRect">
            <a:avLst>
              <a:gd name="adj" fmla="val 15375"/>
            </a:avLst>
          </a:prstGeom>
          <a:solidFill>
            <a:srgbClr val="FFFFFF">
              <a:alpha val="5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1130300">
              <a:lnSpc>
                <a:spcPct val="100000"/>
              </a:lnSpc>
              <a:defRPr sz="3200">
                <a:solidFill>
                  <a:srgbClr val="FFFFFF"/>
                </a:solidFill>
                <a:latin typeface="Avenir Next Regular"/>
                <a:ea typeface="Avenir Next Regular"/>
                <a:cs typeface="Avenir Next Regular"/>
                <a:sym typeface="Avenir Next Regular"/>
              </a:defRPr>
            </a:pPr>
            <a:endParaRPr/>
          </a:p>
        </p:txBody>
      </p:sp>
      <p:sp>
        <p:nvSpPr>
          <p:cNvPr id="210" name="Линия"/>
          <p:cNvSpPr/>
          <p:nvPr/>
        </p:nvSpPr>
        <p:spPr>
          <a:xfrm flipV="1">
            <a:off x="907879" y="9376545"/>
            <a:ext cx="1" cy="4389484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211" name="Прямоугольник"/>
          <p:cNvSpPr/>
          <p:nvPr/>
        </p:nvSpPr>
        <p:spPr>
          <a:xfrm>
            <a:off x="847934" y="9015041"/>
            <a:ext cx="119890" cy="2250594"/>
          </a:xfrm>
          <a:prstGeom prst="rect">
            <a:avLst/>
          </a:prstGeom>
          <a:solidFill>
            <a:srgbClr val="F5C35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1130300">
              <a:lnSpc>
                <a:spcPct val="100000"/>
              </a:lnSpc>
              <a:defRPr sz="3200">
                <a:solidFill>
                  <a:srgbClr val="FFFFFF"/>
                </a:solidFill>
                <a:latin typeface="Avenir Next Regular"/>
                <a:ea typeface="Avenir Next Regular"/>
                <a:cs typeface="Avenir Next Regular"/>
                <a:sym typeface="Avenir Next Regular"/>
              </a:defRPr>
            </a:pPr>
            <a:endParaRPr/>
          </a:p>
        </p:txBody>
      </p:sp>
      <p:pic>
        <p:nvPicPr>
          <p:cNvPr id="212" name="New Group копия 1.tiff" descr="New Group копия 1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740" y="730886"/>
            <a:ext cx="991961" cy="870451"/>
          </a:xfrm>
          <a:prstGeom prst="rect">
            <a:avLst/>
          </a:prstGeom>
          <a:ln w="12700">
            <a:miter lim="400000"/>
          </a:ln>
        </p:spPr>
      </p:pic>
      <p:sp>
        <p:nvSpPr>
          <p:cNvPr id="213" name="Сквиркл"/>
          <p:cNvSpPr/>
          <p:nvPr/>
        </p:nvSpPr>
        <p:spPr>
          <a:xfrm>
            <a:off x="16332435" y="-830168"/>
            <a:ext cx="9823400" cy="2738119"/>
          </a:xfrm>
          <a:prstGeom prst="roundRect">
            <a:avLst>
              <a:gd name="adj" fmla="val 27334"/>
            </a:avLst>
          </a:prstGeom>
          <a:solidFill>
            <a:srgbClr val="F6C35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1130300">
              <a:lnSpc>
                <a:spcPct val="100000"/>
              </a:lnSpc>
              <a:defRPr sz="3200">
                <a:solidFill>
                  <a:srgbClr val="FFFFFF"/>
                </a:solidFill>
                <a:latin typeface="Avenir Next Regular"/>
                <a:ea typeface="Avenir Next Regular"/>
                <a:cs typeface="Avenir Next Regular"/>
                <a:sym typeface="Avenir Next Regular"/>
              </a:defRPr>
            </a:pPr>
            <a:endParaRPr/>
          </a:p>
        </p:txBody>
      </p:sp>
      <p:pic>
        <p:nvPicPr>
          <p:cNvPr id="214" name="Изображение" descr="Изображение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7903" y="-436123"/>
            <a:ext cx="24519806" cy="1628268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2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Линия"/>
          <p:cNvSpPr/>
          <p:nvPr/>
        </p:nvSpPr>
        <p:spPr>
          <a:xfrm flipV="1">
            <a:off x="907879" y="9376545"/>
            <a:ext cx="1" cy="4389484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217" name="Прямоугольник"/>
          <p:cNvSpPr/>
          <p:nvPr/>
        </p:nvSpPr>
        <p:spPr>
          <a:xfrm>
            <a:off x="847934" y="9015041"/>
            <a:ext cx="119890" cy="2250594"/>
          </a:xfrm>
          <a:prstGeom prst="rect">
            <a:avLst/>
          </a:prstGeom>
          <a:solidFill>
            <a:srgbClr val="F5C35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1130300">
              <a:lnSpc>
                <a:spcPct val="100000"/>
              </a:lnSpc>
              <a:defRPr sz="3200">
                <a:solidFill>
                  <a:srgbClr val="FFFFFF"/>
                </a:solidFill>
                <a:latin typeface="Avenir Next Regular"/>
                <a:ea typeface="Avenir Next Regular"/>
                <a:cs typeface="Avenir Next Regular"/>
                <a:sym typeface="Avenir Next Regular"/>
              </a:defRPr>
            </a:pPr>
            <a:endParaRPr/>
          </a:p>
        </p:txBody>
      </p:sp>
      <p:pic>
        <p:nvPicPr>
          <p:cNvPr id="218" name="New Group копия 1.tiff" descr="New Group копия 1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740" y="730886"/>
            <a:ext cx="991961" cy="870451"/>
          </a:xfrm>
          <a:prstGeom prst="rect">
            <a:avLst/>
          </a:prstGeom>
          <a:ln w="12700">
            <a:miter lim="400000"/>
          </a:ln>
        </p:spPr>
      </p:pic>
      <p:sp>
        <p:nvSpPr>
          <p:cNvPr id="219" name="Группа"/>
          <p:cNvSpPr/>
          <p:nvPr/>
        </p:nvSpPr>
        <p:spPr>
          <a:xfrm>
            <a:off x="8607729" y="2747795"/>
            <a:ext cx="8001123" cy="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3800">
                <a:solidFill>
                  <a:srgbClr val="222222"/>
                </a:solidFill>
                <a:latin typeface="Poppins Regular"/>
                <a:ea typeface="Poppins Regular"/>
                <a:cs typeface="Poppins Regular"/>
                <a:sym typeface="Poppins Regular"/>
              </a:defRPr>
            </a:lvl1pPr>
          </a:lstStyle>
          <a:p>
            <a:r>
              <a:t>ЗАКУПКА СОГЛАСНО ГРАНТУ</a:t>
            </a:r>
          </a:p>
        </p:txBody>
      </p:sp>
      <p:sp>
        <p:nvSpPr>
          <p:cNvPr id="220" name="КОМАНДА"/>
          <p:cNvSpPr txBox="1">
            <a:spLocks noGrp="1"/>
          </p:cNvSpPr>
          <p:nvPr>
            <p:ph type="ctrTitle"/>
          </p:nvPr>
        </p:nvSpPr>
        <p:spPr>
          <a:xfrm>
            <a:off x="2111244" y="-1758998"/>
            <a:ext cx="20994093" cy="4267201"/>
          </a:xfrm>
          <a:prstGeom prst="rect">
            <a:avLst/>
          </a:prstGeom>
        </p:spPr>
        <p:txBody>
          <a:bodyPr/>
          <a:lstStyle>
            <a:lvl1pPr>
              <a:defRPr sz="10000" spc="-100">
                <a:solidFill>
                  <a:srgbClr val="C0C0C0"/>
                </a:solidFill>
              </a:defRPr>
            </a:lvl1pPr>
          </a:lstStyle>
          <a:p>
            <a:r>
              <a:t>КОМАНДА</a:t>
            </a:r>
          </a:p>
        </p:txBody>
      </p:sp>
      <p:pic>
        <p:nvPicPr>
          <p:cNvPr id="221" name="Слой.tiff" descr="Слой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2599" y="4083761"/>
            <a:ext cx="3821491" cy="3797201"/>
          </a:xfrm>
          <a:prstGeom prst="rect">
            <a:avLst/>
          </a:prstGeom>
          <a:ln w="12700">
            <a:miter lim="400000"/>
          </a:ln>
        </p:spPr>
      </p:pic>
      <p:sp>
        <p:nvSpPr>
          <p:cNvPr id="222" name="ЯРОЩУК…"/>
          <p:cNvSpPr txBox="1"/>
          <p:nvPr/>
        </p:nvSpPr>
        <p:spPr>
          <a:xfrm>
            <a:off x="3598054" y="8308167"/>
            <a:ext cx="2390581" cy="13893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4000">
                <a:solidFill>
                  <a:srgbClr val="FFFFFF"/>
                </a:solidFill>
                <a:latin typeface="Poppins Regular"/>
                <a:ea typeface="Poppins Regular"/>
                <a:cs typeface="Poppins Regular"/>
                <a:sym typeface="Poppins Regular"/>
              </a:defRPr>
            </a:pPr>
            <a:r>
              <a:t>ЯРОЩУК </a:t>
            </a:r>
          </a:p>
          <a:p>
            <a:pPr>
              <a:defRPr sz="4000">
                <a:solidFill>
                  <a:srgbClr val="FFFFFF"/>
                </a:solidFill>
                <a:latin typeface="Poppins Regular"/>
                <a:ea typeface="Poppins Regular"/>
                <a:cs typeface="Poppins Regular"/>
                <a:sym typeface="Poppins Regular"/>
              </a:defRPr>
            </a:pPr>
            <a:r>
              <a:t>ЮЛИЯ</a:t>
            </a:r>
          </a:p>
        </p:txBody>
      </p:sp>
      <p:pic>
        <p:nvPicPr>
          <p:cNvPr id="223" name="Слой.tiff" descr="Слой.tif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9960" y="4060593"/>
            <a:ext cx="3797202" cy="3797202"/>
          </a:xfrm>
          <a:prstGeom prst="rect">
            <a:avLst/>
          </a:prstGeom>
          <a:ln w="12700">
            <a:miter lim="400000"/>
          </a:ln>
        </p:spPr>
      </p:pic>
      <p:sp>
        <p:nvSpPr>
          <p:cNvPr id="224" name="ХИЛЬ…"/>
          <p:cNvSpPr txBox="1"/>
          <p:nvPr/>
        </p:nvSpPr>
        <p:spPr>
          <a:xfrm>
            <a:off x="8613638" y="8308167"/>
            <a:ext cx="2489846" cy="13893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4000">
                <a:solidFill>
                  <a:srgbClr val="FFFFFF"/>
                </a:solidFill>
                <a:latin typeface="Poppins Regular"/>
                <a:ea typeface="Poppins Regular"/>
                <a:cs typeface="Poppins Regular"/>
                <a:sym typeface="Poppins Regular"/>
              </a:defRPr>
            </a:pPr>
            <a:r>
              <a:t>ХИЛЬ </a:t>
            </a:r>
          </a:p>
          <a:p>
            <a:pPr>
              <a:defRPr sz="4000">
                <a:solidFill>
                  <a:srgbClr val="FFFFFF"/>
                </a:solidFill>
                <a:latin typeface="Poppins Regular"/>
                <a:ea typeface="Poppins Regular"/>
                <a:cs typeface="Poppins Regular"/>
                <a:sym typeface="Poppins Regular"/>
              </a:defRPr>
            </a:pPr>
            <a:r>
              <a:t>ЭВЕЛИНА</a:t>
            </a:r>
          </a:p>
        </p:txBody>
      </p:sp>
      <p:pic>
        <p:nvPicPr>
          <p:cNvPr id="225" name="Слой.tiff" descr="Слой.tif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13032" y="4035640"/>
            <a:ext cx="3797201" cy="3797201"/>
          </a:xfrm>
          <a:prstGeom prst="rect">
            <a:avLst/>
          </a:prstGeom>
          <a:ln w="12700">
            <a:miter lim="400000"/>
          </a:ln>
        </p:spPr>
      </p:pic>
      <p:sp>
        <p:nvSpPr>
          <p:cNvPr id="226" name="САВЧУК…"/>
          <p:cNvSpPr txBox="1"/>
          <p:nvPr/>
        </p:nvSpPr>
        <p:spPr>
          <a:xfrm>
            <a:off x="13804770" y="8308167"/>
            <a:ext cx="2213724" cy="13893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4000">
                <a:solidFill>
                  <a:srgbClr val="FFFFFF"/>
                </a:solidFill>
                <a:latin typeface="Poppins Regular"/>
                <a:ea typeface="Poppins Regular"/>
                <a:cs typeface="Poppins Regular"/>
                <a:sym typeface="Poppins Regular"/>
              </a:defRPr>
            </a:pPr>
            <a:r>
              <a:t>САВЧУК </a:t>
            </a:r>
          </a:p>
          <a:p>
            <a:pPr>
              <a:defRPr sz="4000">
                <a:solidFill>
                  <a:srgbClr val="FFFFFF"/>
                </a:solidFill>
                <a:latin typeface="Poppins Regular"/>
                <a:ea typeface="Poppins Regular"/>
                <a:cs typeface="Poppins Regular"/>
                <a:sym typeface="Poppins Regular"/>
              </a:defRPr>
            </a:pPr>
            <a:r>
              <a:t>АРТЕМ</a:t>
            </a:r>
          </a:p>
        </p:txBody>
      </p:sp>
      <p:pic>
        <p:nvPicPr>
          <p:cNvPr id="227" name="Слой.tiff" descr="Слой.tif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066103" y="4018452"/>
            <a:ext cx="3881484" cy="3881484"/>
          </a:xfrm>
          <a:prstGeom prst="rect">
            <a:avLst/>
          </a:prstGeom>
          <a:ln w="12700">
            <a:miter lim="400000"/>
          </a:ln>
        </p:spPr>
      </p:pic>
      <p:sp>
        <p:nvSpPr>
          <p:cNvPr id="228" name="АРТАМОНОВА…"/>
          <p:cNvSpPr txBox="1"/>
          <p:nvPr/>
        </p:nvSpPr>
        <p:spPr>
          <a:xfrm>
            <a:off x="18108962" y="8308167"/>
            <a:ext cx="3795767" cy="13893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4000">
                <a:solidFill>
                  <a:srgbClr val="FFFFFF"/>
                </a:solidFill>
                <a:latin typeface="Poppins Regular"/>
                <a:ea typeface="Poppins Regular"/>
                <a:cs typeface="Poppins Regular"/>
                <a:sym typeface="Poppins Regular"/>
              </a:defRPr>
            </a:pPr>
            <a:r>
              <a:t>АРТАМОНОВА </a:t>
            </a:r>
          </a:p>
          <a:p>
            <a:pPr>
              <a:defRPr sz="4000">
                <a:solidFill>
                  <a:srgbClr val="FFFFFF"/>
                </a:solidFill>
                <a:latin typeface="Poppins Regular"/>
                <a:ea typeface="Poppins Regular"/>
                <a:cs typeface="Poppins Regular"/>
                <a:sym typeface="Poppins Regular"/>
              </a:defRPr>
            </a:pPr>
            <a:r>
              <a:t>АЛЕКСАНДРА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2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Сквиркл"/>
          <p:cNvSpPr/>
          <p:nvPr/>
        </p:nvSpPr>
        <p:spPr>
          <a:xfrm>
            <a:off x="3328161" y="-957168"/>
            <a:ext cx="22700674" cy="11249233"/>
          </a:xfrm>
          <a:prstGeom prst="roundRect">
            <a:avLst>
              <a:gd name="adj" fmla="val 15375"/>
            </a:avLst>
          </a:prstGeom>
          <a:solidFill>
            <a:srgbClr val="FFFFFF">
              <a:alpha val="5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1130300">
              <a:lnSpc>
                <a:spcPct val="100000"/>
              </a:lnSpc>
              <a:defRPr sz="3200">
                <a:solidFill>
                  <a:srgbClr val="FFFFFF"/>
                </a:solidFill>
                <a:latin typeface="Avenir Next Regular"/>
                <a:ea typeface="Avenir Next Regular"/>
                <a:cs typeface="Avenir Next Regular"/>
                <a:sym typeface="Avenir Next Regular"/>
              </a:defRPr>
            </a:pPr>
            <a:endParaRPr/>
          </a:p>
        </p:txBody>
      </p:sp>
      <p:sp>
        <p:nvSpPr>
          <p:cNvPr id="231" name="ТРЕБУЕМАЯ СУММА"/>
          <p:cNvSpPr txBox="1">
            <a:spLocks noGrp="1"/>
          </p:cNvSpPr>
          <p:nvPr>
            <p:ph type="ctrTitle"/>
          </p:nvPr>
        </p:nvSpPr>
        <p:spPr>
          <a:xfrm>
            <a:off x="1815546" y="-280542"/>
            <a:ext cx="20752908" cy="4267201"/>
          </a:xfrm>
          <a:prstGeom prst="rect">
            <a:avLst/>
          </a:prstGeom>
        </p:spPr>
        <p:txBody>
          <a:bodyPr/>
          <a:lstStyle>
            <a:lvl1pPr>
              <a:defRPr sz="10000" spc="-100">
                <a:solidFill>
                  <a:srgbClr val="C0C0C0"/>
                </a:solidFill>
              </a:defRPr>
            </a:lvl1pPr>
          </a:lstStyle>
          <a:p>
            <a:r>
              <a:t>ТРЕБУЕМАЯ СУММА</a:t>
            </a:r>
          </a:p>
        </p:txBody>
      </p:sp>
      <p:sp>
        <p:nvSpPr>
          <p:cNvPr id="232" name="Линия"/>
          <p:cNvSpPr/>
          <p:nvPr/>
        </p:nvSpPr>
        <p:spPr>
          <a:xfrm flipV="1">
            <a:off x="907879" y="9376545"/>
            <a:ext cx="1" cy="4389484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233" name="Прямоугольник"/>
          <p:cNvSpPr/>
          <p:nvPr/>
        </p:nvSpPr>
        <p:spPr>
          <a:xfrm>
            <a:off x="847934" y="9015041"/>
            <a:ext cx="119890" cy="2250594"/>
          </a:xfrm>
          <a:prstGeom prst="rect">
            <a:avLst/>
          </a:prstGeom>
          <a:solidFill>
            <a:srgbClr val="F5C35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1130300">
              <a:lnSpc>
                <a:spcPct val="100000"/>
              </a:lnSpc>
              <a:defRPr sz="3200">
                <a:solidFill>
                  <a:srgbClr val="FFFFFF"/>
                </a:solidFill>
                <a:latin typeface="Avenir Next Regular"/>
                <a:ea typeface="Avenir Next Regular"/>
                <a:cs typeface="Avenir Next Regular"/>
                <a:sym typeface="Avenir Next Regular"/>
              </a:defRPr>
            </a:pPr>
            <a:endParaRPr/>
          </a:p>
        </p:txBody>
      </p:sp>
      <p:pic>
        <p:nvPicPr>
          <p:cNvPr id="234" name="New Group копия 1.tiff" descr="New Group копия 1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740" y="730886"/>
            <a:ext cx="991961" cy="870451"/>
          </a:xfrm>
          <a:prstGeom prst="rect">
            <a:avLst/>
          </a:prstGeom>
          <a:ln w="12700">
            <a:miter lim="400000"/>
          </a:ln>
        </p:spPr>
      </p:pic>
      <p:sp>
        <p:nvSpPr>
          <p:cNvPr id="235" name="Сквиркл"/>
          <p:cNvSpPr/>
          <p:nvPr/>
        </p:nvSpPr>
        <p:spPr>
          <a:xfrm>
            <a:off x="16332435" y="-830168"/>
            <a:ext cx="9823400" cy="2738119"/>
          </a:xfrm>
          <a:prstGeom prst="roundRect">
            <a:avLst>
              <a:gd name="adj" fmla="val 27334"/>
            </a:avLst>
          </a:prstGeom>
          <a:solidFill>
            <a:srgbClr val="F6C353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1130300">
              <a:lnSpc>
                <a:spcPct val="100000"/>
              </a:lnSpc>
              <a:defRPr sz="3200">
                <a:solidFill>
                  <a:srgbClr val="FFFFFF"/>
                </a:solidFill>
                <a:latin typeface="Avenir Next Regular"/>
                <a:ea typeface="Avenir Next Regular"/>
                <a:cs typeface="Avenir Next Regular"/>
                <a:sym typeface="Avenir Next Regular"/>
              </a:defRPr>
            </a:pPr>
            <a:endParaRPr/>
          </a:p>
        </p:txBody>
      </p:sp>
      <p:sp>
        <p:nvSpPr>
          <p:cNvPr id="236" name="100 000 РУБ"/>
          <p:cNvSpPr txBox="1"/>
          <p:nvPr/>
        </p:nvSpPr>
        <p:spPr>
          <a:xfrm>
            <a:off x="6681837" y="5732703"/>
            <a:ext cx="11020326" cy="22505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defTabSz="825500">
              <a:lnSpc>
                <a:spcPct val="100000"/>
              </a:lnSpc>
              <a:defRPr sz="10000" spc="-100">
                <a:solidFill>
                  <a:srgbClr val="F6C353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r>
              <a:t>100 000 РУБ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23_ClassicWhite">
  <a:themeElements>
    <a:clrScheme name="23_Clas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3E74D1"/>
      </a:accent1>
      <a:accent2>
        <a:srgbClr val="33C5B9"/>
      </a:accent2>
      <a:accent3>
        <a:srgbClr val="45B53C"/>
      </a:accent3>
      <a:accent4>
        <a:srgbClr val="FFBD16"/>
      </a:accent4>
      <a:accent5>
        <a:srgbClr val="E22146"/>
      </a:accent5>
      <a:accent6>
        <a:srgbClr val="836BB7"/>
      </a:accent6>
      <a:hlink>
        <a:srgbClr val="0000FF"/>
      </a:hlink>
      <a:folHlink>
        <a:srgbClr val="FF00FF"/>
      </a:folHlink>
    </a:clrScheme>
    <a:fontScheme name="23_ClassicWhite">
      <a:majorFont>
        <a:latin typeface="Poppins Bold"/>
        <a:ea typeface="Poppins Bold"/>
        <a:cs typeface="Poppins Bold"/>
      </a:majorFont>
      <a:minorFont>
        <a:latin typeface="Canela Bold"/>
        <a:ea typeface="Canela Bold"/>
        <a:cs typeface="Canela Bold"/>
      </a:minorFont>
    </a:fontScheme>
    <a:fmtScheme name="23_Clas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11303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Avenir Next Regular"/>
            <a:ea typeface="Avenir Next Regular"/>
            <a:cs typeface="Avenir Next Regular"/>
            <a:sym typeface="Avenir Next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400" rtl="0" fontAlgn="auto" latinLnBrk="0" hangingPunct="0">
          <a:lnSpc>
            <a:spcPct val="9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nela Text Regular"/>
            <a:ea typeface="Canela Text Regular"/>
            <a:cs typeface="Canela Text Regular"/>
            <a:sym typeface="Canela Text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3_ClassicWhite">
  <a:themeElements>
    <a:clrScheme name="23_Clas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3E74D1"/>
      </a:accent1>
      <a:accent2>
        <a:srgbClr val="33C5B9"/>
      </a:accent2>
      <a:accent3>
        <a:srgbClr val="45B53C"/>
      </a:accent3>
      <a:accent4>
        <a:srgbClr val="FFBD16"/>
      </a:accent4>
      <a:accent5>
        <a:srgbClr val="E22146"/>
      </a:accent5>
      <a:accent6>
        <a:srgbClr val="836BB7"/>
      </a:accent6>
      <a:hlink>
        <a:srgbClr val="0000FF"/>
      </a:hlink>
      <a:folHlink>
        <a:srgbClr val="FF00FF"/>
      </a:folHlink>
    </a:clrScheme>
    <a:fontScheme name="23_ClassicWhite">
      <a:majorFont>
        <a:latin typeface="Poppins Bold"/>
        <a:ea typeface="Poppins Bold"/>
        <a:cs typeface="Poppins Bold"/>
      </a:majorFont>
      <a:minorFont>
        <a:latin typeface="Canela Bold"/>
        <a:ea typeface="Canela Bold"/>
        <a:cs typeface="Canela Bold"/>
      </a:minorFont>
    </a:fontScheme>
    <a:fmtScheme name="23_Clas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11303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Avenir Next Regular"/>
            <a:ea typeface="Avenir Next Regular"/>
            <a:cs typeface="Avenir Next Regular"/>
            <a:sym typeface="Avenir Next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400" rtl="0" fontAlgn="auto" latinLnBrk="0" hangingPunct="0">
          <a:lnSpc>
            <a:spcPct val="9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nela Text Regular"/>
            <a:ea typeface="Canela Text Regular"/>
            <a:cs typeface="Canela Text Regular"/>
            <a:sym typeface="Canela Text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</Words>
  <Application>Microsoft Macintosh PowerPoint</Application>
  <PresentationFormat>Произвольный</PresentationFormat>
  <Paragraphs>29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20" baseType="lpstr">
      <vt:lpstr>Avenir Next Demi Bold</vt:lpstr>
      <vt:lpstr>Avenir Next Medium</vt:lpstr>
      <vt:lpstr>Avenir Next Regular</vt:lpstr>
      <vt:lpstr>Canela Bold</vt:lpstr>
      <vt:lpstr>Canela Deck Regular</vt:lpstr>
      <vt:lpstr>Canela Regular</vt:lpstr>
      <vt:lpstr>Canela Text Regular</vt:lpstr>
      <vt:lpstr>Helvetica Neue</vt:lpstr>
      <vt:lpstr>Poppins Bold</vt:lpstr>
      <vt:lpstr>Poppins Regular</vt:lpstr>
      <vt:lpstr>23_ClassicWhite</vt:lpstr>
      <vt:lpstr>МНОГОЖАНРОВЫЙ РАЗВЛЕКАТЕЛЬНЫЙ ФЕСТИВАЛЬ КОМИКСОВ</vt:lpstr>
      <vt:lpstr>ПРОБЛЕМА</vt:lpstr>
      <vt:lpstr>РЕШЕНИЕ</vt:lpstr>
      <vt:lpstr>ЧТО ТАКОЕ «КОСПЛЕЙ FEST»?</vt:lpstr>
      <vt:lpstr>Презентация PowerPoint</vt:lpstr>
      <vt:lpstr>Презентация PowerPoint</vt:lpstr>
      <vt:lpstr>Презентация PowerPoint</vt:lpstr>
      <vt:lpstr>КОМАНДА</vt:lpstr>
      <vt:lpstr>ТРЕБУЕМАЯ СУММА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МНОГОЖАНРОВЫЙ РАЗВЛЕКАТЕЛЬНЫЙ ФЕСТИВАЛЬ КОМИКСОВ</dc:title>
  <cp:lastModifiedBy>Microsoft Office User</cp:lastModifiedBy>
  <cp:revision>1</cp:revision>
  <dcterms:modified xsi:type="dcterms:W3CDTF">2020-10-25T07:58:05Z</dcterms:modified>
</cp:coreProperties>
</file>