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2" r:id="rId6"/>
    <p:sldId id="271" r:id="rId7"/>
    <p:sldId id="264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mstarter.ru/projects/53229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лига\-41eOuOzy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2168"/>
            <a:ext cx="5572163" cy="520997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5500702"/>
            <a:ext cx="82296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Добровольческий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для воспитанников Центра содействия семейного воспитания № 15 г. Санкт-Петербурга, созданный выпускниками учреждения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embed_ass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5357850" cy="3964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702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Статистика взята с сайта </a:t>
            </a:r>
            <a:r>
              <a:rPr lang="en-US" dirty="0" smtClean="0">
                <a:hlinkClick r:id="rId3"/>
              </a:rPr>
              <a:t>https://boomstarter.ru/projects/532294/</a:t>
            </a:r>
            <a:endParaRPr lang="ru-RU" dirty="0" smtClean="0"/>
          </a:p>
          <a:p>
            <a:r>
              <a:rPr lang="en-US" dirty="0" smtClean="0"/>
              <a:t>sotsialnyy_proekt_dlya_pomoschi_detyam_ostavshimsya_bez_roditeley/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6859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 проекта – показать и рассказать что возможно успешно социализироваться в жизни после выпуска из центра содействия семейного воспитания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Очная встреча выпускников в феврале 2020  по созданию Проекта</a:t>
            </a:r>
            <a:endParaRPr lang="ru-RU" dirty="0"/>
          </a:p>
        </p:txBody>
      </p:sp>
      <p:pic>
        <p:nvPicPr>
          <p:cNvPr id="3074" name="Picture 2" descr="C:\Users\Павел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91592" cy="461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Структура выпуска </a:t>
            </a:r>
          </a:p>
          <a:p>
            <a:r>
              <a:rPr lang="ru-RU" dirty="0" smtClean="0"/>
              <a:t>- вступительное слово (анонс)</a:t>
            </a:r>
          </a:p>
          <a:p>
            <a:r>
              <a:rPr lang="ru-RU" dirty="0" smtClean="0"/>
              <a:t>- духовно-нравственная или духовно образовательная часть ( рассказ о Пасхе, именинах, святом покровителе города и тп)</a:t>
            </a:r>
          </a:p>
          <a:p>
            <a:r>
              <a:rPr lang="ru-RU" dirty="0" smtClean="0"/>
              <a:t>- рассказ о проблемах с которыми сталкиваются выпускники в самостоятельной жизни</a:t>
            </a:r>
            <a:r>
              <a:rPr lang="en-US" dirty="0" smtClean="0"/>
              <a:t>-</a:t>
            </a:r>
          </a:p>
          <a:p>
            <a:r>
              <a:rPr lang="en-US" dirty="0" smtClean="0"/>
              <a:t>-</a:t>
            </a:r>
            <a:r>
              <a:rPr lang="ru-RU" dirty="0" smtClean="0"/>
              <a:t>песня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команда проекта</a:t>
            </a:r>
            <a:endParaRPr lang="ru-RU" dirty="0"/>
          </a:p>
        </p:txBody>
      </p:sp>
      <p:pic>
        <p:nvPicPr>
          <p:cNvPr id="4" name="Рисунок 3" descr="S0GxEGWXP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8762997" cy="49291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5540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Встречи по проекту раз в неделю в </a:t>
            </a:r>
            <a:r>
              <a:rPr lang="en-US" dirty="0" smtClean="0"/>
              <a:t>ZOOM</a:t>
            </a:r>
            <a:endParaRPr lang="ru-RU" dirty="0"/>
          </a:p>
        </p:txBody>
      </p:sp>
      <p:pic>
        <p:nvPicPr>
          <p:cNvPr id="1026" name="Picture 2" descr="C:\Users\Павел\Desktop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279194" cy="5053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500042"/>
            <a:ext cx="739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Выпуски выходят еженедельно, примерная продолжительность выпуска </a:t>
            </a:r>
          </a:p>
          <a:p>
            <a:r>
              <a:rPr lang="ru-RU" dirty="0" smtClean="0"/>
              <a:t>10-30 минут , выпуски выкладываются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Павел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250397" cy="480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 </a:t>
            </a:r>
            <a:endParaRPr lang="ru-RU" dirty="0"/>
          </a:p>
        </p:txBody>
      </p:sp>
      <p:pic>
        <p:nvPicPr>
          <p:cNvPr id="6146" name="Picture 2" descr="C:\Users\Павел\Desktop\лига\H-zZp5PdK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5568425" cy="5408624"/>
          </a:xfrm>
          <a:prstGeom prst="rect">
            <a:avLst/>
          </a:prstGeom>
          <a:noFill/>
        </p:spPr>
      </p:pic>
      <p:pic>
        <p:nvPicPr>
          <p:cNvPr id="4" name="Picture 2" descr="C:\Users\Павел\Desktop\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7"/>
            <a:ext cx="7429552" cy="558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9218" name="Picture 2" descr="C:\Users\Павел\Desktop\NKU4bLTrSk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319597" cy="4319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команда проекта</vt:lpstr>
      <vt:lpstr>Презентация PowerPoint</vt:lpstr>
      <vt:lpstr>Презентация PowerPoint</vt:lpstr>
      <vt:lpstr>Обратная связь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7</cp:revision>
  <dcterms:created xsi:type="dcterms:W3CDTF">2020-08-02T08:48:15Z</dcterms:created>
  <dcterms:modified xsi:type="dcterms:W3CDTF">2021-02-10T09:52:39Z</dcterms:modified>
</cp:coreProperties>
</file>