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5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1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88695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232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489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2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1414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811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E0D8CE-7D27-45FA-A074-87686E2C8CD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543A1E-5E0E-4A4C-8A1C-88D14A40A5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36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578" y="1790508"/>
            <a:ext cx="637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Волонтерский отряд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8811" y="2713838"/>
            <a:ext cx="4346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«Лучи добра»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14" y="3890665"/>
            <a:ext cx="85119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МОУ «ООШ №34»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Сыктывкара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03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651" y="590489"/>
            <a:ext cx="79942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Основными принципами работы отряда являются: 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Добровольность</a:t>
            </a:r>
            <a:r>
              <a:rPr lang="ru-RU" dirty="0" smtClean="0"/>
              <a:t> – никто не может быть принужден действовать в качестве добровольца, добровольцы действуют только по доброй воле. 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Безвозмездность</a:t>
            </a:r>
            <a:r>
              <a:rPr lang="ru-RU" dirty="0" smtClean="0"/>
              <a:t> – труд добровольцев не оплачивается, добровольцы оказывают безвозмездную помощь и осуществляют безвозмездную работу. 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Ответственность</a:t>
            </a:r>
            <a:r>
              <a:rPr lang="ru-RU" dirty="0" smtClean="0"/>
              <a:t> – добровольцы, взявшие на себя ту или иную работу – принимают на себя личную ответственность за ее качественное выполнение и доведение до конца. 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Уважение</a:t>
            </a:r>
            <a:r>
              <a:rPr lang="ru-RU" dirty="0" smtClean="0"/>
              <a:t> – добровольцы уважают достоинство, особенности и культуру всех людей. 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Равенство</a:t>
            </a:r>
            <a:r>
              <a:rPr lang="ru-RU" dirty="0" smtClean="0"/>
              <a:t> – добровольцы признают равные возможности участия каждого в коллективной деятельности. 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Самосовершенствование</a:t>
            </a:r>
            <a:r>
              <a:rPr lang="ru-RU" dirty="0" smtClean="0"/>
              <a:t> – добровольцы признают, что добровольческая деятельность способствует их личному совершенствованию, приобретению новых знаний и навыков, проявлению способностей и возможностей, самореализации. </a:t>
            </a:r>
          </a:p>
          <a:p>
            <a:r>
              <a:rPr lang="ru-RU" dirty="0" smtClean="0"/>
              <a:t>- </a:t>
            </a:r>
            <a:r>
              <a:rPr lang="ru-RU" i="1" dirty="0" smtClean="0"/>
              <a:t>Нравственность</a:t>
            </a:r>
            <a:r>
              <a:rPr lang="ru-RU" dirty="0" smtClean="0"/>
              <a:t> – следуя в своей деятельности морально-этическим нормам, добровольцы, личным примером содействуют формированию и распространению в обществе духовно-нравственных и гуманистических ценностей.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1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8593" y="1204110"/>
            <a:ext cx="61608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формирование ценностей в молодежной культуре, направленных на оказание социальной помощи.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Задачи: </a:t>
            </a:r>
          </a:p>
          <a:p>
            <a:r>
              <a:rPr lang="ru-RU" sz="2400" dirty="0" smtClean="0"/>
              <a:t>- Привлекать учащихся к решению социально значимых проектов; </a:t>
            </a:r>
          </a:p>
          <a:p>
            <a:r>
              <a:rPr lang="ru-RU" sz="2400" dirty="0" smtClean="0"/>
              <a:t>- Развивать позитивную мотивацию обучающихся к ведению ЗОЖ и повышению уровня культуры здоровья;</a:t>
            </a:r>
          </a:p>
          <a:p>
            <a:r>
              <a:rPr lang="ru-RU" sz="2400" dirty="0" smtClean="0"/>
              <a:t>- Формировать социальные навыки.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076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728" y="698760"/>
            <a:ext cx="74555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Формы работы:</a:t>
            </a:r>
          </a:p>
          <a:p>
            <a:r>
              <a:rPr lang="ru-RU" sz="2400" dirty="0" smtClean="0"/>
              <a:t>•	оказание помощи одиноким престарелым людям, ветеранам ВОВ и труда, детям-сиротам, инвалидам, детям, оказавшимся в трудной жизненной ситуации;</a:t>
            </a:r>
          </a:p>
          <a:p>
            <a:r>
              <a:rPr lang="ru-RU" sz="2400" dirty="0" smtClean="0"/>
              <a:t>•	оказание помощи младшим товарищам;</a:t>
            </a:r>
          </a:p>
          <a:p>
            <a:r>
              <a:rPr lang="ru-RU" sz="2400" dirty="0" smtClean="0"/>
              <a:t>•	рейды;</a:t>
            </a:r>
          </a:p>
          <a:p>
            <a:r>
              <a:rPr lang="ru-RU" sz="2400" dirty="0" smtClean="0"/>
              <a:t>•	акции гуманитарные, трудовые, экологические;</a:t>
            </a:r>
          </a:p>
          <a:p>
            <a:r>
              <a:rPr lang="ru-RU" sz="2400" dirty="0" smtClean="0"/>
              <a:t>•	конкурсы;</a:t>
            </a:r>
          </a:p>
          <a:p>
            <a:r>
              <a:rPr lang="ru-RU" sz="2400" dirty="0" smtClean="0"/>
              <a:t>•	соревнования;</a:t>
            </a:r>
          </a:p>
          <a:p>
            <a:r>
              <a:rPr lang="ru-RU" sz="2400" dirty="0" smtClean="0"/>
              <a:t>•             марафоны добрых дел.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934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5" y="1321805"/>
            <a:ext cx="3705886" cy="2779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95" y="3639493"/>
            <a:ext cx="3917133" cy="293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1775" y="398353"/>
            <a:ext cx="6703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Поздравление  с Днем пожилых людей 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err="1" smtClean="0"/>
              <a:t>Тентюковский</a:t>
            </a:r>
            <a:r>
              <a:rPr lang="ru-RU" sz="2400" b="1" dirty="0" smtClean="0"/>
              <a:t> дом-интернат для престарелых)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2602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3" y="1937441"/>
            <a:ext cx="3518020" cy="2802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93" y="2996697"/>
            <a:ext cx="4074058" cy="3055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9722" y="715224"/>
            <a:ext cx="7397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Поздравление поваров с профессиональным</a:t>
            </a:r>
          </a:p>
          <a:p>
            <a:pPr algn="ctr"/>
            <a:r>
              <a:rPr lang="ru-RU" sz="2800" b="1" dirty="0" smtClean="0"/>
              <a:t>Праздником!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463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3" y="2000816"/>
            <a:ext cx="3458423" cy="2593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2" y="3297725"/>
            <a:ext cx="3530851" cy="2648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1682" y="470780"/>
            <a:ext cx="558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Организация и помощь в </a:t>
            </a:r>
          </a:p>
          <a:p>
            <a:pPr algn="ctr"/>
            <a:r>
              <a:rPr lang="ru-RU" sz="2800" b="1" dirty="0" smtClean="0"/>
              <a:t>проведении школьных концертов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3379357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22</TotalTime>
  <Words>235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Impact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 Шлегель</dc:creator>
  <cp:lastModifiedBy>Яков Шлегель</cp:lastModifiedBy>
  <cp:revision>2</cp:revision>
  <dcterms:created xsi:type="dcterms:W3CDTF">2023-10-22T05:45:42Z</dcterms:created>
  <dcterms:modified xsi:type="dcterms:W3CDTF">2023-10-22T06:08:39Z</dcterms:modified>
</cp:coreProperties>
</file>