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4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468344" cy="189436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«Социальная адаптация лиц с ОВЗ от 35 лет и выше»</a:t>
            </a:r>
            <a:endParaRPr lang="ru-RU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G:\Новая папка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636912"/>
            <a:ext cx="3531815" cy="3569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Перспективы развития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Данный проект на первоначальном этапе будет реализован  на территории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Заиграевского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района. Если данный проект даст положительные результаты, то он может быть внедрен в другие районы РБ. Также а рамках проекта предусмотрено сотрудничество с Центром занятости населения по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Заиграевскому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району, с ИП.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Создание более благоприятной экономической обстановки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Заиграевском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районе.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Новая папка\gerb_zaig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1962150" cy="21526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сегодняшний день в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Заиграевском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районе проживает 330 инвалидов, из них только 25 %  имеют допуск к работе. Проведя мониторинг членов клуба мы выявили, что порядка 70 % инвалидов не могут работать на компьютере и в силу обстоятельств не могут освоить компьютер и интернет самостоятельно. Проблема вызвана ограниченной подвижностью инвалидов, психологическими особенностями людей более старшего возраста, и как следствие, невозможностью научиться  работать с современными средствами коммуникации самостоятельно.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home pc\Desktop\лидер\IMG_05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136904" cy="6290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 соответствии с Майскими Указами Президента РФ от 7. 05. 2012 года. : О мероприятиях по реализации государственной социальной политике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Пункт 2 (в) по содействию трудоустройства инвалидов мы решили, что в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Заиграевском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районе просто необходим ресурсный центр по обучению и помощи в трудоустройстве людей с ОВЗ.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Новая папка\i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Цель проекта: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Создание ресурсного центра по работе с инвалидами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65293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Задачи проекта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Арендовать компьютерные классы для работы с инвалидами.</a:t>
            </a:r>
          </a:p>
          <a:p>
            <a:r>
              <a:rPr lang="ru-RU" b="1" dirty="0" smtClean="0"/>
              <a:t>Распространить  объявления о наборе групп для обучения.</a:t>
            </a:r>
          </a:p>
          <a:p>
            <a:r>
              <a:rPr lang="ru-RU" b="1" dirty="0" smtClean="0"/>
              <a:t>Нанять педагога психолога для работы с инвалидами.</a:t>
            </a:r>
          </a:p>
          <a:p>
            <a:r>
              <a:rPr lang="ru-RU" b="1" dirty="0" smtClean="0"/>
              <a:t>Привлечь внимание органов власти путем открытого диалога об отсутствии пандусов в местах общего пользования.</a:t>
            </a:r>
          </a:p>
          <a:p>
            <a:r>
              <a:rPr lang="ru-RU" b="1" dirty="0" smtClean="0"/>
              <a:t>Провести беседы со школьниками о добром и внимательном отношении к инвалидам.</a:t>
            </a:r>
          </a:p>
          <a:p>
            <a:r>
              <a:rPr lang="ru-RU" b="1" dirty="0" smtClean="0"/>
              <a:t>Провести благотворительные концерты на базе МБУК для помощи инвалидам.</a:t>
            </a:r>
          </a:p>
          <a:p>
            <a:r>
              <a:rPr lang="ru-RU" b="1" dirty="0" smtClean="0"/>
              <a:t>Провести тренинги со специалистами в области обучения о том,  как можно заработать  в интернете.</a:t>
            </a:r>
          </a:p>
          <a:p>
            <a:r>
              <a:rPr lang="ru-RU" b="1" dirty="0" smtClean="0"/>
              <a:t>Провести мастер классы по обучению инвалидов прикладному творчеству</a:t>
            </a:r>
            <a:endParaRPr lang="ru-RU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Имеющиеся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Волонтеры</a:t>
            </a:r>
          </a:p>
          <a:p>
            <a:r>
              <a:rPr lang="ru-RU" dirty="0" smtClean="0"/>
              <a:t>Специалисты МФЦ</a:t>
            </a:r>
          </a:p>
          <a:p>
            <a:r>
              <a:rPr lang="ru-RU" dirty="0" smtClean="0"/>
              <a:t>Компьютерные классы</a:t>
            </a:r>
          </a:p>
          <a:p>
            <a:r>
              <a:rPr lang="ru-RU" dirty="0" smtClean="0"/>
              <a:t>СМИ</a:t>
            </a:r>
          </a:p>
          <a:p>
            <a:r>
              <a:rPr lang="ru-RU" dirty="0" smtClean="0"/>
              <a:t>Отдел по ФК, спорту и молодежной политики.</a:t>
            </a:r>
          </a:p>
          <a:p>
            <a:r>
              <a:rPr lang="ru-RU" dirty="0" smtClean="0"/>
              <a:t>Администрация МО «</a:t>
            </a:r>
            <a:r>
              <a:rPr lang="ru-RU" dirty="0" err="1" smtClean="0"/>
              <a:t>Заиграевский</a:t>
            </a:r>
            <a:r>
              <a:rPr lang="ru-RU" dirty="0" smtClean="0"/>
              <a:t> район»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Необходимые </a:t>
            </a:r>
            <a:r>
              <a:rPr lang="ru-RU" dirty="0" err="1" smtClean="0"/>
              <a:t>ресрусы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Интернет-маркетолог</a:t>
            </a:r>
            <a:endParaRPr lang="ru-RU" dirty="0" smtClean="0"/>
          </a:p>
          <a:p>
            <a:r>
              <a:rPr lang="ru-RU" dirty="0" smtClean="0"/>
              <a:t>Специалисты в области  художественной самодеятельности</a:t>
            </a:r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smtClean="0"/>
              <a:t>Транспорт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Люди с ОВЗ получат возможность не только социально адаптироваться в современном обществе, но и повысить свою конкурентоспособность на рынке труда.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</TotalTime>
  <Words>355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«Социальная адаптация лиц с ОВЗ от 35 лет и выше»</vt:lpstr>
      <vt:lpstr>Актуальность</vt:lpstr>
      <vt:lpstr>Презентация PowerPoint</vt:lpstr>
      <vt:lpstr>Презентация PowerPoint</vt:lpstr>
      <vt:lpstr>Цель проекта:</vt:lpstr>
      <vt:lpstr>Задачи проекта</vt:lpstr>
      <vt:lpstr>Имеющиеся ресурсы:</vt:lpstr>
      <vt:lpstr>Необходимые ресрусы</vt:lpstr>
      <vt:lpstr>Планируемые результаты:</vt:lpstr>
      <vt:lpstr>Перспективы развития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«Социальная адаптация инвалидов от 35 лет и выше»</dc:title>
  <dc:creator>home pc</dc:creator>
  <cp:lastModifiedBy>nununza</cp:lastModifiedBy>
  <cp:revision>14</cp:revision>
  <dcterms:created xsi:type="dcterms:W3CDTF">2018-08-04T02:58:42Z</dcterms:created>
  <dcterms:modified xsi:type="dcterms:W3CDTF">2020-04-21T11:55:00Z</dcterms:modified>
</cp:coreProperties>
</file>