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9" r:id="rId4"/>
    <p:sldId id="261" r:id="rId5"/>
    <p:sldId id="264" r:id="rId6"/>
    <p:sldId id="272" r:id="rId7"/>
    <p:sldId id="262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89"/>
    <a:srgbClr val="ECEEE6"/>
    <a:srgbClr val="DFE2D4"/>
    <a:srgbClr val="D5DED1"/>
    <a:srgbClr val="FCEDD9"/>
    <a:srgbClr val="EFA153"/>
    <a:srgbClr val="ECB18A"/>
    <a:srgbClr val="FF8A3B"/>
    <a:srgbClr val="B9B9B9"/>
    <a:srgbClr val="808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6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20242953586416"/>
          <c:y val="0.42389863240146575"/>
          <c:w val="0.26948230558303965"/>
          <c:h val="0.530028831714109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E2-4FFA-89DC-59B6B32C674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BE2-4FFA-89DC-59B6B32C674D}"/>
              </c:ext>
            </c:extLst>
          </c:dPt>
          <c:dLbls>
            <c:dLbl>
              <c:idx val="0"/>
              <c:layout>
                <c:manualLayout>
                  <c:x val="0.14391347719059383"/>
                  <c:y val="-0.149459429610886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&gt;</a:t>
                    </a:r>
                    <a:fld id="{E9B93025-2AC6-4BFA-B6F9-278144821B87}" type="VALUE">
                      <a:rPr lang="en-US" smtClean="0"/>
                      <a: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51924021022267"/>
                      <c:h val="0.320904480233654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BE2-4FFA-89DC-59B6B32C67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E2-4FFA-89DC-59B6B32C67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2-4FFA-89DC-59B6B32C67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20242953586416"/>
          <c:y val="0.42389863240146575"/>
          <c:w val="0.26948230558303965"/>
          <c:h val="0.53002883171410953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E6E3F-A032-4073-A11B-34664E8EEEE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5C8C3-0EFA-4636-B7A4-DBE6657072F9}">
      <dgm:prSet phldrT="[Текст]" custT="1"/>
      <dgm:spPr>
        <a:solidFill>
          <a:srgbClr val="E3361F"/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200" dirty="0">
              <a:latin typeface="Corbel" panose="020B0503020204020204" pitchFamily="34" charset="0"/>
            </a:rPr>
            <a:t>ОБРАЗОВАТЕЛЬНАЯ </a:t>
          </a:r>
        </a:p>
      </dgm:t>
    </dgm:pt>
    <dgm:pt modelId="{C144591F-E70F-4444-8C2D-9B237443B628}" type="parTrans" cxnId="{E2F2D623-B669-4038-B670-DBAEE6784394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F817CB1E-EF91-49B5-B28E-7F24CA2BEBEE}" type="sibTrans" cxnId="{E2F2D623-B669-4038-B670-DBAEE6784394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CD850506-D7C7-48BE-A7F7-1F55C7F9BA2E}">
      <dgm:prSet phldrT="[Текст]" custT="1"/>
      <dgm:spPr>
        <a:solidFill>
          <a:srgbClr val="FCEDD9">
            <a:alpha val="9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r>
            <a:rPr lang="ru-RU" sz="2200" dirty="0">
              <a:latin typeface="Corbel" panose="020B0503020204020204" pitchFamily="34" charset="0"/>
            </a:rPr>
            <a:t>повышение уровня информированности молодежи о спортивном наследии Брянской области</a:t>
          </a:r>
        </a:p>
      </dgm:t>
    </dgm:pt>
    <dgm:pt modelId="{74364B1B-D2F7-4930-9F70-621E215FBFF5}" type="parTrans" cxnId="{F9D1B566-451E-478C-8C9E-502BB28496C8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7D678C56-3F6A-4619-8C69-12B3BF0B3FA2}" type="sibTrans" cxnId="{F9D1B566-451E-478C-8C9E-502BB28496C8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4E988015-85B2-4A39-97B7-36142957644E}">
      <dgm:prSet phldrT="[Текст]" custT="1"/>
      <dgm:spPr>
        <a:solidFill>
          <a:srgbClr val="EB6420"/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200" dirty="0">
              <a:latin typeface="Corbel" panose="020B0503020204020204" pitchFamily="34" charset="0"/>
            </a:rPr>
            <a:t>МОТИВАЦИОННАЯ </a:t>
          </a:r>
        </a:p>
      </dgm:t>
    </dgm:pt>
    <dgm:pt modelId="{E105F631-DC41-49B9-A257-F7199B16B6BA}" type="parTrans" cxnId="{7BFA759E-8932-4C9B-B815-1D73150BCD52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B010B9EA-57F8-42BE-82B5-0FD4CF48213F}" type="sibTrans" cxnId="{7BFA759E-8932-4C9B-B815-1D73150BCD52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3A0CAEC4-18A5-482B-865B-51D55281EAFB}">
      <dgm:prSet phldrT="[Текст]" custT="1"/>
      <dgm:spPr>
        <a:solidFill>
          <a:srgbClr val="FCEDD9">
            <a:alpha val="9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r>
            <a:rPr lang="ru-RU" sz="2000" dirty="0">
              <a:latin typeface="Corbel" panose="020B0503020204020204" pitchFamily="34" charset="0"/>
            </a:rPr>
            <a:t>стимулирование интереса к спорту среди молодого поколения путем демонстрации примеров успешных карьер профессиональных спортсменов</a:t>
          </a:r>
        </a:p>
      </dgm:t>
    </dgm:pt>
    <dgm:pt modelId="{76E35944-146A-4CBF-9E41-DFE5491ABD2C}" type="parTrans" cxnId="{187AC260-8DA6-476B-9158-18DD88FD5EC3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FFD33253-D683-4C86-9B16-4F7137BE7A6C}" type="sibTrans" cxnId="{187AC260-8DA6-476B-9158-18DD88FD5EC3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ED4F1385-524E-46F4-852E-E0A07DBA9632}">
      <dgm:prSet custT="1"/>
      <dgm:spPr>
        <a:solidFill>
          <a:srgbClr val="EFA153"/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dirty="0">
              <a:latin typeface="Corbel" panose="020B0503020204020204" pitchFamily="34" charset="0"/>
            </a:rPr>
            <a:t>КУЛЬТУРНАЯ </a:t>
          </a:r>
        </a:p>
      </dgm:t>
    </dgm:pt>
    <dgm:pt modelId="{09108E53-342C-4D7D-9F8A-89A2E2F1D085}" type="parTrans" cxnId="{99F63089-E663-4966-AD0A-86713E0A7207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C419E000-01AE-4F84-8C4F-E6F6CDB43BDB}" type="sibTrans" cxnId="{99F63089-E663-4966-AD0A-86713E0A7207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A44769DF-E785-4A38-88C1-594FA1F3CFAB}">
      <dgm:prSet custT="1"/>
      <dgm:spPr>
        <a:solidFill>
          <a:srgbClr val="808394"/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dirty="0">
              <a:latin typeface="Corbel" panose="020B0503020204020204" pitchFamily="34" charset="0"/>
            </a:rPr>
            <a:t>СОЦИАЛЬНАЯ </a:t>
          </a:r>
        </a:p>
      </dgm:t>
    </dgm:pt>
    <dgm:pt modelId="{BF54B9DA-EE24-492A-8594-DF9FB340AB24}" type="parTrans" cxnId="{FC05D0B2-160D-4835-B9CC-7CE7110B2A81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E4EE8D7D-732B-41BA-9089-399FE787C8E3}" type="sibTrans" cxnId="{FC05D0B2-160D-4835-B9CC-7CE7110B2A81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ACA0D7F3-EDFB-4B7E-8FF1-3B5B781A6280}">
      <dgm:prSet custT="1"/>
      <dgm:spPr>
        <a:solidFill>
          <a:srgbClr val="FCEDD9">
            <a:alpha val="9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r>
            <a:rPr lang="ru-RU" sz="2200" dirty="0">
              <a:latin typeface="Corbel" panose="020B0503020204020204" pitchFamily="34" charset="0"/>
            </a:rPr>
            <a:t>укрепление чувства региональной идентичности и гордости за спортивные достижения земляков</a:t>
          </a:r>
        </a:p>
      </dgm:t>
    </dgm:pt>
    <dgm:pt modelId="{F46955A9-77CF-49A8-9D55-104C87598F3D}" type="parTrans" cxnId="{47ECD847-F08E-4639-938B-E895719060A3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B651CC6D-BF54-48F3-BA92-2318C62AC222}" type="sibTrans" cxnId="{47ECD847-F08E-4639-938B-E895719060A3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09688E56-10B4-46B9-A3E3-A6A6AE6BFAF2}">
      <dgm:prSet custT="1"/>
      <dgm:spPr>
        <a:solidFill>
          <a:srgbClr val="FCEDD9">
            <a:alpha val="90000"/>
          </a:srgbClr>
        </a:solidFill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r>
            <a:rPr lang="ru-RU" sz="2000" dirty="0">
              <a:latin typeface="Corbel" panose="020B0503020204020204" pitchFamily="34" charset="0"/>
            </a:rPr>
            <a:t>формирование благоприятной среды для межличностного общения и взаимодействия между молодыми людьми, увлеченными спортом</a:t>
          </a:r>
        </a:p>
      </dgm:t>
    </dgm:pt>
    <dgm:pt modelId="{C7B7FD7E-C863-4CFA-A3F0-888323F34F00}" type="parTrans" cxnId="{6BA72E8D-E705-458E-8CF7-B1BF3CF75BE8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149126E2-CB09-48CB-843F-5F53C6114E8E}" type="sibTrans" cxnId="{6BA72E8D-E705-458E-8CF7-B1BF3CF75BE8}">
      <dgm:prSet/>
      <dgm:spPr/>
      <dgm:t>
        <a:bodyPr/>
        <a:lstStyle/>
        <a:p>
          <a:endParaRPr lang="ru-RU" sz="1800">
            <a:latin typeface="Corbel" panose="020B0503020204020204" pitchFamily="34" charset="0"/>
          </a:endParaRPr>
        </a:p>
      </dgm:t>
    </dgm:pt>
    <dgm:pt modelId="{49E0814E-5F22-4A93-A336-43852C332B63}" type="pres">
      <dgm:prSet presAssocID="{7FDE6E3F-A032-4073-A11B-34664E8EEEEB}" presName="Name0" presStyleCnt="0">
        <dgm:presLayoutVars>
          <dgm:dir/>
          <dgm:animLvl val="lvl"/>
          <dgm:resizeHandles/>
        </dgm:presLayoutVars>
      </dgm:prSet>
      <dgm:spPr/>
    </dgm:pt>
    <dgm:pt modelId="{6F6F2D66-3BA8-4217-9A59-6DD820AF2B84}" type="pres">
      <dgm:prSet presAssocID="{8E95C8C3-0EFA-4636-B7A4-DBE6657072F9}" presName="linNode" presStyleCnt="0"/>
      <dgm:spPr/>
    </dgm:pt>
    <dgm:pt modelId="{62708135-1B1E-49C7-9FEC-831DEB3BC1AB}" type="pres">
      <dgm:prSet presAssocID="{8E95C8C3-0EFA-4636-B7A4-DBE6657072F9}" presName="parentShp" presStyleLbl="node1" presStyleIdx="0" presStyleCnt="4">
        <dgm:presLayoutVars>
          <dgm:bulletEnabled val="1"/>
        </dgm:presLayoutVars>
      </dgm:prSet>
      <dgm:spPr/>
    </dgm:pt>
    <dgm:pt modelId="{B172A0BF-89F3-4054-9694-BC15AC120F21}" type="pres">
      <dgm:prSet presAssocID="{8E95C8C3-0EFA-4636-B7A4-DBE6657072F9}" presName="childShp" presStyleLbl="bgAccFollowNode1" presStyleIdx="0" presStyleCnt="4" custScaleY="117103" custLinFactNeighborX="-391" custLinFactNeighborY="-29">
        <dgm:presLayoutVars>
          <dgm:bulletEnabled val="1"/>
        </dgm:presLayoutVars>
      </dgm:prSet>
      <dgm:spPr/>
    </dgm:pt>
    <dgm:pt modelId="{A1340622-A44F-4C35-9562-004E22F5FC96}" type="pres">
      <dgm:prSet presAssocID="{F817CB1E-EF91-49B5-B28E-7F24CA2BEBEE}" presName="spacing" presStyleCnt="0"/>
      <dgm:spPr/>
    </dgm:pt>
    <dgm:pt modelId="{4649C649-5380-474A-9CD5-61D0073F68A4}" type="pres">
      <dgm:prSet presAssocID="{4E988015-85B2-4A39-97B7-36142957644E}" presName="linNode" presStyleCnt="0"/>
      <dgm:spPr/>
    </dgm:pt>
    <dgm:pt modelId="{3FDEA629-715F-4A45-8AB5-F01B855E6A7C}" type="pres">
      <dgm:prSet presAssocID="{4E988015-85B2-4A39-97B7-36142957644E}" presName="parentShp" presStyleLbl="node1" presStyleIdx="1" presStyleCnt="4">
        <dgm:presLayoutVars>
          <dgm:bulletEnabled val="1"/>
        </dgm:presLayoutVars>
      </dgm:prSet>
      <dgm:spPr/>
    </dgm:pt>
    <dgm:pt modelId="{A470B121-5B96-4E20-9CF2-E9398E432518}" type="pres">
      <dgm:prSet presAssocID="{4E988015-85B2-4A39-97B7-36142957644E}" presName="childShp" presStyleLbl="bgAccFollowNode1" presStyleIdx="1" presStyleCnt="4">
        <dgm:presLayoutVars>
          <dgm:bulletEnabled val="1"/>
        </dgm:presLayoutVars>
      </dgm:prSet>
      <dgm:spPr/>
    </dgm:pt>
    <dgm:pt modelId="{6C1EE6F6-FDB8-4D16-90A2-12DDDB792757}" type="pres">
      <dgm:prSet presAssocID="{B010B9EA-57F8-42BE-82B5-0FD4CF48213F}" presName="spacing" presStyleCnt="0"/>
      <dgm:spPr/>
    </dgm:pt>
    <dgm:pt modelId="{A4038BF0-DC44-4799-9E26-29DE0B04DA56}" type="pres">
      <dgm:prSet presAssocID="{ED4F1385-524E-46F4-852E-E0A07DBA9632}" presName="linNode" presStyleCnt="0"/>
      <dgm:spPr/>
    </dgm:pt>
    <dgm:pt modelId="{70B1F05B-EE0F-40A3-B254-DA2E9E58C47E}" type="pres">
      <dgm:prSet presAssocID="{ED4F1385-524E-46F4-852E-E0A07DBA9632}" presName="parentShp" presStyleLbl="node1" presStyleIdx="2" presStyleCnt="4">
        <dgm:presLayoutVars>
          <dgm:bulletEnabled val="1"/>
        </dgm:presLayoutVars>
      </dgm:prSet>
      <dgm:spPr/>
    </dgm:pt>
    <dgm:pt modelId="{5692ADB7-E875-4319-A07B-BCB7424846E8}" type="pres">
      <dgm:prSet presAssocID="{ED4F1385-524E-46F4-852E-E0A07DBA9632}" presName="childShp" presStyleLbl="bgAccFollowNode1" presStyleIdx="2" presStyleCnt="4">
        <dgm:presLayoutVars>
          <dgm:bulletEnabled val="1"/>
        </dgm:presLayoutVars>
      </dgm:prSet>
      <dgm:spPr/>
    </dgm:pt>
    <dgm:pt modelId="{FBE2A501-1230-4776-9086-5B97887F5BD0}" type="pres">
      <dgm:prSet presAssocID="{C419E000-01AE-4F84-8C4F-E6F6CDB43BDB}" presName="spacing" presStyleCnt="0"/>
      <dgm:spPr/>
    </dgm:pt>
    <dgm:pt modelId="{0C11756E-1C60-41E8-8543-617B4F14E791}" type="pres">
      <dgm:prSet presAssocID="{A44769DF-E785-4A38-88C1-594FA1F3CFAB}" presName="linNode" presStyleCnt="0"/>
      <dgm:spPr/>
    </dgm:pt>
    <dgm:pt modelId="{ABBD2630-985A-4225-B5FE-924AEB34E693}" type="pres">
      <dgm:prSet presAssocID="{A44769DF-E785-4A38-88C1-594FA1F3CFAB}" presName="parentShp" presStyleLbl="node1" presStyleIdx="3" presStyleCnt="4" custLinFactY="15823" custLinFactNeighborX="-407" custLinFactNeighborY="100000">
        <dgm:presLayoutVars>
          <dgm:bulletEnabled val="1"/>
        </dgm:presLayoutVars>
      </dgm:prSet>
      <dgm:spPr/>
    </dgm:pt>
    <dgm:pt modelId="{82E09DCA-7F20-445A-A8D9-BD1ABE47E04B}" type="pres">
      <dgm:prSet presAssocID="{A44769DF-E785-4A38-88C1-594FA1F3CFAB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0F72651F-78DE-4771-9144-16A38672F99B}" type="presOf" srcId="{3A0CAEC4-18A5-482B-865B-51D55281EAFB}" destId="{A470B121-5B96-4E20-9CF2-E9398E432518}" srcOrd="0" destOrd="0" presId="urn:microsoft.com/office/officeart/2005/8/layout/vList6"/>
    <dgm:cxn modelId="{E2F2D623-B669-4038-B670-DBAEE6784394}" srcId="{7FDE6E3F-A032-4073-A11B-34664E8EEEEB}" destId="{8E95C8C3-0EFA-4636-B7A4-DBE6657072F9}" srcOrd="0" destOrd="0" parTransId="{C144591F-E70F-4444-8C2D-9B237443B628}" sibTransId="{F817CB1E-EF91-49B5-B28E-7F24CA2BEBEE}"/>
    <dgm:cxn modelId="{187AC260-8DA6-476B-9158-18DD88FD5EC3}" srcId="{4E988015-85B2-4A39-97B7-36142957644E}" destId="{3A0CAEC4-18A5-482B-865B-51D55281EAFB}" srcOrd="0" destOrd="0" parTransId="{76E35944-146A-4CBF-9E41-DFE5491ABD2C}" sibTransId="{FFD33253-D683-4C86-9B16-4F7137BE7A6C}"/>
    <dgm:cxn modelId="{F9D1B566-451E-478C-8C9E-502BB28496C8}" srcId="{8E95C8C3-0EFA-4636-B7A4-DBE6657072F9}" destId="{CD850506-D7C7-48BE-A7F7-1F55C7F9BA2E}" srcOrd="0" destOrd="0" parTransId="{74364B1B-D2F7-4930-9F70-621E215FBFF5}" sibTransId="{7D678C56-3F6A-4619-8C69-12B3BF0B3FA2}"/>
    <dgm:cxn modelId="{47ECD847-F08E-4639-938B-E895719060A3}" srcId="{ED4F1385-524E-46F4-852E-E0A07DBA9632}" destId="{ACA0D7F3-EDFB-4B7E-8FF1-3B5B781A6280}" srcOrd="0" destOrd="0" parTransId="{F46955A9-77CF-49A8-9D55-104C87598F3D}" sibTransId="{B651CC6D-BF54-48F3-BA92-2318C62AC222}"/>
    <dgm:cxn modelId="{D5103D69-26B6-41A0-8FE5-135BFB894FEE}" type="presOf" srcId="{CD850506-D7C7-48BE-A7F7-1F55C7F9BA2E}" destId="{B172A0BF-89F3-4054-9694-BC15AC120F21}" srcOrd="0" destOrd="0" presId="urn:microsoft.com/office/officeart/2005/8/layout/vList6"/>
    <dgm:cxn modelId="{F139577B-7742-4E18-AF4D-6C81C2899C9E}" type="presOf" srcId="{ED4F1385-524E-46F4-852E-E0A07DBA9632}" destId="{70B1F05B-EE0F-40A3-B254-DA2E9E58C47E}" srcOrd="0" destOrd="0" presId="urn:microsoft.com/office/officeart/2005/8/layout/vList6"/>
    <dgm:cxn modelId="{A882747F-49A9-4D68-A593-0FF1C761D65B}" type="presOf" srcId="{4E988015-85B2-4A39-97B7-36142957644E}" destId="{3FDEA629-715F-4A45-8AB5-F01B855E6A7C}" srcOrd="0" destOrd="0" presId="urn:microsoft.com/office/officeart/2005/8/layout/vList6"/>
    <dgm:cxn modelId="{44112184-799E-4BFB-8470-E956D48EBEAD}" type="presOf" srcId="{8E95C8C3-0EFA-4636-B7A4-DBE6657072F9}" destId="{62708135-1B1E-49C7-9FEC-831DEB3BC1AB}" srcOrd="0" destOrd="0" presId="urn:microsoft.com/office/officeart/2005/8/layout/vList6"/>
    <dgm:cxn modelId="{99F63089-E663-4966-AD0A-86713E0A7207}" srcId="{7FDE6E3F-A032-4073-A11B-34664E8EEEEB}" destId="{ED4F1385-524E-46F4-852E-E0A07DBA9632}" srcOrd="2" destOrd="0" parTransId="{09108E53-342C-4D7D-9F8A-89A2E2F1D085}" sibTransId="{C419E000-01AE-4F84-8C4F-E6F6CDB43BDB}"/>
    <dgm:cxn modelId="{6BA72E8D-E705-458E-8CF7-B1BF3CF75BE8}" srcId="{A44769DF-E785-4A38-88C1-594FA1F3CFAB}" destId="{09688E56-10B4-46B9-A3E3-A6A6AE6BFAF2}" srcOrd="0" destOrd="0" parTransId="{C7B7FD7E-C863-4CFA-A3F0-888323F34F00}" sibTransId="{149126E2-CB09-48CB-843F-5F53C6114E8E}"/>
    <dgm:cxn modelId="{7BFA759E-8932-4C9B-B815-1D73150BCD52}" srcId="{7FDE6E3F-A032-4073-A11B-34664E8EEEEB}" destId="{4E988015-85B2-4A39-97B7-36142957644E}" srcOrd="1" destOrd="0" parTransId="{E105F631-DC41-49B9-A257-F7199B16B6BA}" sibTransId="{B010B9EA-57F8-42BE-82B5-0FD4CF48213F}"/>
    <dgm:cxn modelId="{C53E36AA-9BE0-45F0-B6A0-AA7D4E626A9B}" type="presOf" srcId="{7FDE6E3F-A032-4073-A11B-34664E8EEEEB}" destId="{49E0814E-5F22-4A93-A336-43852C332B63}" srcOrd="0" destOrd="0" presId="urn:microsoft.com/office/officeart/2005/8/layout/vList6"/>
    <dgm:cxn modelId="{FC05D0B2-160D-4835-B9CC-7CE7110B2A81}" srcId="{7FDE6E3F-A032-4073-A11B-34664E8EEEEB}" destId="{A44769DF-E785-4A38-88C1-594FA1F3CFAB}" srcOrd="3" destOrd="0" parTransId="{BF54B9DA-EE24-492A-8594-DF9FB340AB24}" sibTransId="{E4EE8D7D-732B-41BA-9089-399FE787C8E3}"/>
    <dgm:cxn modelId="{6D3076C4-A6BD-4A7B-A9BB-D2DA8B0EB706}" type="presOf" srcId="{09688E56-10B4-46B9-A3E3-A6A6AE6BFAF2}" destId="{82E09DCA-7F20-445A-A8D9-BD1ABE47E04B}" srcOrd="0" destOrd="0" presId="urn:microsoft.com/office/officeart/2005/8/layout/vList6"/>
    <dgm:cxn modelId="{5CDB33CF-6891-4104-AD99-AACE4B0042F5}" type="presOf" srcId="{A44769DF-E785-4A38-88C1-594FA1F3CFAB}" destId="{ABBD2630-985A-4225-B5FE-924AEB34E693}" srcOrd="0" destOrd="0" presId="urn:microsoft.com/office/officeart/2005/8/layout/vList6"/>
    <dgm:cxn modelId="{1B844EF8-6309-46A5-8F56-6C2EF75304EF}" type="presOf" srcId="{ACA0D7F3-EDFB-4B7E-8FF1-3B5B781A6280}" destId="{5692ADB7-E875-4319-A07B-BCB7424846E8}" srcOrd="0" destOrd="0" presId="urn:microsoft.com/office/officeart/2005/8/layout/vList6"/>
    <dgm:cxn modelId="{0346B1B7-2ABB-403B-B4ED-DC2F414C0E9E}" type="presParOf" srcId="{49E0814E-5F22-4A93-A336-43852C332B63}" destId="{6F6F2D66-3BA8-4217-9A59-6DD820AF2B84}" srcOrd="0" destOrd="0" presId="urn:microsoft.com/office/officeart/2005/8/layout/vList6"/>
    <dgm:cxn modelId="{C99F6216-DC2E-42F4-9DDE-510C035E6E2D}" type="presParOf" srcId="{6F6F2D66-3BA8-4217-9A59-6DD820AF2B84}" destId="{62708135-1B1E-49C7-9FEC-831DEB3BC1AB}" srcOrd="0" destOrd="0" presId="urn:microsoft.com/office/officeart/2005/8/layout/vList6"/>
    <dgm:cxn modelId="{C472B737-3C3D-4EAB-9D0E-CC02C06AC773}" type="presParOf" srcId="{6F6F2D66-3BA8-4217-9A59-6DD820AF2B84}" destId="{B172A0BF-89F3-4054-9694-BC15AC120F21}" srcOrd="1" destOrd="0" presId="urn:microsoft.com/office/officeart/2005/8/layout/vList6"/>
    <dgm:cxn modelId="{FEC81CEE-1911-4802-B297-29B7187C5D42}" type="presParOf" srcId="{49E0814E-5F22-4A93-A336-43852C332B63}" destId="{A1340622-A44F-4C35-9562-004E22F5FC96}" srcOrd="1" destOrd="0" presId="urn:microsoft.com/office/officeart/2005/8/layout/vList6"/>
    <dgm:cxn modelId="{EBA5CAE2-3B42-45EE-94EA-AB4F1F726D4D}" type="presParOf" srcId="{49E0814E-5F22-4A93-A336-43852C332B63}" destId="{4649C649-5380-474A-9CD5-61D0073F68A4}" srcOrd="2" destOrd="0" presId="urn:microsoft.com/office/officeart/2005/8/layout/vList6"/>
    <dgm:cxn modelId="{DF70E339-C90A-441B-AE9F-D2B04E462F89}" type="presParOf" srcId="{4649C649-5380-474A-9CD5-61D0073F68A4}" destId="{3FDEA629-715F-4A45-8AB5-F01B855E6A7C}" srcOrd="0" destOrd="0" presId="urn:microsoft.com/office/officeart/2005/8/layout/vList6"/>
    <dgm:cxn modelId="{1B4CFE5C-C898-4DB3-86C2-3B4E0320CBD6}" type="presParOf" srcId="{4649C649-5380-474A-9CD5-61D0073F68A4}" destId="{A470B121-5B96-4E20-9CF2-E9398E432518}" srcOrd="1" destOrd="0" presId="urn:microsoft.com/office/officeart/2005/8/layout/vList6"/>
    <dgm:cxn modelId="{F8EEEE4F-C90F-444F-AFF3-D27207B42CE0}" type="presParOf" srcId="{49E0814E-5F22-4A93-A336-43852C332B63}" destId="{6C1EE6F6-FDB8-4D16-90A2-12DDDB792757}" srcOrd="3" destOrd="0" presId="urn:microsoft.com/office/officeart/2005/8/layout/vList6"/>
    <dgm:cxn modelId="{2EBF61ED-EE92-46FD-906F-EA3A419455A8}" type="presParOf" srcId="{49E0814E-5F22-4A93-A336-43852C332B63}" destId="{A4038BF0-DC44-4799-9E26-29DE0B04DA56}" srcOrd="4" destOrd="0" presId="urn:microsoft.com/office/officeart/2005/8/layout/vList6"/>
    <dgm:cxn modelId="{FEED10B9-9442-4A8C-9A7C-42406C77BB47}" type="presParOf" srcId="{A4038BF0-DC44-4799-9E26-29DE0B04DA56}" destId="{70B1F05B-EE0F-40A3-B254-DA2E9E58C47E}" srcOrd="0" destOrd="0" presId="urn:microsoft.com/office/officeart/2005/8/layout/vList6"/>
    <dgm:cxn modelId="{38AF0A0E-1C69-40B9-AC06-127A76E3309F}" type="presParOf" srcId="{A4038BF0-DC44-4799-9E26-29DE0B04DA56}" destId="{5692ADB7-E875-4319-A07B-BCB7424846E8}" srcOrd="1" destOrd="0" presId="urn:microsoft.com/office/officeart/2005/8/layout/vList6"/>
    <dgm:cxn modelId="{76C2D873-9D18-4DA7-9815-AAFD86C0064C}" type="presParOf" srcId="{49E0814E-5F22-4A93-A336-43852C332B63}" destId="{FBE2A501-1230-4776-9086-5B97887F5BD0}" srcOrd="5" destOrd="0" presId="urn:microsoft.com/office/officeart/2005/8/layout/vList6"/>
    <dgm:cxn modelId="{E2F07169-4DBE-4DA1-96DE-A7F78B143FFB}" type="presParOf" srcId="{49E0814E-5F22-4A93-A336-43852C332B63}" destId="{0C11756E-1C60-41E8-8543-617B4F14E791}" srcOrd="6" destOrd="0" presId="urn:microsoft.com/office/officeart/2005/8/layout/vList6"/>
    <dgm:cxn modelId="{00B5377E-F555-4311-8CDD-FE222420A599}" type="presParOf" srcId="{0C11756E-1C60-41E8-8543-617B4F14E791}" destId="{ABBD2630-985A-4225-B5FE-924AEB34E693}" srcOrd="0" destOrd="0" presId="urn:microsoft.com/office/officeart/2005/8/layout/vList6"/>
    <dgm:cxn modelId="{E0DA5A48-C58E-4E5F-8821-4208F84FFA2E}" type="presParOf" srcId="{0C11756E-1C60-41E8-8543-617B4F14E791}" destId="{82E09DCA-7F20-445A-A8D9-BD1ABE47E04B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124376-7BF3-4AC3-AACD-F4804311178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C8F234-E2C0-4A3C-A940-D0034119F44F}">
      <dgm:prSet phldrT="[Текст]" custT="1"/>
      <dgm:spPr>
        <a:solidFill>
          <a:srgbClr val="808394"/>
        </a:solidFill>
      </dgm:spPr>
      <dgm:t>
        <a:bodyPr/>
        <a:lstStyle/>
        <a:p>
          <a:r>
            <a:rPr lang="ru-RU" sz="2200" dirty="0"/>
            <a:t>       </a:t>
          </a:r>
          <a:r>
            <a:rPr lang="ru-RU" sz="2400" dirty="0"/>
            <a:t>Сбор и систематизация информации</a:t>
          </a:r>
        </a:p>
      </dgm:t>
    </dgm:pt>
    <dgm:pt modelId="{F2C5158C-B9CF-4300-9E83-990977BE66DD}" type="parTrans" cxnId="{40154BF1-5F69-4D3E-A81F-6FEBF150B1F3}">
      <dgm:prSet/>
      <dgm:spPr/>
      <dgm:t>
        <a:bodyPr/>
        <a:lstStyle/>
        <a:p>
          <a:endParaRPr lang="ru-RU"/>
        </a:p>
      </dgm:t>
    </dgm:pt>
    <dgm:pt modelId="{9A2ADB24-6E39-4BCC-AFF8-1C48DA9862D6}" type="sibTrans" cxnId="{40154BF1-5F69-4D3E-A81F-6FEBF150B1F3}">
      <dgm:prSet/>
      <dgm:spPr/>
      <dgm:t>
        <a:bodyPr/>
        <a:lstStyle/>
        <a:p>
          <a:endParaRPr lang="ru-RU"/>
        </a:p>
      </dgm:t>
    </dgm:pt>
    <dgm:pt modelId="{161BF432-F1FD-4520-8892-373AEA00B07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100" dirty="0"/>
            <a:t>анализ архивных материалов, интервью с ветеранами спорта, спортсменами, тренерами, воспоминания очевидцев и участников значимых спортивных событий</a:t>
          </a:r>
        </a:p>
      </dgm:t>
    </dgm:pt>
    <dgm:pt modelId="{BE690A0C-CAB4-4057-B354-A55C0DE6B5E3}" type="parTrans" cxnId="{8B10E7E5-B407-49E0-BB18-E70D274A33BE}">
      <dgm:prSet/>
      <dgm:spPr/>
      <dgm:t>
        <a:bodyPr/>
        <a:lstStyle/>
        <a:p>
          <a:endParaRPr lang="ru-RU"/>
        </a:p>
      </dgm:t>
    </dgm:pt>
    <dgm:pt modelId="{204C8BA8-6942-443A-8C09-038D5F600AFB}" type="sibTrans" cxnId="{8B10E7E5-B407-49E0-BB18-E70D274A33BE}">
      <dgm:prSet/>
      <dgm:spPr/>
      <dgm:t>
        <a:bodyPr/>
        <a:lstStyle/>
        <a:p>
          <a:endParaRPr lang="ru-RU"/>
        </a:p>
      </dgm:t>
    </dgm:pt>
    <dgm:pt modelId="{7BA69425-296E-421F-B52F-327BF8699055}">
      <dgm:prSet phldrT="[Текст]" custT="1"/>
      <dgm:spPr>
        <a:solidFill>
          <a:srgbClr val="EB6420"/>
        </a:solidFill>
      </dgm:spPr>
      <dgm:t>
        <a:bodyPr/>
        <a:lstStyle/>
        <a:p>
          <a:r>
            <a:rPr lang="ru-RU" sz="2200" dirty="0"/>
            <a:t>        </a:t>
          </a:r>
          <a:r>
            <a:rPr lang="ru-RU" sz="2400" dirty="0"/>
            <a:t>Создание мультимедийного контента</a:t>
          </a:r>
        </a:p>
      </dgm:t>
    </dgm:pt>
    <dgm:pt modelId="{77D44505-B745-410F-9FED-D7AF29C568B1}" type="parTrans" cxnId="{4C4C0BD2-A91A-4BDD-B3E9-588B27163D2C}">
      <dgm:prSet/>
      <dgm:spPr/>
      <dgm:t>
        <a:bodyPr/>
        <a:lstStyle/>
        <a:p>
          <a:endParaRPr lang="ru-RU"/>
        </a:p>
      </dgm:t>
    </dgm:pt>
    <dgm:pt modelId="{428D3F4E-4870-43AB-983F-7C1FFACDB7D9}" type="sibTrans" cxnId="{4C4C0BD2-A91A-4BDD-B3E9-588B27163D2C}">
      <dgm:prSet/>
      <dgm:spPr/>
      <dgm:t>
        <a:bodyPr/>
        <a:lstStyle/>
        <a:p>
          <a:endParaRPr lang="ru-RU"/>
        </a:p>
      </dgm:t>
    </dgm:pt>
    <dgm:pt modelId="{ECE35E99-84B6-460A-8574-CF2DEFF8591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2200" dirty="0"/>
            <a:t>разработка презентаций, видеороликов, инфографики и публикаций, посвященных истории брянского спорта</a:t>
          </a:r>
        </a:p>
      </dgm:t>
    </dgm:pt>
    <dgm:pt modelId="{A1B65712-5E2C-4392-8F87-0728829D5CBC}" type="parTrans" cxnId="{A815F67C-9A99-4212-B633-94FE03BFF7DE}">
      <dgm:prSet/>
      <dgm:spPr/>
      <dgm:t>
        <a:bodyPr/>
        <a:lstStyle/>
        <a:p>
          <a:endParaRPr lang="ru-RU"/>
        </a:p>
      </dgm:t>
    </dgm:pt>
    <dgm:pt modelId="{9655F8E0-23BC-4D20-A48A-C3B99802D3DB}" type="sibTrans" cxnId="{A815F67C-9A99-4212-B633-94FE03BFF7DE}">
      <dgm:prSet/>
      <dgm:spPr/>
      <dgm:t>
        <a:bodyPr/>
        <a:lstStyle/>
        <a:p>
          <a:endParaRPr lang="ru-RU"/>
        </a:p>
      </dgm:t>
    </dgm:pt>
    <dgm:pt modelId="{3DCC2A1E-EC94-483A-932E-ED0FB559167E}">
      <dgm:prSet phldrT="[Текст]" custT="1"/>
      <dgm:spPr>
        <a:solidFill>
          <a:srgbClr val="E3361F"/>
        </a:solidFill>
      </dgm:spPr>
      <dgm:t>
        <a:bodyPr/>
        <a:lstStyle/>
        <a:p>
          <a:r>
            <a:rPr lang="ru-RU" sz="2200" dirty="0"/>
            <a:t>     </a:t>
          </a:r>
          <a:r>
            <a:rPr lang="ru-RU" sz="2400" dirty="0"/>
            <a:t>Организация мероприятий</a:t>
          </a:r>
        </a:p>
      </dgm:t>
    </dgm:pt>
    <dgm:pt modelId="{026E1E5B-FBD2-49BD-842F-BC64CF05D08A}" type="parTrans" cxnId="{4A583DA5-EFCC-46E2-997F-3EBCDE95EECE}">
      <dgm:prSet/>
      <dgm:spPr/>
      <dgm:t>
        <a:bodyPr/>
        <a:lstStyle/>
        <a:p>
          <a:endParaRPr lang="ru-RU"/>
        </a:p>
      </dgm:t>
    </dgm:pt>
    <dgm:pt modelId="{43C164A3-DAF2-4544-8F8D-AC1E1D1EF4B6}" type="sibTrans" cxnId="{4A583DA5-EFCC-46E2-997F-3EBCDE95EECE}">
      <dgm:prSet/>
      <dgm:spPr/>
      <dgm:t>
        <a:bodyPr/>
        <a:lstStyle/>
        <a:p>
          <a:endParaRPr lang="ru-RU"/>
        </a:p>
      </dgm:t>
    </dgm:pt>
    <dgm:pt modelId="{59741CCC-A4A4-4DD7-8F69-CB317D0C584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/>
            <a:t>организация информационных, спортивных, интеллектуально-познавательных, научно-просветительских мероприятий</a:t>
          </a:r>
        </a:p>
      </dgm:t>
    </dgm:pt>
    <dgm:pt modelId="{ACCD28FB-F8B0-44D8-96B2-FA7B9D4ABC7D}" type="parTrans" cxnId="{D975C269-9096-4311-B041-B8FE7C0918A6}">
      <dgm:prSet/>
      <dgm:spPr/>
      <dgm:t>
        <a:bodyPr/>
        <a:lstStyle/>
        <a:p>
          <a:endParaRPr lang="ru-RU"/>
        </a:p>
      </dgm:t>
    </dgm:pt>
    <dgm:pt modelId="{B72A8157-44F2-4F60-B8FD-13C0BFC51A46}" type="sibTrans" cxnId="{D975C269-9096-4311-B041-B8FE7C0918A6}">
      <dgm:prSet/>
      <dgm:spPr/>
      <dgm:t>
        <a:bodyPr/>
        <a:lstStyle/>
        <a:p>
          <a:endParaRPr lang="ru-RU"/>
        </a:p>
      </dgm:t>
    </dgm:pt>
    <dgm:pt modelId="{1966D4B3-A426-4008-9AC8-5927D0AC9FE5}" type="pres">
      <dgm:prSet presAssocID="{E7124376-7BF3-4AC3-AACD-F48043111780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13A2DA3-729C-4C1F-8BE5-84BD5DFF0E65}" type="pres">
      <dgm:prSet presAssocID="{8BC8F234-E2C0-4A3C-A940-D0034119F44F}" presName="parentText1" presStyleLbl="node1" presStyleIdx="0" presStyleCnt="3" custScaleX="96447" custLinFactNeighborX="199" custLinFactNeighborY="19926">
        <dgm:presLayoutVars>
          <dgm:chMax/>
          <dgm:chPref val="3"/>
          <dgm:bulletEnabled val="1"/>
        </dgm:presLayoutVars>
      </dgm:prSet>
      <dgm:spPr/>
    </dgm:pt>
    <dgm:pt modelId="{C9E020C1-047A-4312-80A3-F123D60D616F}" type="pres">
      <dgm:prSet presAssocID="{8BC8F234-E2C0-4A3C-A940-D0034119F44F}" presName="childText1" presStyleLbl="solidAlignAcc1" presStyleIdx="0" presStyleCnt="3" custScaleX="95464" custScaleY="70311" custLinFactNeighborX="2363" custLinFactNeighborY="-5617">
        <dgm:presLayoutVars>
          <dgm:chMax val="0"/>
          <dgm:chPref val="0"/>
          <dgm:bulletEnabled val="1"/>
        </dgm:presLayoutVars>
      </dgm:prSet>
      <dgm:spPr/>
    </dgm:pt>
    <dgm:pt modelId="{63CFCA4D-FB7D-48F0-9B21-044053F98EDD}" type="pres">
      <dgm:prSet presAssocID="{7BA69425-296E-421F-B52F-327BF8699055}" presName="parentText2" presStyleLbl="node1" presStyleIdx="1" presStyleCnt="3" custLinFactNeighborX="-39" custLinFactNeighborY="35534">
        <dgm:presLayoutVars>
          <dgm:chMax/>
          <dgm:chPref val="3"/>
          <dgm:bulletEnabled val="1"/>
        </dgm:presLayoutVars>
      </dgm:prSet>
      <dgm:spPr/>
    </dgm:pt>
    <dgm:pt modelId="{3CE8C899-301D-44AF-AC36-174A0B2795BF}" type="pres">
      <dgm:prSet presAssocID="{7BA69425-296E-421F-B52F-327BF8699055}" presName="childText2" presStyleLbl="solidAlignAcc1" presStyleIdx="1" presStyleCnt="3" custScaleX="93502" custScaleY="55700" custLinFactNeighborX="-3290" custLinFactNeighborY="-7678">
        <dgm:presLayoutVars>
          <dgm:chMax val="0"/>
          <dgm:chPref val="0"/>
          <dgm:bulletEnabled val="1"/>
        </dgm:presLayoutVars>
      </dgm:prSet>
      <dgm:spPr/>
    </dgm:pt>
    <dgm:pt modelId="{CF6A6FB5-D932-4587-A16D-5830D4A60457}" type="pres">
      <dgm:prSet presAssocID="{3DCC2A1E-EC94-483A-932E-ED0FB559167E}" presName="parentText3" presStyleLbl="node1" presStyleIdx="2" presStyleCnt="3" custScaleX="111567" custLinFactNeighborX="-278" custLinFactNeighborY="47359">
        <dgm:presLayoutVars>
          <dgm:chMax/>
          <dgm:chPref val="3"/>
          <dgm:bulletEnabled val="1"/>
        </dgm:presLayoutVars>
      </dgm:prSet>
      <dgm:spPr/>
    </dgm:pt>
    <dgm:pt modelId="{754F11AF-22C2-4871-B06C-766025F25803}" type="pres">
      <dgm:prSet presAssocID="{3DCC2A1E-EC94-483A-932E-ED0FB559167E}" presName="childText3" presStyleLbl="solidAlignAcc1" presStyleIdx="2" presStyleCnt="3" custScaleX="116009" custScaleY="44111" custLinFactNeighborX="304" custLinFactNeighborY="-6306">
        <dgm:presLayoutVars>
          <dgm:chMax val="0"/>
          <dgm:chPref val="0"/>
          <dgm:bulletEnabled val="1"/>
        </dgm:presLayoutVars>
      </dgm:prSet>
      <dgm:spPr/>
    </dgm:pt>
  </dgm:ptLst>
  <dgm:cxnLst>
    <dgm:cxn modelId="{DFC7181D-01B9-4992-A7B5-B33F274BAB2F}" type="presOf" srcId="{E7124376-7BF3-4AC3-AACD-F48043111780}" destId="{1966D4B3-A426-4008-9AC8-5927D0AC9FE5}" srcOrd="0" destOrd="0" presId="urn:microsoft.com/office/officeart/2009/3/layout/IncreasingArrowsProcess"/>
    <dgm:cxn modelId="{D88ABD38-AAC8-4133-ACDC-5C628FD02138}" type="presOf" srcId="{7BA69425-296E-421F-B52F-327BF8699055}" destId="{63CFCA4D-FB7D-48F0-9B21-044053F98EDD}" srcOrd="0" destOrd="0" presId="urn:microsoft.com/office/officeart/2009/3/layout/IncreasingArrowsProcess"/>
    <dgm:cxn modelId="{D975C269-9096-4311-B041-B8FE7C0918A6}" srcId="{3DCC2A1E-EC94-483A-932E-ED0FB559167E}" destId="{59741CCC-A4A4-4DD7-8F69-CB317D0C5841}" srcOrd="0" destOrd="0" parTransId="{ACCD28FB-F8B0-44D8-96B2-FA7B9D4ABC7D}" sibTransId="{B72A8157-44F2-4F60-B8FD-13C0BFC51A46}"/>
    <dgm:cxn modelId="{F4744D50-8E61-4772-A728-BDA525889A79}" type="presOf" srcId="{ECE35E99-84B6-460A-8574-CF2DEFF8591F}" destId="{3CE8C899-301D-44AF-AC36-174A0B2795BF}" srcOrd="0" destOrd="0" presId="urn:microsoft.com/office/officeart/2009/3/layout/IncreasingArrowsProcess"/>
    <dgm:cxn modelId="{A15D2A73-E7E2-4D3E-98D5-4445238E9F03}" type="presOf" srcId="{3DCC2A1E-EC94-483A-932E-ED0FB559167E}" destId="{CF6A6FB5-D932-4587-A16D-5830D4A60457}" srcOrd="0" destOrd="0" presId="urn:microsoft.com/office/officeart/2009/3/layout/IncreasingArrowsProcess"/>
    <dgm:cxn modelId="{A815F67C-9A99-4212-B633-94FE03BFF7DE}" srcId="{7BA69425-296E-421F-B52F-327BF8699055}" destId="{ECE35E99-84B6-460A-8574-CF2DEFF8591F}" srcOrd="0" destOrd="0" parTransId="{A1B65712-5E2C-4392-8F87-0728829D5CBC}" sibTransId="{9655F8E0-23BC-4D20-A48A-C3B99802D3DB}"/>
    <dgm:cxn modelId="{34C3558C-B529-4C59-9B68-7D1560CEF327}" type="presOf" srcId="{59741CCC-A4A4-4DD7-8F69-CB317D0C5841}" destId="{754F11AF-22C2-4871-B06C-766025F25803}" srcOrd="0" destOrd="0" presId="urn:microsoft.com/office/officeart/2009/3/layout/IncreasingArrowsProcess"/>
    <dgm:cxn modelId="{4A583DA5-EFCC-46E2-997F-3EBCDE95EECE}" srcId="{E7124376-7BF3-4AC3-AACD-F48043111780}" destId="{3DCC2A1E-EC94-483A-932E-ED0FB559167E}" srcOrd="2" destOrd="0" parTransId="{026E1E5B-FBD2-49BD-842F-BC64CF05D08A}" sibTransId="{43C164A3-DAF2-4544-8F8D-AC1E1D1EF4B6}"/>
    <dgm:cxn modelId="{4C4C0BD2-A91A-4BDD-B3E9-588B27163D2C}" srcId="{E7124376-7BF3-4AC3-AACD-F48043111780}" destId="{7BA69425-296E-421F-B52F-327BF8699055}" srcOrd="1" destOrd="0" parTransId="{77D44505-B745-410F-9FED-D7AF29C568B1}" sibTransId="{428D3F4E-4870-43AB-983F-7C1FFACDB7D9}"/>
    <dgm:cxn modelId="{E1E2F0DB-20A4-4C42-953A-4F5922ECE356}" type="presOf" srcId="{161BF432-F1FD-4520-8892-373AEA00B071}" destId="{C9E020C1-047A-4312-80A3-F123D60D616F}" srcOrd="0" destOrd="0" presId="urn:microsoft.com/office/officeart/2009/3/layout/IncreasingArrowsProcess"/>
    <dgm:cxn modelId="{8B10E7E5-B407-49E0-BB18-E70D274A33BE}" srcId="{8BC8F234-E2C0-4A3C-A940-D0034119F44F}" destId="{161BF432-F1FD-4520-8892-373AEA00B071}" srcOrd="0" destOrd="0" parTransId="{BE690A0C-CAB4-4057-B354-A55C0DE6B5E3}" sibTransId="{204C8BA8-6942-443A-8C09-038D5F600AFB}"/>
    <dgm:cxn modelId="{40154BF1-5F69-4D3E-A81F-6FEBF150B1F3}" srcId="{E7124376-7BF3-4AC3-AACD-F48043111780}" destId="{8BC8F234-E2C0-4A3C-A940-D0034119F44F}" srcOrd="0" destOrd="0" parTransId="{F2C5158C-B9CF-4300-9E83-990977BE66DD}" sibTransId="{9A2ADB24-6E39-4BCC-AFF8-1C48DA9862D6}"/>
    <dgm:cxn modelId="{DE6928F8-83A0-4F53-9732-5A552F79A7A3}" type="presOf" srcId="{8BC8F234-E2C0-4A3C-A940-D0034119F44F}" destId="{E13A2DA3-729C-4C1F-8BE5-84BD5DFF0E65}" srcOrd="0" destOrd="0" presId="urn:microsoft.com/office/officeart/2009/3/layout/IncreasingArrowsProcess"/>
    <dgm:cxn modelId="{D5658A06-779B-4F28-9AED-6819804D4F7F}" type="presParOf" srcId="{1966D4B3-A426-4008-9AC8-5927D0AC9FE5}" destId="{E13A2DA3-729C-4C1F-8BE5-84BD5DFF0E65}" srcOrd="0" destOrd="0" presId="urn:microsoft.com/office/officeart/2009/3/layout/IncreasingArrowsProcess"/>
    <dgm:cxn modelId="{9E5542D1-7129-425E-A6B8-C0E92C56E443}" type="presParOf" srcId="{1966D4B3-A426-4008-9AC8-5927D0AC9FE5}" destId="{C9E020C1-047A-4312-80A3-F123D60D616F}" srcOrd="1" destOrd="0" presId="urn:microsoft.com/office/officeart/2009/3/layout/IncreasingArrowsProcess"/>
    <dgm:cxn modelId="{182F251F-B4B7-417C-918A-75AB3BC87D3A}" type="presParOf" srcId="{1966D4B3-A426-4008-9AC8-5927D0AC9FE5}" destId="{63CFCA4D-FB7D-48F0-9B21-044053F98EDD}" srcOrd="2" destOrd="0" presId="urn:microsoft.com/office/officeart/2009/3/layout/IncreasingArrowsProcess"/>
    <dgm:cxn modelId="{CB63918B-F546-44F3-8AEF-D708D84CDD94}" type="presParOf" srcId="{1966D4B3-A426-4008-9AC8-5927D0AC9FE5}" destId="{3CE8C899-301D-44AF-AC36-174A0B2795BF}" srcOrd="3" destOrd="0" presId="urn:microsoft.com/office/officeart/2009/3/layout/IncreasingArrowsProcess"/>
    <dgm:cxn modelId="{D3B7A788-AF67-42AA-B874-AACD693B311C}" type="presParOf" srcId="{1966D4B3-A426-4008-9AC8-5927D0AC9FE5}" destId="{CF6A6FB5-D932-4587-A16D-5830D4A60457}" srcOrd="4" destOrd="0" presId="urn:microsoft.com/office/officeart/2009/3/layout/IncreasingArrowsProcess"/>
    <dgm:cxn modelId="{1ABBEEDC-E589-4B27-ABB7-C5292B03B88D}" type="presParOf" srcId="{1966D4B3-A426-4008-9AC8-5927D0AC9FE5}" destId="{754F11AF-22C2-4871-B06C-766025F2580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7AF2AA-EDA3-471C-8F9B-F28396C49DA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2E67D-A43D-419C-BD87-675034346D23}">
      <dgm:prSet phldrT="[Текст]" phldr="1"/>
      <dgm:spPr>
        <a:solidFill>
          <a:srgbClr val="E65100"/>
        </a:solidFill>
      </dgm:spPr>
      <dgm:t>
        <a:bodyPr/>
        <a:lstStyle/>
        <a:p>
          <a:endParaRPr lang="ru-RU" dirty="0"/>
        </a:p>
      </dgm:t>
    </dgm:pt>
    <dgm:pt modelId="{6574934B-E41B-4CD3-A75F-0DCD476523D7}" type="parTrans" cxnId="{A3AEB50F-B970-4F22-8B71-2321597439D4}">
      <dgm:prSet/>
      <dgm:spPr/>
      <dgm:t>
        <a:bodyPr/>
        <a:lstStyle/>
        <a:p>
          <a:endParaRPr lang="ru-RU"/>
        </a:p>
      </dgm:t>
    </dgm:pt>
    <dgm:pt modelId="{F8D4927F-E3AA-4030-9B99-364C9E74C963}" type="sibTrans" cxnId="{A3AEB50F-B970-4F22-8B71-2321597439D4}">
      <dgm:prSet/>
      <dgm:spPr/>
      <dgm:t>
        <a:bodyPr/>
        <a:lstStyle/>
        <a:p>
          <a:endParaRPr lang="ru-RU"/>
        </a:p>
      </dgm:t>
    </dgm:pt>
    <dgm:pt modelId="{4E66E5D8-3600-40FF-BF88-290A59EFFE5B}">
      <dgm:prSet phldrT="[Текст]" phldr="1"/>
      <dgm:spPr>
        <a:solidFill>
          <a:srgbClr val="EFA153"/>
        </a:solidFill>
      </dgm:spPr>
      <dgm:t>
        <a:bodyPr/>
        <a:lstStyle/>
        <a:p>
          <a:endParaRPr lang="ru-RU" dirty="0"/>
        </a:p>
      </dgm:t>
    </dgm:pt>
    <dgm:pt modelId="{ADB2A4A8-6144-47AE-9146-09C5C2AD4F94}" type="parTrans" cxnId="{AD59D02B-47C0-4F19-96DC-1AF39CF617A9}">
      <dgm:prSet/>
      <dgm:spPr/>
      <dgm:t>
        <a:bodyPr/>
        <a:lstStyle/>
        <a:p>
          <a:endParaRPr lang="ru-RU"/>
        </a:p>
      </dgm:t>
    </dgm:pt>
    <dgm:pt modelId="{64F3788E-F396-486C-9823-C554D6A1F3E7}" type="sibTrans" cxnId="{AD59D02B-47C0-4F19-96DC-1AF39CF617A9}">
      <dgm:prSet/>
      <dgm:spPr/>
      <dgm:t>
        <a:bodyPr/>
        <a:lstStyle/>
        <a:p>
          <a:endParaRPr lang="ru-RU"/>
        </a:p>
      </dgm:t>
    </dgm:pt>
    <dgm:pt modelId="{352501C4-20FD-4403-A255-FD42E6186D8B}">
      <dgm:prSet phldrT="[Текст]" phldr="1"/>
      <dgm:spPr>
        <a:solidFill>
          <a:srgbClr val="808394"/>
        </a:solidFill>
      </dgm:spPr>
      <dgm:t>
        <a:bodyPr/>
        <a:lstStyle/>
        <a:p>
          <a:endParaRPr lang="ru-RU" dirty="0"/>
        </a:p>
      </dgm:t>
    </dgm:pt>
    <dgm:pt modelId="{5834706E-5070-479A-B0EA-ED8BB0612B5C}" type="parTrans" cxnId="{626AAD95-3F51-44A0-91BA-5129CCF57BD0}">
      <dgm:prSet/>
      <dgm:spPr/>
      <dgm:t>
        <a:bodyPr/>
        <a:lstStyle/>
        <a:p>
          <a:endParaRPr lang="ru-RU"/>
        </a:p>
      </dgm:t>
    </dgm:pt>
    <dgm:pt modelId="{545DF13C-5A67-4D43-ABF7-7E9D00CBB966}" type="sibTrans" cxnId="{626AAD95-3F51-44A0-91BA-5129CCF57BD0}">
      <dgm:prSet/>
      <dgm:spPr/>
      <dgm:t>
        <a:bodyPr/>
        <a:lstStyle/>
        <a:p>
          <a:endParaRPr lang="ru-RU"/>
        </a:p>
      </dgm:t>
    </dgm:pt>
    <dgm:pt modelId="{154A1206-9EBB-4275-B503-6CD9F8A1B14B}">
      <dgm:prSet phldrT="[Текст]" phldr="1"/>
      <dgm:spPr>
        <a:solidFill>
          <a:srgbClr val="E3361F"/>
        </a:solidFill>
      </dgm:spPr>
      <dgm:t>
        <a:bodyPr/>
        <a:lstStyle/>
        <a:p>
          <a:endParaRPr lang="ru-RU" dirty="0"/>
        </a:p>
      </dgm:t>
    </dgm:pt>
    <dgm:pt modelId="{B72B1A6F-A77D-4276-A2DC-32A31EB79021}" type="parTrans" cxnId="{0E2D6486-4F17-43F9-B7B0-1DCAC7599E56}">
      <dgm:prSet/>
      <dgm:spPr/>
      <dgm:t>
        <a:bodyPr/>
        <a:lstStyle/>
        <a:p>
          <a:endParaRPr lang="ru-RU"/>
        </a:p>
      </dgm:t>
    </dgm:pt>
    <dgm:pt modelId="{00256CD0-09B6-47D6-A51C-06F592C28ECD}" type="sibTrans" cxnId="{0E2D6486-4F17-43F9-B7B0-1DCAC7599E56}">
      <dgm:prSet/>
      <dgm:spPr/>
      <dgm:t>
        <a:bodyPr/>
        <a:lstStyle/>
        <a:p>
          <a:endParaRPr lang="ru-RU"/>
        </a:p>
      </dgm:t>
    </dgm:pt>
    <dgm:pt modelId="{517F1656-79CD-49A4-B8B7-1219E618E5C7}" type="pres">
      <dgm:prSet presAssocID="{237AF2AA-EDA3-471C-8F9B-F28396C49DA6}" presName="Name0" presStyleCnt="0">
        <dgm:presLayoutVars>
          <dgm:chMax val="7"/>
          <dgm:resizeHandles val="exact"/>
        </dgm:presLayoutVars>
      </dgm:prSet>
      <dgm:spPr/>
    </dgm:pt>
    <dgm:pt modelId="{975A587A-0D19-4037-83CD-6E848B7437EE}" type="pres">
      <dgm:prSet presAssocID="{237AF2AA-EDA3-471C-8F9B-F28396C49DA6}" presName="comp1" presStyleCnt="0"/>
      <dgm:spPr/>
    </dgm:pt>
    <dgm:pt modelId="{3CE22B83-94F3-4786-A808-32CAE07751BD}" type="pres">
      <dgm:prSet presAssocID="{237AF2AA-EDA3-471C-8F9B-F28396C49DA6}" presName="circle1" presStyleLbl="node1" presStyleIdx="0" presStyleCnt="4" custScaleX="100000" custScaleY="101840" custLinFactNeighborX="216" custLinFactNeighborY="-929"/>
      <dgm:spPr/>
    </dgm:pt>
    <dgm:pt modelId="{1722D71B-C1C9-43F9-B49E-CB7AAAC3A0F8}" type="pres">
      <dgm:prSet presAssocID="{237AF2AA-EDA3-471C-8F9B-F28396C49DA6}" presName="c1text" presStyleLbl="node1" presStyleIdx="0" presStyleCnt="4">
        <dgm:presLayoutVars>
          <dgm:bulletEnabled val="1"/>
        </dgm:presLayoutVars>
      </dgm:prSet>
      <dgm:spPr/>
    </dgm:pt>
    <dgm:pt modelId="{E72B4D6F-2A60-4CEB-9763-F367A3E62432}" type="pres">
      <dgm:prSet presAssocID="{237AF2AA-EDA3-471C-8F9B-F28396C49DA6}" presName="comp2" presStyleCnt="0"/>
      <dgm:spPr/>
    </dgm:pt>
    <dgm:pt modelId="{1854E40E-69EF-4B08-8DFE-C2027C5237D8}" type="pres">
      <dgm:prSet presAssocID="{237AF2AA-EDA3-471C-8F9B-F28396C49DA6}" presName="circle2" presStyleLbl="node1" presStyleIdx="1" presStyleCnt="4" custScaleY="93724" custLinFactNeighborX="-2257" custLinFactNeighborY="2782"/>
      <dgm:spPr/>
    </dgm:pt>
    <dgm:pt modelId="{5BD905CE-3C31-4905-BEFB-706421A3BC5B}" type="pres">
      <dgm:prSet presAssocID="{237AF2AA-EDA3-471C-8F9B-F28396C49DA6}" presName="c2text" presStyleLbl="node1" presStyleIdx="1" presStyleCnt="4">
        <dgm:presLayoutVars>
          <dgm:bulletEnabled val="1"/>
        </dgm:presLayoutVars>
      </dgm:prSet>
      <dgm:spPr/>
    </dgm:pt>
    <dgm:pt modelId="{A6B9B1C3-6AC3-4ADA-A485-36741F0DBBCB}" type="pres">
      <dgm:prSet presAssocID="{237AF2AA-EDA3-471C-8F9B-F28396C49DA6}" presName="comp3" presStyleCnt="0"/>
      <dgm:spPr/>
    </dgm:pt>
    <dgm:pt modelId="{24977120-7328-4358-B7F6-B6B7E57B907A}" type="pres">
      <dgm:prSet presAssocID="{237AF2AA-EDA3-471C-8F9B-F28396C49DA6}" presName="circle3" presStyleLbl="node1" presStyleIdx="2" presStyleCnt="4" custScaleY="96148" custLinFactNeighborY="7266"/>
      <dgm:spPr/>
    </dgm:pt>
    <dgm:pt modelId="{00F4C833-CBE4-419F-A7F9-652770FA78DB}" type="pres">
      <dgm:prSet presAssocID="{237AF2AA-EDA3-471C-8F9B-F28396C49DA6}" presName="c3text" presStyleLbl="node1" presStyleIdx="2" presStyleCnt="4">
        <dgm:presLayoutVars>
          <dgm:bulletEnabled val="1"/>
        </dgm:presLayoutVars>
      </dgm:prSet>
      <dgm:spPr/>
    </dgm:pt>
    <dgm:pt modelId="{514E1CA8-4D5B-48EC-9453-88F0EC30C3D8}" type="pres">
      <dgm:prSet presAssocID="{237AF2AA-EDA3-471C-8F9B-F28396C49DA6}" presName="comp4" presStyleCnt="0"/>
      <dgm:spPr/>
    </dgm:pt>
    <dgm:pt modelId="{072167D7-31E3-4D36-9E74-87FA46BE72A0}" type="pres">
      <dgm:prSet presAssocID="{237AF2AA-EDA3-471C-8F9B-F28396C49DA6}" presName="circle4" presStyleLbl="node1" presStyleIdx="3" presStyleCnt="4" custScaleX="70715" custScaleY="70903" custLinFactNeighborX="0" custLinFactNeighborY="23140"/>
      <dgm:spPr/>
    </dgm:pt>
    <dgm:pt modelId="{B93D39B1-4972-4BDC-B05F-06818F4BBCAB}" type="pres">
      <dgm:prSet presAssocID="{237AF2AA-EDA3-471C-8F9B-F28396C49DA6}" presName="c4text" presStyleLbl="node1" presStyleIdx="3" presStyleCnt="4">
        <dgm:presLayoutVars>
          <dgm:bulletEnabled val="1"/>
        </dgm:presLayoutVars>
      </dgm:prSet>
      <dgm:spPr/>
    </dgm:pt>
  </dgm:ptLst>
  <dgm:cxnLst>
    <dgm:cxn modelId="{A3AEB50F-B970-4F22-8B71-2321597439D4}" srcId="{237AF2AA-EDA3-471C-8F9B-F28396C49DA6}" destId="{A082E67D-A43D-419C-BD87-675034346D23}" srcOrd="0" destOrd="0" parTransId="{6574934B-E41B-4CD3-A75F-0DCD476523D7}" sibTransId="{F8D4927F-E3AA-4030-9B99-364C9E74C963}"/>
    <dgm:cxn modelId="{9CAA4C13-87C3-4C23-9B4A-18181E02FD48}" type="presOf" srcId="{4E66E5D8-3600-40FF-BF88-290A59EFFE5B}" destId="{5BD905CE-3C31-4905-BEFB-706421A3BC5B}" srcOrd="1" destOrd="0" presId="urn:microsoft.com/office/officeart/2005/8/layout/venn2"/>
    <dgm:cxn modelId="{A7C9DD1E-FB9E-4B28-8D55-B09105F3F2BC}" type="presOf" srcId="{237AF2AA-EDA3-471C-8F9B-F28396C49DA6}" destId="{517F1656-79CD-49A4-B8B7-1219E618E5C7}" srcOrd="0" destOrd="0" presId="urn:microsoft.com/office/officeart/2005/8/layout/venn2"/>
    <dgm:cxn modelId="{AD59D02B-47C0-4F19-96DC-1AF39CF617A9}" srcId="{237AF2AA-EDA3-471C-8F9B-F28396C49DA6}" destId="{4E66E5D8-3600-40FF-BF88-290A59EFFE5B}" srcOrd="1" destOrd="0" parTransId="{ADB2A4A8-6144-47AE-9146-09C5C2AD4F94}" sibTransId="{64F3788E-F396-486C-9823-C554D6A1F3E7}"/>
    <dgm:cxn modelId="{0EBF4A2D-CE67-4DC0-AC48-DDF104414F77}" type="presOf" srcId="{4E66E5D8-3600-40FF-BF88-290A59EFFE5B}" destId="{1854E40E-69EF-4B08-8DFE-C2027C5237D8}" srcOrd="0" destOrd="0" presId="urn:microsoft.com/office/officeart/2005/8/layout/venn2"/>
    <dgm:cxn modelId="{28B5485E-957F-4198-B333-3DEE15C55AD6}" type="presOf" srcId="{352501C4-20FD-4403-A255-FD42E6186D8B}" destId="{00F4C833-CBE4-419F-A7F9-652770FA78DB}" srcOrd="1" destOrd="0" presId="urn:microsoft.com/office/officeart/2005/8/layout/venn2"/>
    <dgm:cxn modelId="{80D49049-CBAF-41C3-A1A4-3AD557E29CC6}" type="presOf" srcId="{A082E67D-A43D-419C-BD87-675034346D23}" destId="{1722D71B-C1C9-43F9-B49E-CB7AAAC3A0F8}" srcOrd="1" destOrd="0" presId="urn:microsoft.com/office/officeart/2005/8/layout/venn2"/>
    <dgm:cxn modelId="{851EA480-114E-4E4E-AB35-F467034265F5}" type="presOf" srcId="{A082E67D-A43D-419C-BD87-675034346D23}" destId="{3CE22B83-94F3-4786-A808-32CAE07751BD}" srcOrd="0" destOrd="0" presId="urn:microsoft.com/office/officeart/2005/8/layout/venn2"/>
    <dgm:cxn modelId="{0E2D6486-4F17-43F9-B7B0-1DCAC7599E56}" srcId="{237AF2AA-EDA3-471C-8F9B-F28396C49DA6}" destId="{154A1206-9EBB-4275-B503-6CD9F8A1B14B}" srcOrd="3" destOrd="0" parTransId="{B72B1A6F-A77D-4276-A2DC-32A31EB79021}" sibTransId="{00256CD0-09B6-47D6-A51C-06F592C28ECD}"/>
    <dgm:cxn modelId="{626AAD95-3F51-44A0-91BA-5129CCF57BD0}" srcId="{237AF2AA-EDA3-471C-8F9B-F28396C49DA6}" destId="{352501C4-20FD-4403-A255-FD42E6186D8B}" srcOrd="2" destOrd="0" parTransId="{5834706E-5070-479A-B0EA-ED8BB0612B5C}" sibTransId="{545DF13C-5A67-4D43-ABF7-7E9D00CBB966}"/>
    <dgm:cxn modelId="{DF1B10AC-8A7A-4751-8468-E1529858470A}" type="presOf" srcId="{154A1206-9EBB-4275-B503-6CD9F8A1B14B}" destId="{B93D39B1-4972-4BDC-B05F-06818F4BBCAB}" srcOrd="1" destOrd="0" presId="urn:microsoft.com/office/officeart/2005/8/layout/venn2"/>
    <dgm:cxn modelId="{4AB37FB0-1865-4FFE-8911-477EB7B1395E}" type="presOf" srcId="{154A1206-9EBB-4275-B503-6CD9F8A1B14B}" destId="{072167D7-31E3-4D36-9E74-87FA46BE72A0}" srcOrd="0" destOrd="0" presId="urn:microsoft.com/office/officeart/2005/8/layout/venn2"/>
    <dgm:cxn modelId="{23A53AFC-27A2-4F3A-9690-F4B4A516465C}" type="presOf" srcId="{352501C4-20FD-4403-A255-FD42E6186D8B}" destId="{24977120-7328-4358-B7F6-B6B7E57B907A}" srcOrd="0" destOrd="0" presId="urn:microsoft.com/office/officeart/2005/8/layout/venn2"/>
    <dgm:cxn modelId="{F0A491F0-7283-475D-971C-ACA8D2B3B98B}" type="presParOf" srcId="{517F1656-79CD-49A4-B8B7-1219E618E5C7}" destId="{975A587A-0D19-4037-83CD-6E848B7437EE}" srcOrd="0" destOrd="0" presId="urn:microsoft.com/office/officeart/2005/8/layout/venn2"/>
    <dgm:cxn modelId="{42F2FCDB-0F43-49AE-B6E1-12AE292FF513}" type="presParOf" srcId="{975A587A-0D19-4037-83CD-6E848B7437EE}" destId="{3CE22B83-94F3-4786-A808-32CAE07751BD}" srcOrd="0" destOrd="0" presId="urn:microsoft.com/office/officeart/2005/8/layout/venn2"/>
    <dgm:cxn modelId="{0116FDC5-ECC8-4388-9939-E6400FFD6EF0}" type="presParOf" srcId="{975A587A-0D19-4037-83CD-6E848B7437EE}" destId="{1722D71B-C1C9-43F9-B49E-CB7AAAC3A0F8}" srcOrd="1" destOrd="0" presId="urn:microsoft.com/office/officeart/2005/8/layout/venn2"/>
    <dgm:cxn modelId="{DCFE7923-A2A8-4FF0-862E-3AD69BE45C8D}" type="presParOf" srcId="{517F1656-79CD-49A4-B8B7-1219E618E5C7}" destId="{E72B4D6F-2A60-4CEB-9763-F367A3E62432}" srcOrd="1" destOrd="0" presId="urn:microsoft.com/office/officeart/2005/8/layout/venn2"/>
    <dgm:cxn modelId="{AC1E056C-4D8E-44DA-8BE6-9F8EB59BF5D0}" type="presParOf" srcId="{E72B4D6F-2A60-4CEB-9763-F367A3E62432}" destId="{1854E40E-69EF-4B08-8DFE-C2027C5237D8}" srcOrd="0" destOrd="0" presId="urn:microsoft.com/office/officeart/2005/8/layout/venn2"/>
    <dgm:cxn modelId="{2098769C-4267-482D-AB85-8E071459F021}" type="presParOf" srcId="{E72B4D6F-2A60-4CEB-9763-F367A3E62432}" destId="{5BD905CE-3C31-4905-BEFB-706421A3BC5B}" srcOrd="1" destOrd="0" presId="urn:microsoft.com/office/officeart/2005/8/layout/venn2"/>
    <dgm:cxn modelId="{9051BA77-4A54-4DA4-8839-92D3A07B2E36}" type="presParOf" srcId="{517F1656-79CD-49A4-B8B7-1219E618E5C7}" destId="{A6B9B1C3-6AC3-4ADA-A485-36741F0DBBCB}" srcOrd="2" destOrd="0" presId="urn:microsoft.com/office/officeart/2005/8/layout/venn2"/>
    <dgm:cxn modelId="{A731CA67-9681-4641-BABC-03C600A2EB75}" type="presParOf" srcId="{A6B9B1C3-6AC3-4ADA-A485-36741F0DBBCB}" destId="{24977120-7328-4358-B7F6-B6B7E57B907A}" srcOrd="0" destOrd="0" presId="urn:microsoft.com/office/officeart/2005/8/layout/venn2"/>
    <dgm:cxn modelId="{3607B53A-385A-4A61-A5E1-4D7758AF8B22}" type="presParOf" srcId="{A6B9B1C3-6AC3-4ADA-A485-36741F0DBBCB}" destId="{00F4C833-CBE4-419F-A7F9-652770FA78DB}" srcOrd="1" destOrd="0" presId="urn:microsoft.com/office/officeart/2005/8/layout/venn2"/>
    <dgm:cxn modelId="{AB37C197-DBBF-4793-AF47-D8D9C2375383}" type="presParOf" srcId="{517F1656-79CD-49A4-B8B7-1219E618E5C7}" destId="{514E1CA8-4D5B-48EC-9453-88F0EC30C3D8}" srcOrd="3" destOrd="0" presId="urn:microsoft.com/office/officeart/2005/8/layout/venn2"/>
    <dgm:cxn modelId="{DA4FF893-3757-40CB-9F89-0EABB3EED5CD}" type="presParOf" srcId="{514E1CA8-4D5B-48EC-9453-88F0EC30C3D8}" destId="{072167D7-31E3-4D36-9E74-87FA46BE72A0}" srcOrd="0" destOrd="0" presId="urn:microsoft.com/office/officeart/2005/8/layout/venn2"/>
    <dgm:cxn modelId="{B9564079-FC3C-4B3F-8833-A629816BE897}" type="presParOf" srcId="{514E1CA8-4D5B-48EC-9453-88F0EC30C3D8}" destId="{B93D39B1-4972-4BDC-B05F-06818F4BBCA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2A0BF-89F3-4054-9694-BC15AC120F21}">
      <dsp:nvSpPr>
        <dsp:cNvPr id="0" name=""/>
        <dsp:cNvSpPr/>
      </dsp:nvSpPr>
      <dsp:spPr>
        <a:xfrm>
          <a:off x="4440736" y="3"/>
          <a:ext cx="6679059" cy="1291245"/>
        </a:xfrm>
        <a:prstGeom prst="rightArrow">
          <a:avLst>
            <a:gd name="adj1" fmla="val 75000"/>
            <a:gd name="adj2" fmla="val 50000"/>
          </a:avLst>
        </a:prstGeom>
        <a:solidFill>
          <a:srgbClr val="FCEDD9">
            <a:alpha val="9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Corbel" panose="020B0503020204020204" pitchFamily="34" charset="0"/>
            </a:rPr>
            <a:t>повышение уровня информированности молодежи о спортивном наследии Брянской области</a:t>
          </a:r>
        </a:p>
      </dsp:txBody>
      <dsp:txXfrm>
        <a:off x="4440736" y="161409"/>
        <a:ext cx="6194842" cy="968433"/>
      </dsp:txXfrm>
    </dsp:sp>
    <dsp:sp modelId="{62708135-1B1E-49C7-9FEC-831DEB3BC1AB}">
      <dsp:nvSpPr>
        <dsp:cNvPr id="0" name=""/>
        <dsp:cNvSpPr/>
      </dsp:nvSpPr>
      <dsp:spPr>
        <a:xfrm>
          <a:off x="5440" y="94616"/>
          <a:ext cx="4452706" cy="1102657"/>
        </a:xfrm>
        <a:prstGeom prst="roundRect">
          <a:avLst/>
        </a:prstGeom>
        <a:solidFill>
          <a:srgbClr val="E3361F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Corbel" panose="020B0503020204020204" pitchFamily="34" charset="0"/>
            </a:rPr>
            <a:t>ОБРАЗОВАТЕЛЬНАЯ </a:t>
          </a:r>
        </a:p>
      </dsp:txBody>
      <dsp:txXfrm>
        <a:off x="59267" y="148443"/>
        <a:ext cx="4345052" cy="995003"/>
      </dsp:txXfrm>
    </dsp:sp>
    <dsp:sp modelId="{A470B121-5B96-4E20-9CF2-E9398E432518}">
      <dsp:nvSpPr>
        <dsp:cNvPr id="0" name=""/>
        <dsp:cNvSpPr/>
      </dsp:nvSpPr>
      <dsp:spPr>
        <a:xfrm>
          <a:off x="4457058" y="1401833"/>
          <a:ext cx="6685588" cy="1102657"/>
        </a:xfrm>
        <a:prstGeom prst="rightArrow">
          <a:avLst>
            <a:gd name="adj1" fmla="val 75000"/>
            <a:gd name="adj2" fmla="val 50000"/>
          </a:avLst>
        </a:prstGeom>
        <a:solidFill>
          <a:srgbClr val="FCEDD9">
            <a:alpha val="9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Corbel" panose="020B0503020204020204" pitchFamily="34" charset="0"/>
            </a:rPr>
            <a:t>стимулирование интереса к спорту среди молодого поколения путем демонстрации примеров успешных карьер профессиональных спортсменов</a:t>
          </a:r>
        </a:p>
      </dsp:txBody>
      <dsp:txXfrm>
        <a:off x="4457058" y="1539665"/>
        <a:ext cx="6272092" cy="826993"/>
      </dsp:txXfrm>
    </dsp:sp>
    <dsp:sp modelId="{3FDEA629-715F-4A45-8AB5-F01B855E6A7C}">
      <dsp:nvSpPr>
        <dsp:cNvPr id="0" name=""/>
        <dsp:cNvSpPr/>
      </dsp:nvSpPr>
      <dsp:spPr>
        <a:xfrm>
          <a:off x="0" y="1401833"/>
          <a:ext cx="4457058" cy="1102657"/>
        </a:xfrm>
        <a:prstGeom prst="roundRect">
          <a:avLst/>
        </a:prstGeom>
        <a:solidFill>
          <a:srgbClr val="EB6420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Corbel" panose="020B0503020204020204" pitchFamily="34" charset="0"/>
            </a:rPr>
            <a:t>МОТИВАЦИОННАЯ </a:t>
          </a:r>
        </a:p>
      </dsp:txBody>
      <dsp:txXfrm>
        <a:off x="53827" y="1455660"/>
        <a:ext cx="4349404" cy="995003"/>
      </dsp:txXfrm>
    </dsp:sp>
    <dsp:sp modelId="{5692ADB7-E875-4319-A07B-BCB7424846E8}">
      <dsp:nvSpPr>
        <dsp:cNvPr id="0" name=""/>
        <dsp:cNvSpPr/>
      </dsp:nvSpPr>
      <dsp:spPr>
        <a:xfrm>
          <a:off x="4457058" y="2614757"/>
          <a:ext cx="6685588" cy="1102657"/>
        </a:xfrm>
        <a:prstGeom prst="rightArrow">
          <a:avLst>
            <a:gd name="adj1" fmla="val 75000"/>
            <a:gd name="adj2" fmla="val 50000"/>
          </a:avLst>
        </a:prstGeom>
        <a:solidFill>
          <a:srgbClr val="FCEDD9">
            <a:alpha val="9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Corbel" panose="020B0503020204020204" pitchFamily="34" charset="0"/>
            </a:rPr>
            <a:t>укрепление чувства региональной идентичности и гордости за спортивные достижения земляков</a:t>
          </a:r>
        </a:p>
      </dsp:txBody>
      <dsp:txXfrm>
        <a:off x="4457058" y="2752589"/>
        <a:ext cx="6272092" cy="826993"/>
      </dsp:txXfrm>
    </dsp:sp>
    <dsp:sp modelId="{70B1F05B-EE0F-40A3-B254-DA2E9E58C47E}">
      <dsp:nvSpPr>
        <dsp:cNvPr id="0" name=""/>
        <dsp:cNvSpPr/>
      </dsp:nvSpPr>
      <dsp:spPr>
        <a:xfrm>
          <a:off x="0" y="2614757"/>
          <a:ext cx="4457058" cy="1102657"/>
        </a:xfrm>
        <a:prstGeom prst="roundRect">
          <a:avLst/>
        </a:prstGeom>
        <a:solidFill>
          <a:srgbClr val="EFA153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Corbel" panose="020B0503020204020204" pitchFamily="34" charset="0"/>
            </a:rPr>
            <a:t>КУЛЬТУРНАЯ </a:t>
          </a:r>
        </a:p>
      </dsp:txBody>
      <dsp:txXfrm>
        <a:off x="53827" y="2668584"/>
        <a:ext cx="4349404" cy="995003"/>
      </dsp:txXfrm>
    </dsp:sp>
    <dsp:sp modelId="{82E09DCA-7F20-445A-A8D9-BD1ABE47E04B}">
      <dsp:nvSpPr>
        <dsp:cNvPr id="0" name=""/>
        <dsp:cNvSpPr/>
      </dsp:nvSpPr>
      <dsp:spPr>
        <a:xfrm>
          <a:off x="4457058" y="3827680"/>
          <a:ext cx="6685588" cy="1102657"/>
        </a:xfrm>
        <a:prstGeom prst="rightArrow">
          <a:avLst>
            <a:gd name="adj1" fmla="val 75000"/>
            <a:gd name="adj2" fmla="val 50000"/>
          </a:avLst>
        </a:prstGeom>
        <a:solidFill>
          <a:srgbClr val="FCEDD9">
            <a:alpha val="90000"/>
          </a:srgbClr>
        </a:solidFill>
        <a:ln w="127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Corbel" panose="020B0503020204020204" pitchFamily="34" charset="0"/>
            </a:rPr>
            <a:t>формирование благоприятной среды для межличностного общения и взаимодействия между молодыми людьми, увлеченными спортом</a:t>
          </a:r>
        </a:p>
      </dsp:txBody>
      <dsp:txXfrm>
        <a:off x="4457058" y="3965512"/>
        <a:ext cx="6272092" cy="826993"/>
      </dsp:txXfrm>
    </dsp:sp>
    <dsp:sp modelId="{ABBD2630-985A-4225-B5FE-924AEB34E693}">
      <dsp:nvSpPr>
        <dsp:cNvPr id="0" name=""/>
        <dsp:cNvSpPr/>
      </dsp:nvSpPr>
      <dsp:spPr>
        <a:xfrm>
          <a:off x="0" y="3828003"/>
          <a:ext cx="4457058" cy="1102657"/>
        </a:xfrm>
        <a:prstGeom prst="roundRect">
          <a:avLst/>
        </a:prstGeom>
        <a:solidFill>
          <a:srgbClr val="808394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Corbel" panose="020B0503020204020204" pitchFamily="34" charset="0"/>
            </a:rPr>
            <a:t>СОЦИАЛЬНАЯ </a:t>
          </a:r>
        </a:p>
      </dsp:txBody>
      <dsp:txXfrm>
        <a:off x="53827" y="3881830"/>
        <a:ext cx="4349404" cy="995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A2DA3-729C-4C1F-8BE5-84BD5DFF0E65}">
      <dsp:nvSpPr>
        <dsp:cNvPr id="0" name=""/>
        <dsp:cNvSpPr/>
      </dsp:nvSpPr>
      <dsp:spPr>
        <a:xfrm>
          <a:off x="91918" y="934976"/>
          <a:ext cx="11001858" cy="1661316"/>
        </a:xfrm>
        <a:prstGeom prst="rightArrow">
          <a:avLst>
            <a:gd name="adj1" fmla="val 50000"/>
            <a:gd name="adj2" fmla="val 50000"/>
          </a:avLst>
        </a:prstGeom>
        <a:solidFill>
          <a:srgbClr val="8083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637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      </a:t>
          </a:r>
          <a:r>
            <a:rPr lang="ru-RU" sz="2400" kern="1200" dirty="0"/>
            <a:t>Сбор и систематизация информации</a:t>
          </a:r>
        </a:p>
      </dsp:txBody>
      <dsp:txXfrm>
        <a:off x="91918" y="1350305"/>
        <a:ext cx="10586529" cy="830658"/>
      </dsp:txXfrm>
    </dsp:sp>
    <dsp:sp modelId="{C9E020C1-047A-4312-80A3-F123D60D616F}">
      <dsp:nvSpPr>
        <dsp:cNvPr id="0" name=""/>
        <dsp:cNvSpPr/>
      </dsp:nvSpPr>
      <dsp:spPr>
        <a:xfrm>
          <a:off x="29275" y="2180365"/>
          <a:ext cx="3354035" cy="225016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анализ архивных материалов, интервью с ветеранами спорта, спортсменами, тренерами, воспоминания очевидцев и участников значимых спортивных событий</a:t>
          </a:r>
        </a:p>
      </dsp:txBody>
      <dsp:txXfrm>
        <a:off x="29275" y="2180365"/>
        <a:ext cx="3354035" cy="2250167"/>
      </dsp:txXfrm>
    </dsp:sp>
    <dsp:sp modelId="{63CFCA4D-FB7D-48F0-9B21-044053F98EDD}">
      <dsp:nvSpPr>
        <dsp:cNvPr id="0" name=""/>
        <dsp:cNvSpPr/>
      </dsp:nvSpPr>
      <dsp:spPr>
        <a:xfrm>
          <a:off x="3376895" y="1748046"/>
          <a:ext cx="7893750" cy="1661316"/>
        </a:xfrm>
        <a:prstGeom prst="rightArrow">
          <a:avLst>
            <a:gd name="adj1" fmla="val 50000"/>
            <a:gd name="adj2" fmla="val 50000"/>
          </a:avLst>
        </a:prstGeom>
        <a:solidFill>
          <a:srgbClr val="EB64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637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       </a:t>
          </a:r>
          <a:r>
            <a:rPr lang="ru-RU" sz="2400" kern="1200" dirty="0"/>
            <a:t>Создание мультимедийного контента</a:t>
          </a:r>
        </a:p>
      </dsp:txBody>
      <dsp:txXfrm>
        <a:off x="3376895" y="2163375"/>
        <a:ext cx="7478421" cy="830658"/>
      </dsp:txXfrm>
    </dsp:sp>
    <dsp:sp modelId="{3CE8C899-301D-44AF-AC36-174A0B2795BF}">
      <dsp:nvSpPr>
        <dsp:cNvPr id="0" name=""/>
        <dsp:cNvSpPr/>
      </dsp:nvSpPr>
      <dsp:spPr>
        <a:xfrm>
          <a:off x="3378533" y="2901977"/>
          <a:ext cx="3285102" cy="178257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разработка презентаций, видеороликов, инфографики и публикаций, посвященных истории брянского спорта</a:t>
          </a:r>
        </a:p>
      </dsp:txBody>
      <dsp:txXfrm>
        <a:off x="3378533" y="2901977"/>
        <a:ext cx="3285102" cy="1782570"/>
      </dsp:txXfrm>
    </dsp:sp>
    <dsp:sp modelId="{CF6A6FB5-D932-4587-A16D-5830D4A60457}">
      <dsp:nvSpPr>
        <dsp:cNvPr id="0" name=""/>
        <dsp:cNvSpPr/>
      </dsp:nvSpPr>
      <dsp:spPr>
        <a:xfrm>
          <a:off x="6627862" y="2498269"/>
          <a:ext cx="4887022" cy="1661316"/>
        </a:xfrm>
        <a:prstGeom prst="rightArrow">
          <a:avLst>
            <a:gd name="adj1" fmla="val 50000"/>
            <a:gd name="adj2" fmla="val 50000"/>
          </a:avLst>
        </a:prstGeom>
        <a:solidFill>
          <a:srgbClr val="E336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637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    </a:t>
          </a:r>
          <a:r>
            <a:rPr lang="ru-RU" sz="2400" kern="1200" dirty="0"/>
            <a:t>Организация мероприятий</a:t>
          </a:r>
        </a:p>
      </dsp:txBody>
      <dsp:txXfrm>
        <a:off x="6627862" y="2913598"/>
        <a:ext cx="4471693" cy="830658"/>
      </dsp:txXfrm>
    </dsp:sp>
    <dsp:sp modelId="{754F11AF-22C2-4871-B06C-766025F25803}">
      <dsp:nvSpPr>
        <dsp:cNvPr id="0" name=""/>
        <dsp:cNvSpPr/>
      </dsp:nvSpPr>
      <dsp:spPr>
        <a:xfrm>
          <a:off x="6622827" y="3674965"/>
          <a:ext cx="4075864" cy="139102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организация информационных, спортивных, интеллектуально-познавательных, научно-просветительских мероприятий</a:t>
          </a:r>
        </a:p>
      </dsp:txBody>
      <dsp:txXfrm>
        <a:off x="6622827" y="3674965"/>
        <a:ext cx="4075864" cy="1391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22B83-94F3-4786-A808-32CAE07751BD}">
      <dsp:nvSpPr>
        <dsp:cNvPr id="0" name=""/>
        <dsp:cNvSpPr/>
      </dsp:nvSpPr>
      <dsp:spPr>
        <a:xfrm>
          <a:off x="0" y="0"/>
          <a:ext cx="4188823" cy="4265897"/>
        </a:xfrm>
        <a:prstGeom prst="ellipse">
          <a:avLst/>
        </a:prstGeom>
        <a:solidFill>
          <a:srgbClr val="E65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1508814" y="213294"/>
        <a:ext cx="1171194" cy="639884"/>
      </dsp:txXfrm>
    </dsp:sp>
    <dsp:sp modelId="{1854E40E-69EF-4B08-8DFE-C2027C5237D8}">
      <dsp:nvSpPr>
        <dsp:cNvPr id="0" name=""/>
        <dsp:cNvSpPr/>
      </dsp:nvSpPr>
      <dsp:spPr>
        <a:xfrm>
          <a:off x="343248" y="1074684"/>
          <a:ext cx="3351058" cy="3140745"/>
        </a:xfrm>
        <a:prstGeom prst="ellipse">
          <a:avLst/>
        </a:prstGeom>
        <a:solidFill>
          <a:srgbClr val="EFA1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1433180" y="1263129"/>
        <a:ext cx="1171194" cy="565334"/>
      </dsp:txXfrm>
    </dsp:sp>
    <dsp:sp modelId="{24977120-7328-4358-B7F6-B6B7E57B907A}">
      <dsp:nvSpPr>
        <dsp:cNvPr id="0" name=""/>
        <dsp:cNvSpPr/>
      </dsp:nvSpPr>
      <dsp:spPr>
        <a:xfrm>
          <a:off x="837764" y="1849416"/>
          <a:ext cx="2513293" cy="2416481"/>
        </a:xfrm>
        <a:prstGeom prst="ellipse">
          <a:avLst/>
        </a:prstGeom>
        <a:solidFill>
          <a:srgbClr val="8083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1508814" y="2030652"/>
        <a:ext cx="1171194" cy="543708"/>
      </dsp:txXfrm>
    </dsp:sp>
    <dsp:sp modelId="{072167D7-31E3-4D36-9E74-87FA46BE72A0}">
      <dsp:nvSpPr>
        <dsp:cNvPr id="0" name=""/>
        <dsp:cNvSpPr/>
      </dsp:nvSpPr>
      <dsp:spPr>
        <a:xfrm>
          <a:off x="1501986" y="3077897"/>
          <a:ext cx="1184850" cy="1188000"/>
        </a:xfrm>
        <a:prstGeom prst="ellipse">
          <a:avLst/>
        </a:prstGeom>
        <a:solidFill>
          <a:srgbClr val="E336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1675503" y="3374897"/>
        <a:ext cx="837815" cy="59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B2A69-11DA-439B-B57A-01350FA73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C95FC0-B692-4FC4-8DD9-725627B11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A789C-7E6B-4C00-BCDF-A05EBCD2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9B3A-64F4-4966-9239-C670AA512AD0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22B27-042F-4DE7-B402-D2D90A30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D231C-B5D7-463C-96FE-F688C4AE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522F-BFD3-4E4E-A606-E9122FFC5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5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33AC1-4363-49E5-AFA2-EB006626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D40E97-F778-4A22-8C74-1690980C2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36776-F596-46F7-9AE7-1C3F28B8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9B3A-64F4-4966-9239-C670AA512AD0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DBAEFA-D8D8-459A-818E-04475733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E027DB-A4AB-4F7F-AADB-2764808B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522F-BFD3-4E4E-A606-E9122FFC5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3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6AA042-E2F8-4439-88E1-53E3A8B05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C1BE64-B649-4BA5-B2A7-B4DF2F2BD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5040C-A56A-40C6-9819-DECDAC26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9B3A-64F4-4966-9239-C670AA512AD0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DA61EA-4901-43F4-92D0-9E677970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0F84EB-608D-483C-9B45-D81A3B7A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522F-BFD3-4E4E-A606-E9122FFC5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8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BEE42-EF91-4583-86A3-9737F697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2D75C4-B06B-4ADD-80AB-8B3DB0D5D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1983E7-7935-4C28-9915-3306A910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9B3A-64F4-4966-9239-C670AA512AD0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3C648E-09E5-47D2-A6FC-F98BE621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3A87D7-0331-4DB0-86D4-07E91D98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522F-BFD3-4E4E-A606-E9122FFC5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8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80EDA-031E-4103-9797-6ADB9F66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2CF9C-9966-48A2-9BBB-C8DC39FAA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7648C3-49A0-41C8-8BE7-4E94248C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9B3A-64F4-4966-9239-C670AA512AD0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4943D2-2315-455E-B39A-AD937CBA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2EA245-CB68-4B70-AB4A-D9D84C6F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522F-BFD3-4E4E-A606-E9122FFC5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5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5CC11-817C-412B-9A61-32C1A651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D277BC-92F8-45B4-898E-A7B0877EA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1BB75-AC73-4D9D-95B8-0B45407BB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F8974E-8D9E-4632-B2CD-92D4811C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9B3A-64F4-4966-9239-C670AA512AD0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ADE3C9-EB08-42FB-8CE2-A5AF265F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86621-439E-49C8-8023-0E0DBFC8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522F-BFD3-4E4E-A606-E9122FFC5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7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F91E9-6E4D-4832-ABE2-3D5B4AB4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F4944B-184A-4926-B903-28D779AB2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F0D99-4D46-4DD0-853A-25EFDBDD1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31E861-6BEA-4D16-A1B9-1AE7173D9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7EC92A-B4F5-473A-95E6-AE3B696E2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5CF8B7-157B-4207-9A61-E2E5B137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9B3A-64F4-4966-9239-C670AA512AD0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B07FDF-CCE8-4C53-B2C3-936E8DCA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C3399D-F133-4CB9-8DA8-1D50B26F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522F-BFD3-4E4E-A606-E9122FFC5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A5993-3E4D-4F54-88C1-F270DEC3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999EB3-B013-4AF6-835C-2020FE69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9B3A-64F4-4966-9239-C670AA512AD0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946CF0-6883-4C54-A636-91033010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B13F17-7118-4E7B-A9F0-CBB077CC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522F-BFD3-4E4E-A606-E9122FFC5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5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8562B2-4952-48FC-A0A4-AEC05C8A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9B3A-64F4-4966-9239-C670AA512AD0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248ECF-A796-4FC3-B502-589A7675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6B59EA-7658-4D39-998C-7EBE6256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522F-BFD3-4E4E-A606-E9122FFC5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6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9F868-739A-47B7-9C01-BC0785A1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6B14B-30FD-41E2-8513-BF487088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F523E-93F0-4AB1-A352-403D41F7B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15653-24FB-4512-B109-DA34EC0D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9B3A-64F4-4966-9239-C670AA512AD0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A81886-A49F-42C4-A12D-D5432CDC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28F9E8-B1A6-4C94-90F7-0D08DADB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522F-BFD3-4E4E-A606-E9122FFC5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18B60-1BF2-4148-9B3F-3E5C13B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5782C9-F93C-41C7-8FFF-501312BFD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F09A6D-635A-4EAB-B861-FDE146EB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D64401-4A03-46CB-9894-A18F3E62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9B3A-64F4-4966-9239-C670AA512AD0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F5A105-96DF-4117-B9D5-FEA991B9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BA393-6439-498E-A981-D083B279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522F-BFD3-4E4E-A606-E9122FFC5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6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311CB-8771-40E7-9842-449417DA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3066A0-0495-440D-AE33-8C775387D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72D857-2C9F-46CA-BD63-DAF84159C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19B3A-64F4-4966-9239-C670AA512AD0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244B0B-13A9-4D04-8A82-9C2A37E24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9DF27-C646-4363-9025-FDB256323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522F-BFD3-4E4E-A606-E9122FFC5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11" Type="http://schemas.openxmlformats.org/officeDocument/2006/relationships/oleObject" Target="../embeddings/oleObject2.bin"/><Relationship Id="rId5" Type="http://schemas.openxmlformats.org/officeDocument/2006/relationships/chart" Target="../charts/chart2.xml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7236612A-DFBA-4622-AD23-B3D9E7B913AC}"/>
              </a:ext>
            </a:extLst>
          </p:cNvPr>
          <p:cNvSpPr/>
          <p:nvPr/>
        </p:nvSpPr>
        <p:spPr>
          <a:xfrm flipV="1">
            <a:off x="941747" y="-7"/>
            <a:ext cx="4969326" cy="499553"/>
          </a:xfrm>
          <a:prstGeom prst="triangle">
            <a:avLst/>
          </a:prstGeom>
          <a:solidFill>
            <a:srgbClr val="80839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CE421FC3-98F3-4CFE-AEA1-4F3A33249F24}"/>
              </a:ext>
            </a:extLst>
          </p:cNvPr>
          <p:cNvSpPr/>
          <p:nvPr/>
        </p:nvSpPr>
        <p:spPr>
          <a:xfrm rot="20788217">
            <a:off x="6288190" y="-53902"/>
            <a:ext cx="2146934" cy="311152"/>
          </a:xfrm>
          <a:prstGeom prst="triangle">
            <a:avLst/>
          </a:prstGeom>
          <a:solidFill>
            <a:srgbClr val="DC404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653A3B-371E-47F1-8D97-36BB1AFC1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6410" y="4795797"/>
            <a:ext cx="7170597" cy="638175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orbel" panose="020B0503020204020204" pitchFamily="34" charset="0"/>
              </a:rPr>
              <a:t>Образовательно-просветительский проект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4D470-F8B7-45CD-8B23-6217AFDC5B84}"/>
              </a:ext>
            </a:extLst>
          </p:cNvPr>
          <p:cNvSpPr txBox="1"/>
          <p:nvPr/>
        </p:nvSpPr>
        <p:spPr>
          <a:xfrm>
            <a:off x="1185334" y="568304"/>
            <a:ext cx="106480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СТУДЕНЧЕСКИЙ СПОРТИВНЫЙ КЛУБ «ОГНЕННЫЙ ЛИС» </a:t>
            </a:r>
          </a:p>
          <a:p>
            <a:pPr marR="17780" algn="ctr"/>
            <a:r>
              <a:rPr lang="ru-RU" sz="2000" dirty="0">
                <a:solidFill>
                  <a:srgbClr val="000000"/>
                </a:solidFill>
                <a:latin typeface="Corbel" panose="020B0503020204020204" pitchFamily="34" charset="0"/>
              </a:rPr>
              <a:t>Федеральное государственное бюджетное учреждение </a:t>
            </a:r>
          </a:p>
          <a:p>
            <a:pPr marR="17780" algn="ctr"/>
            <a:r>
              <a:rPr lang="ru-RU" sz="2000" dirty="0">
                <a:solidFill>
                  <a:srgbClr val="000000"/>
                </a:solidFill>
                <a:latin typeface="Corbel" panose="020B0503020204020204" pitchFamily="34" charset="0"/>
              </a:rPr>
              <a:t>профессиональная образовательная организация </a:t>
            </a:r>
          </a:p>
          <a:p>
            <a:pPr marR="17780" algn="ctr"/>
            <a:r>
              <a:rPr lang="ru-RU" sz="2000" dirty="0">
                <a:solidFill>
                  <a:srgbClr val="000000"/>
                </a:solidFill>
                <a:latin typeface="Corbel" panose="020B0503020204020204" pitchFamily="34" charset="0"/>
              </a:rPr>
              <a:t>«Брянское государственное училище (колледж)олимпийского резерва»</a:t>
            </a:r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A7CB9BFE-0382-4947-9F16-C854BEF18459}"/>
              </a:ext>
            </a:extLst>
          </p:cNvPr>
          <p:cNvSpPr/>
          <p:nvPr/>
        </p:nvSpPr>
        <p:spPr>
          <a:xfrm rot="1886476">
            <a:off x="-4149059" y="1605078"/>
            <a:ext cx="5742106" cy="5340777"/>
          </a:xfrm>
          <a:prstGeom prst="arc">
            <a:avLst>
              <a:gd name="adj1" fmla="val 16200000"/>
              <a:gd name="adj2" fmla="val 1816759"/>
            </a:avLst>
          </a:prstGeom>
          <a:ln w="28575">
            <a:solidFill>
              <a:srgbClr val="DC40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9CF5B6-9081-4BCE-B1AA-0E437BA6CA8C}"/>
              </a:ext>
            </a:extLst>
          </p:cNvPr>
          <p:cNvSpPr/>
          <p:nvPr/>
        </p:nvSpPr>
        <p:spPr>
          <a:xfrm>
            <a:off x="3025660" y="2516777"/>
            <a:ext cx="8495780" cy="2045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7CDA6-5A16-40DC-87AB-E59BB402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119" y="2418556"/>
            <a:ext cx="7108694" cy="2020887"/>
          </a:xfrm>
        </p:spPr>
        <p:txBody>
          <a:bodyPr>
            <a:normAutofit/>
          </a:bodyPr>
          <a:lstStyle/>
          <a:p>
            <a:r>
              <a:rPr lang="ru-RU" sz="36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ВДОХНОВЛЕННЫЕ СПОРТОМ: СПОРТСМЕНАМИ СЛАВИТСЯ БРЯНСКАЯ ОБЛАСТЬ</a:t>
            </a:r>
          </a:p>
        </p:txBody>
      </p:sp>
      <p:pic>
        <p:nvPicPr>
          <p:cNvPr id="17" name="Picture 4" descr="Picture background">
            <a:extLst>
              <a:ext uri="{FF2B5EF4-FFF2-40B4-BE49-F238E27FC236}">
                <a16:creationId xmlns:a16="http://schemas.microsoft.com/office/drawing/2014/main" id="{A25BF89B-088B-4461-92F2-7DABEE66E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224"/>
          <a:stretch/>
        </p:blipFill>
        <p:spPr bwMode="auto">
          <a:xfrm>
            <a:off x="2783961" y="2119887"/>
            <a:ext cx="1810315" cy="7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7344E0B9-F5AF-4409-8D15-1902FE2B4866}"/>
              </a:ext>
            </a:extLst>
          </p:cNvPr>
          <p:cNvSpPr/>
          <p:nvPr/>
        </p:nvSpPr>
        <p:spPr>
          <a:xfrm>
            <a:off x="197998" y="1891743"/>
            <a:ext cx="3370272" cy="344400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Picture 4" descr="Picture background">
            <a:extLst>
              <a:ext uri="{FF2B5EF4-FFF2-40B4-BE49-F238E27FC236}">
                <a16:creationId xmlns:a16="http://schemas.microsoft.com/office/drawing/2014/main" id="{1B46D014-B70F-44CD-A910-8341A23CE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224"/>
          <a:stretch/>
        </p:blipFill>
        <p:spPr bwMode="auto">
          <a:xfrm>
            <a:off x="10023117" y="4201223"/>
            <a:ext cx="1810315" cy="7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8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7236612A-DFBA-4622-AD23-B3D9E7B913AC}"/>
              </a:ext>
            </a:extLst>
          </p:cNvPr>
          <p:cNvSpPr/>
          <p:nvPr/>
        </p:nvSpPr>
        <p:spPr>
          <a:xfrm flipV="1">
            <a:off x="941747" y="0"/>
            <a:ext cx="3473499" cy="612764"/>
          </a:xfrm>
          <a:prstGeom prst="triangle">
            <a:avLst/>
          </a:prstGeom>
          <a:solidFill>
            <a:srgbClr val="80839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CE421FC3-98F3-4CFE-AEA1-4F3A33249F24}"/>
              </a:ext>
            </a:extLst>
          </p:cNvPr>
          <p:cNvSpPr/>
          <p:nvPr/>
        </p:nvSpPr>
        <p:spPr>
          <a:xfrm rot="20788217">
            <a:off x="-153828" y="-18456"/>
            <a:ext cx="2449965" cy="311152"/>
          </a:xfrm>
          <a:prstGeom prst="triangle">
            <a:avLst/>
          </a:prstGeom>
          <a:solidFill>
            <a:srgbClr val="DC404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7CDA6-5A16-40DC-87AB-E59BB402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519" y="-548087"/>
            <a:ext cx="7567588" cy="1929266"/>
          </a:xfrm>
        </p:spPr>
        <p:txBody>
          <a:bodyPr>
            <a:normAutofit/>
          </a:bodyPr>
          <a:lstStyle/>
          <a:p>
            <a: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highlight>
                  <a:srgbClr val="ECB18A"/>
                </a:highlight>
                <a:latin typeface="Century Gothic" panose="020B0502020202020204" pitchFamily="34" charset="0"/>
              </a:rPr>
              <a:t>АКТУАЛЬНОСТЬ </a:t>
            </a:r>
            <a: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ПРОЕКТА</a:t>
            </a:r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A7CB9BFE-0382-4947-9F16-C854BEF18459}"/>
              </a:ext>
            </a:extLst>
          </p:cNvPr>
          <p:cNvSpPr/>
          <p:nvPr/>
        </p:nvSpPr>
        <p:spPr>
          <a:xfrm rot="19188316" flipH="1">
            <a:off x="11665820" y="1543420"/>
            <a:ext cx="4355893" cy="5139247"/>
          </a:xfrm>
          <a:prstGeom prst="arc">
            <a:avLst/>
          </a:prstGeom>
          <a:ln w="28575">
            <a:solidFill>
              <a:srgbClr val="DC40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52671D9-2F05-4566-B8D4-7C17356DDA9C}"/>
              </a:ext>
            </a:extLst>
          </p:cNvPr>
          <p:cNvSpPr/>
          <p:nvPr/>
        </p:nvSpPr>
        <p:spPr>
          <a:xfrm>
            <a:off x="211611" y="1893321"/>
            <a:ext cx="3760864" cy="34892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5391C3B-FADB-4856-9067-1341EE0EE6F8}"/>
              </a:ext>
            </a:extLst>
          </p:cNvPr>
          <p:cNvSpPr/>
          <p:nvPr/>
        </p:nvSpPr>
        <p:spPr>
          <a:xfrm>
            <a:off x="4143730" y="1893320"/>
            <a:ext cx="3760864" cy="34892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2" name="Picture 4" descr="Picture background">
            <a:extLst>
              <a:ext uri="{FF2B5EF4-FFF2-40B4-BE49-F238E27FC236}">
                <a16:creationId xmlns:a16="http://schemas.microsoft.com/office/drawing/2014/main" id="{A5418C1E-AD13-4876-BE98-EADE956EE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291848" y="2461963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6F47F991-0EA1-4E12-83CA-DDCE3F0B9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098625"/>
              </p:ext>
            </p:extLst>
          </p:nvPr>
        </p:nvGraphicFramePr>
        <p:xfrm>
          <a:off x="2564519" y="1548364"/>
          <a:ext cx="4873998" cy="265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id="{CEA8EF1C-8092-4970-87D3-D7A26C5C467E}"/>
              </a:ext>
            </a:extLst>
          </p:cNvPr>
          <p:cNvSpPr txBox="1">
            <a:spLocks/>
          </p:cNvSpPr>
          <p:nvPr/>
        </p:nvSpPr>
        <p:spPr>
          <a:xfrm>
            <a:off x="2809703" y="1936271"/>
            <a:ext cx="6029325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rgbClr val="AF120E"/>
                </a:solidFill>
                <a:latin typeface="Corbel" panose="020B0503020204020204" pitchFamily="34" charset="0"/>
              </a:rPr>
              <a:t>Результаты опроса: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D556583-7761-4B4F-9B19-7CCBC5DC54E8}"/>
              </a:ext>
            </a:extLst>
          </p:cNvPr>
          <p:cNvSpPr txBox="1">
            <a:spLocks/>
          </p:cNvSpPr>
          <p:nvPr/>
        </p:nvSpPr>
        <p:spPr>
          <a:xfrm>
            <a:off x="874419" y="3571310"/>
            <a:ext cx="3167217" cy="83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Низкий уровень осведомленности молодежи о </a:t>
            </a:r>
            <a:r>
              <a:rPr lang="ru-RU">
                <a:latin typeface="Corbel" panose="020B0503020204020204" pitchFamily="34" charset="0"/>
              </a:rPr>
              <a:t>спортивном наследии края</a:t>
            </a:r>
            <a:r>
              <a:rPr lang="ru-RU" dirty="0">
                <a:latin typeface="Corbel" panose="020B0503020204020204" pitchFamily="34" charset="0"/>
              </a:rPr>
              <a:t>. </a:t>
            </a:r>
          </a:p>
        </p:txBody>
      </p:sp>
      <p:pic>
        <p:nvPicPr>
          <p:cNvPr id="25" name="Picture 4" descr="Picture background">
            <a:extLst>
              <a:ext uri="{FF2B5EF4-FFF2-40B4-BE49-F238E27FC236}">
                <a16:creationId xmlns:a16="http://schemas.microsoft.com/office/drawing/2014/main" id="{DA8EC9E4-A478-412B-A0A5-5C6E0CA9B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320109" y="3923387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8CDE4E-3E69-4B6F-94A8-01C62FBD7AB4}"/>
              </a:ext>
            </a:extLst>
          </p:cNvPr>
          <p:cNvSpPr txBox="1"/>
          <p:nvPr/>
        </p:nvSpPr>
        <p:spPr>
          <a:xfrm>
            <a:off x="4327497" y="2983836"/>
            <a:ext cx="109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500</a:t>
            </a:r>
          </a:p>
          <a:p>
            <a:pPr algn="ctr"/>
            <a:r>
              <a:rPr lang="ru-RU" dirty="0"/>
              <a:t>человек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653A3B-371E-47F1-8D97-36BB1AFC1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681" y="2370479"/>
            <a:ext cx="3760864" cy="1200831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atin typeface="Corbel" panose="020B0503020204020204" pitchFamily="34" charset="0"/>
              </a:rPr>
              <a:t>Богатая спортивная история Брянской области.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D0F125B-7D7C-40B7-ADD1-BE9D2C3E73B6}"/>
              </a:ext>
            </a:extLst>
          </p:cNvPr>
          <p:cNvSpPr/>
          <p:nvPr/>
        </p:nvSpPr>
        <p:spPr>
          <a:xfrm>
            <a:off x="10760081" y="82433"/>
            <a:ext cx="1276636" cy="1249473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C3943E84-872F-43C2-A046-3A4221496C88}"/>
              </a:ext>
            </a:extLst>
          </p:cNvPr>
          <p:cNvSpPr txBox="1">
            <a:spLocks/>
          </p:cNvSpPr>
          <p:nvPr/>
        </p:nvSpPr>
        <p:spPr>
          <a:xfrm>
            <a:off x="-1436615" y="1945868"/>
            <a:ext cx="6029325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rgbClr val="AF120E"/>
                </a:solidFill>
                <a:latin typeface="Corbel" panose="020B0503020204020204" pitchFamily="34" charset="0"/>
              </a:rPr>
              <a:t>Обоснование: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55349AEB-114F-446B-BD0F-D86F97B2A2AB}"/>
              </a:ext>
            </a:extLst>
          </p:cNvPr>
          <p:cNvSpPr/>
          <p:nvPr/>
        </p:nvSpPr>
        <p:spPr>
          <a:xfrm>
            <a:off x="8242305" y="1826709"/>
            <a:ext cx="3760864" cy="34892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77563A8-18C7-4D4E-B278-3F372AB30898}"/>
              </a:ext>
            </a:extLst>
          </p:cNvPr>
          <p:cNvCxnSpPr/>
          <p:nvPr/>
        </p:nvCxnSpPr>
        <p:spPr>
          <a:xfrm>
            <a:off x="478972" y="2374623"/>
            <a:ext cx="113995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E30CC114-4232-4544-800E-AEECAA677503}"/>
              </a:ext>
            </a:extLst>
          </p:cNvPr>
          <p:cNvSpPr/>
          <p:nvPr/>
        </p:nvSpPr>
        <p:spPr>
          <a:xfrm>
            <a:off x="1959429" y="2317001"/>
            <a:ext cx="124328" cy="11524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42FCC08-21F5-4544-8E21-BF2B211AB978}"/>
              </a:ext>
            </a:extLst>
          </p:cNvPr>
          <p:cNvSpPr/>
          <p:nvPr/>
        </p:nvSpPr>
        <p:spPr>
          <a:xfrm>
            <a:off x="5926565" y="2325710"/>
            <a:ext cx="124328" cy="11524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CFC884CD-DFF1-4F1C-A401-E74C27082F54}"/>
              </a:ext>
            </a:extLst>
          </p:cNvPr>
          <p:cNvSpPr/>
          <p:nvPr/>
        </p:nvSpPr>
        <p:spPr>
          <a:xfrm>
            <a:off x="9970108" y="2309516"/>
            <a:ext cx="124328" cy="11524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дзаголовок 2">
            <a:extLst>
              <a:ext uri="{FF2B5EF4-FFF2-40B4-BE49-F238E27FC236}">
                <a16:creationId xmlns:a16="http://schemas.microsoft.com/office/drawing/2014/main" id="{C1C31657-88D6-4C44-9B42-A5155BF15D40}"/>
              </a:ext>
            </a:extLst>
          </p:cNvPr>
          <p:cNvSpPr txBox="1">
            <a:spLocks/>
          </p:cNvSpPr>
          <p:nvPr/>
        </p:nvSpPr>
        <p:spPr>
          <a:xfrm>
            <a:off x="5423481" y="3542142"/>
            <a:ext cx="2439239" cy="63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orbel" panose="020B0503020204020204" pitchFamily="34" charset="0"/>
              </a:rPr>
              <a:t>молодежь с низким уровнем знаний    о достижениях лидеров спорта Брянской области</a:t>
            </a:r>
          </a:p>
        </p:txBody>
      </p:sp>
      <p:sp>
        <p:nvSpPr>
          <p:cNvPr id="37" name="Подзаголовок 2">
            <a:extLst>
              <a:ext uri="{FF2B5EF4-FFF2-40B4-BE49-F238E27FC236}">
                <a16:creationId xmlns:a16="http://schemas.microsoft.com/office/drawing/2014/main" id="{50AF2B63-A959-43A9-94C9-65F846121236}"/>
              </a:ext>
            </a:extLst>
          </p:cNvPr>
          <p:cNvSpPr txBox="1">
            <a:spLocks/>
          </p:cNvSpPr>
          <p:nvPr/>
        </p:nvSpPr>
        <p:spPr>
          <a:xfrm>
            <a:off x="6432473" y="1923392"/>
            <a:ext cx="6029325" cy="63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AF120E"/>
                </a:solidFill>
                <a:latin typeface="Corbel" panose="020B0503020204020204" pitchFamily="34" charset="0"/>
              </a:rPr>
              <a:t>РЕШЕНИЕ:</a:t>
            </a:r>
          </a:p>
        </p:txBody>
      </p:sp>
      <p:pic>
        <p:nvPicPr>
          <p:cNvPr id="38" name="Picture 4" descr="Picture background">
            <a:extLst>
              <a:ext uri="{FF2B5EF4-FFF2-40B4-BE49-F238E27FC236}">
                <a16:creationId xmlns:a16="http://schemas.microsoft.com/office/drawing/2014/main" id="{B329EBD3-7A5D-485F-BDBF-F5791077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66" y="2599831"/>
            <a:ext cx="2556182" cy="20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одзаголовок 2">
            <a:extLst>
              <a:ext uri="{FF2B5EF4-FFF2-40B4-BE49-F238E27FC236}">
                <a16:creationId xmlns:a16="http://schemas.microsoft.com/office/drawing/2014/main" id="{9FF274C6-E49A-40B3-8AE1-763D8BD76DCD}"/>
              </a:ext>
            </a:extLst>
          </p:cNvPr>
          <p:cNvSpPr txBox="1">
            <a:spLocks/>
          </p:cNvSpPr>
          <p:nvPr/>
        </p:nvSpPr>
        <p:spPr>
          <a:xfrm>
            <a:off x="8936684" y="2601344"/>
            <a:ext cx="3014709" cy="1455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latin typeface="Corbel" panose="020B0503020204020204" pitchFamily="34" charset="0"/>
              </a:rPr>
              <a:t>Систематизация и распространение сведений о выдающихся спортсменах и значимых событиях в спортивной жизни Брянщины среди подрастающего поколения.</a:t>
            </a:r>
          </a:p>
        </p:txBody>
      </p:sp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id="{AD5523E6-45DC-4B82-A293-318A78B066C2}"/>
              </a:ext>
            </a:extLst>
          </p:cNvPr>
          <p:cNvSpPr/>
          <p:nvPr/>
        </p:nvSpPr>
        <p:spPr>
          <a:xfrm>
            <a:off x="2298540" y="5725300"/>
            <a:ext cx="7902713" cy="750718"/>
          </a:xfrm>
          <a:prstGeom prst="hexagon">
            <a:avLst/>
          </a:prstGeom>
          <a:solidFill>
            <a:srgbClr val="E651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Целевая аудитория: </a:t>
            </a:r>
            <a:r>
              <a:rPr lang="ru-RU" dirty="0">
                <a:latin typeface="Century Gothic" panose="020B0502020202020204" pitchFamily="34" charset="0"/>
              </a:rPr>
              <a:t>подрастающее поколение, молодежь Брянской области (школьники и студенты).</a:t>
            </a:r>
          </a:p>
        </p:txBody>
      </p:sp>
    </p:spTree>
    <p:extLst>
      <p:ext uri="{BB962C8B-B14F-4D97-AF65-F5344CB8AC3E}">
        <p14:creationId xmlns:p14="http://schemas.microsoft.com/office/powerpoint/2010/main" val="385181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7236612A-DFBA-4622-AD23-B3D9E7B913AC}"/>
              </a:ext>
            </a:extLst>
          </p:cNvPr>
          <p:cNvSpPr/>
          <p:nvPr/>
        </p:nvSpPr>
        <p:spPr>
          <a:xfrm flipV="1">
            <a:off x="941748" y="0"/>
            <a:ext cx="2942276" cy="612764"/>
          </a:xfrm>
          <a:prstGeom prst="triangle">
            <a:avLst/>
          </a:prstGeom>
          <a:solidFill>
            <a:srgbClr val="80839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CE421FC3-98F3-4CFE-AEA1-4F3A33249F24}"/>
              </a:ext>
            </a:extLst>
          </p:cNvPr>
          <p:cNvSpPr/>
          <p:nvPr/>
        </p:nvSpPr>
        <p:spPr>
          <a:xfrm rot="20788217">
            <a:off x="-153828" y="-18456"/>
            <a:ext cx="2449965" cy="311152"/>
          </a:xfrm>
          <a:prstGeom prst="triangle">
            <a:avLst/>
          </a:prstGeom>
          <a:solidFill>
            <a:srgbClr val="DC404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7CDA6-5A16-40DC-87AB-E59BB402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4057" y="-827513"/>
            <a:ext cx="7567588" cy="1929266"/>
          </a:xfrm>
        </p:spPr>
        <p:txBody>
          <a:bodyPr>
            <a:normAutofit/>
          </a:bodyPr>
          <a:lstStyle/>
          <a:p>
            <a: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highlight>
                  <a:srgbClr val="ECB18A"/>
                </a:highlight>
                <a:latin typeface="Century Gothic" panose="020B0502020202020204" pitchFamily="34" charset="0"/>
              </a:rPr>
              <a:t>ЦЕЛИ </a:t>
            </a:r>
            <a: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ПРОЕКТА</a:t>
            </a:r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A7CB9BFE-0382-4947-9F16-C854BEF18459}"/>
              </a:ext>
            </a:extLst>
          </p:cNvPr>
          <p:cNvSpPr/>
          <p:nvPr/>
        </p:nvSpPr>
        <p:spPr>
          <a:xfrm rot="18833238" flipH="1">
            <a:off x="11924640" y="1594539"/>
            <a:ext cx="4355893" cy="5139247"/>
          </a:xfrm>
          <a:prstGeom prst="arc">
            <a:avLst/>
          </a:prstGeom>
          <a:ln w="28575">
            <a:solidFill>
              <a:srgbClr val="DC40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" descr="Picture background">
            <a:extLst>
              <a:ext uri="{FF2B5EF4-FFF2-40B4-BE49-F238E27FC236}">
                <a16:creationId xmlns:a16="http://schemas.microsoft.com/office/drawing/2014/main" id="{0896DE7E-121D-48F8-910A-62B49E056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945736" flipH="1">
            <a:off x="4387605" y="509198"/>
            <a:ext cx="554308" cy="5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A39D88B-487A-4975-B7D9-4866DC7E6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360901"/>
              </p:ext>
            </p:extLst>
          </p:nvPr>
        </p:nvGraphicFramePr>
        <p:xfrm>
          <a:off x="747754" y="1410679"/>
          <a:ext cx="11142647" cy="493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A4A88A7E-4259-4E59-A44B-F92B2B5A7ECE}"/>
              </a:ext>
            </a:extLst>
          </p:cNvPr>
          <p:cNvSpPr/>
          <p:nvPr/>
        </p:nvSpPr>
        <p:spPr>
          <a:xfrm>
            <a:off x="224900" y="1319352"/>
            <a:ext cx="522853" cy="5161348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5557C78-93E3-48ED-A1B6-558FDB850D41}"/>
              </a:ext>
            </a:extLst>
          </p:cNvPr>
          <p:cNvSpPr/>
          <p:nvPr/>
        </p:nvSpPr>
        <p:spPr>
          <a:xfrm>
            <a:off x="10760081" y="82433"/>
            <a:ext cx="1276636" cy="1249473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3830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7236612A-DFBA-4622-AD23-B3D9E7B913AC}"/>
              </a:ext>
            </a:extLst>
          </p:cNvPr>
          <p:cNvSpPr/>
          <p:nvPr/>
        </p:nvSpPr>
        <p:spPr>
          <a:xfrm flipV="1">
            <a:off x="941748" y="0"/>
            <a:ext cx="2942276" cy="612764"/>
          </a:xfrm>
          <a:prstGeom prst="triangle">
            <a:avLst/>
          </a:prstGeom>
          <a:solidFill>
            <a:srgbClr val="80839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CE421FC3-98F3-4CFE-AEA1-4F3A33249F24}"/>
              </a:ext>
            </a:extLst>
          </p:cNvPr>
          <p:cNvSpPr/>
          <p:nvPr/>
        </p:nvSpPr>
        <p:spPr>
          <a:xfrm rot="20788217">
            <a:off x="-153828" y="-18456"/>
            <a:ext cx="2449965" cy="311152"/>
          </a:xfrm>
          <a:prstGeom prst="triangle">
            <a:avLst/>
          </a:prstGeom>
          <a:solidFill>
            <a:srgbClr val="DC404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7CDA6-5A16-40DC-87AB-E59BB402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2886" y="-310059"/>
            <a:ext cx="7567588" cy="1929266"/>
          </a:xfrm>
        </p:spPr>
        <p:txBody>
          <a:bodyPr>
            <a:normAutofit/>
          </a:bodyPr>
          <a:lstStyle/>
          <a:p>
            <a: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highlight>
                  <a:srgbClr val="ECB18A"/>
                </a:highlight>
                <a:latin typeface="Century Gothic" panose="020B0502020202020204" pitchFamily="34" charset="0"/>
              </a:rPr>
              <a:t>МЕТОДЫ </a:t>
            </a:r>
            <a: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ПРОСВЕТИТЕЛЬСКОЙ РАБОТЫ</a:t>
            </a:r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A7CB9BFE-0382-4947-9F16-C854BEF18459}"/>
              </a:ext>
            </a:extLst>
          </p:cNvPr>
          <p:cNvSpPr/>
          <p:nvPr/>
        </p:nvSpPr>
        <p:spPr>
          <a:xfrm rot="19188316" flipH="1">
            <a:off x="11641893" y="1373780"/>
            <a:ext cx="4355893" cy="5139247"/>
          </a:xfrm>
          <a:prstGeom prst="arc">
            <a:avLst/>
          </a:prstGeom>
          <a:ln w="28575">
            <a:solidFill>
              <a:srgbClr val="DC40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0E80D0CA-83F3-4C5F-ACAD-54C8F008B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55733"/>
              </p:ext>
            </p:extLst>
          </p:nvPr>
        </p:nvGraphicFramePr>
        <p:xfrm>
          <a:off x="247975" y="485392"/>
          <a:ext cx="11473316" cy="5868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7" name="Picture 4" descr="Picture background">
            <a:extLst>
              <a:ext uri="{FF2B5EF4-FFF2-40B4-BE49-F238E27FC236}">
                <a16:creationId xmlns:a16="http://schemas.microsoft.com/office/drawing/2014/main" id="{0896DE7E-121D-48F8-910A-62B49E056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945736" flipH="1">
            <a:off x="3584538" y="2865683"/>
            <a:ext cx="598973" cy="6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Picture background">
            <a:extLst>
              <a:ext uri="{FF2B5EF4-FFF2-40B4-BE49-F238E27FC236}">
                <a16:creationId xmlns:a16="http://schemas.microsoft.com/office/drawing/2014/main" id="{BA310573-D38E-4F82-A463-32A37961A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945736" flipH="1">
            <a:off x="59871" y="2226412"/>
            <a:ext cx="680798" cy="7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Picture background">
            <a:extLst>
              <a:ext uri="{FF2B5EF4-FFF2-40B4-BE49-F238E27FC236}">
                <a16:creationId xmlns:a16="http://schemas.microsoft.com/office/drawing/2014/main" id="{43510610-17BF-4EAA-8519-EA1A8D67E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945736" flipH="1">
            <a:off x="6605135" y="3647802"/>
            <a:ext cx="600576" cy="64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AFA744E9-F7E5-4607-AFDF-6375C41E2DE3}"/>
              </a:ext>
            </a:extLst>
          </p:cNvPr>
          <p:cNvSpPr/>
          <p:nvPr/>
        </p:nvSpPr>
        <p:spPr>
          <a:xfrm>
            <a:off x="10760081" y="82433"/>
            <a:ext cx="1276636" cy="1249473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0614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7236612A-DFBA-4622-AD23-B3D9E7B913AC}"/>
              </a:ext>
            </a:extLst>
          </p:cNvPr>
          <p:cNvSpPr/>
          <p:nvPr/>
        </p:nvSpPr>
        <p:spPr>
          <a:xfrm flipV="1">
            <a:off x="941747" y="0"/>
            <a:ext cx="2454771" cy="612764"/>
          </a:xfrm>
          <a:prstGeom prst="triangle">
            <a:avLst/>
          </a:prstGeom>
          <a:solidFill>
            <a:srgbClr val="80839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CE421FC3-98F3-4CFE-AEA1-4F3A33249F24}"/>
              </a:ext>
            </a:extLst>
          </p:cNvPr>
          <p:cNvSpPr/>
          <p:nvPr/>
        </p:nvSpPr>
        <p:spPr>
          <a:xfrm rot="20788217">
            <a:off x="-153828" y="-18456"/>
            <a:ext cx="2449965" cy="311152"/>
          </a:xfrm>
          <a:prstGeom prst="triangle">
            <a:avLst/>
          </a:prstGeom>
          <a:solidFill>
            <a:srgbClr val="DC404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7CDA6-5A16-40DC-87AB-E59BB402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952" y="2392602"/>
            <a:ext cx="11317434" cy="1929266"/>
          </a:xfrm>
        </p:spPr>
        <p:txBody>
          <a:bodyPr>
            <a:normAutofit/>
          </a:bodyPr>
          <a:lstStyle/>
          <a:p>
            <a:r>
              <a:rPr lang="ru-RU" sz="27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ОЖИДАЕМЫЙ </a:t>
            </a:r>
            <a:br>
              <a:rPr lang="ru-RU" sz="27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</a:br>
            <a:r>
              <a:rPr lang="ru-RU" sz="27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highlight>
                  <a:srgbClr val="ECB18A"/>
                </a:highlight>
                <a:latin typeface="Century Gothic" panose="020B0502020202020204" pitchFamily="34" charset="0"/>
              </a:rPr>
              <a:t>КОЛИЧЕСТВЕННЫЙ РЕЗУЛЬТАТ </a:t>
            </a:r>
            <a:br>
              <a:rPr lang="ru-RU" sz="27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</a:br>
            <a:endParaRPr lang="ru-RU" sz="2700" b="1" dirty="0">
              <a:gradFill flip="none" rotWithShape="1">
                <a:gsLst>
                  <a:gs pos="0">
                    <a:srgbClr val="D82824">
                      <a:shade val="30000"/>
                      <a:satMod val="115000"/>
                    </a:srgbClr>
                  </a:gs>
                  <a:gs pos="50000">
                    <a:srgbClr val="D82824">
                      <a:shade val="67500"/>
                      <a:satMod val="115000"/>
                    </a:srgbClr>
                  </a:gs>
                  <a:gs pos="100000">
                    <a:srgbClr val="D82824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A7CB9BFE-0382-4947-9F16-C854BEF18459}"/>
              </a:ext>
            </a:extLst>
          </p:cNvPr>
          <p:cNvSpPr/>
          <p:nvPr/>
        </p:nvSpPr>
        <p:spPr>
          <a:xfrm rot="19188316" flipH="1">
            <a:off x="11641893" y="1373780"/>
            <a:ext cx="4355893" cy="5139247"/>
          </a:xfrm>
          <a:prstGeom prst="arc">
            <a:avLst/>
          </a:prstGeom>
          <a:ln w="28575">
            <a:solidFill>
              <a:srgbClr val="DC40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4" descr="Picture background">
            <a:extLst>
              <a:ext uri="{FF2B5EF4-FFF2-40B4-BE49-F238E27FC236}">
                <a16:creationId xmlns:a16="http://schemas.microsoft.com/office/drawing/2014/main" id="{A1134C72-1708-49E3-B40B-B3127A965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6832103" flipH="1" flipV="1">
            <a:off x="937069" y="853705"/>
            <a:ext cx="676550" cy="7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одзаголовок 2">
            <a:extLst>
              <a:ext uri="{FF2B5EF4-FFF2-40B4-BE49-F238E27FC236}">
                <a16:creationId xmlns:a16="http://schemas.microsoft.com/office/drawing/2014/main" id="{F83B2B5A-F5FF-492F-AE4F-C232D9451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5663" y="734449"/>
            <a:ext cx="9680729" cy="638175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latin typeface="Corbel" panose="020B0503020204020204" pitchFamily="34" charset="0"/>
              </a:rPr>
              <a:t>Состав команды проекта: активисты ССК, обладающие личной мотивацией, практическим опытом, современным подходом к коммуникациям, патриотизмом и способностью налаживать связь поколений.</a:t>
            </a:r>
          </a:p>
        </p:txBody>
      </p:sp>
      <p:pic>
        <p:nvPicPr>
          <p:cNvPr id="20" name="Picture 4" descr="Picture background">
            <a:extLst>
              <a:ext uri="{FF2B5EF4-FFF2-40B4-BE49-F238E27FC236}">
                <a16:creationId xmlns:a16="http://schemas.microsoft.com/office/drawing/2014/main" id="{49790B38-3252-4065-BB31-409837BF2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16387404" flipH="1" flipV="1">
            <a:off x="10001630" y="2497951"/>
            <a:ext cx="731822" cy="7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520042B9-0479-4D7A-8A34-8498D1B034B4}"/>
              </a:ext>
            </a:extLst>
          </p:cNvPr>
          <p:cNvSpPr/>
          <p:nvPr/>
        </p:nvSpPr>
        <p:spPr>
          <a:xfrm>
            <a:off x="5682196" y="1991240"/>
            <a:ext cx="824832" cy="102597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8BCDC-99EB-47CB-987F-9B5393D4218F}"/>
              </a:ext>
            </a:extLst>
          </p:cNvPr>
          <p:cNvSpPr txBox="1"/>
          <p:nvPr/>
        </p:nvSpPr>
        <p:spPr>
          <a:xfrm>
            <a:off x="3983937" y="4091035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ПЛАН ДО 30 МАЯ 2027 ГОДА: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CB61F6-4117-44F5-9EED-7D1DDE3A7C41}"/>
              </a:ext>
            </a:extLst>
          </p:cNvPr>
          <p:cNvSpPr/>
          <p:nvPr/>
        </p:nvSpPr>
        <p:spPr>
          <a:xfrm>
            <a:off x="1875663" y="4796260"/>
            <a:ext cx="8642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11</a:t>
            </a:r>
            <a:r>
              <a:rPr lang="ru-RU" sz="2400" b="1" dirty="0"/>
              <a:t> блоков мероприятий (всего 34 мероприятия).</a:t>
            </a:r>
          </a:p>
          <a:p>
            <a:endParaRPr lang="ru-RU" sz="900" b="1" dirty="0"/>
          </a:p>
          <a:p>
            <a:r>
              <a:rPr lang="ru-RU" sz="24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912 </a:t>
            </a:r>
            <a:r>
              <a:rPr lang="ru-RU" sz="2400" b="1" dirty="0"/>
              <a:t>уникальных участников.</a:t>
            </a:r>
          </a:p>
          <a:p>
            <a:endParaRPr lang="ru-RU" sz="900" b="1" dirty="0"/>
          </a:p>
          <a:p>
            <a:r>
              <a:rPr lang="ru-RU" sz="24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30 </a:t>
            </a:r>
            <a:r>
              <a:rPr lang="ru-RU" sz="2400" b="1" dirty="0"/>
              <a:t>публикаций в СМИ и Интернет .</a:t>
            </a:r>
          </a:p>
        </p:txBody>
      </p:sp>
      <p:pic>
        <p:nvPicPr>
          <p:cNvPr id="13" name="Picture 4" descr="Picture background">
            <a:extLst>
              <a:ext uri="{FF2B5EF4-FFF2-40B4-BE49-F238E27FC236}">
                <a16:creationId xmlns:a16="http://schemas.microsoft.com/office/drawing/2014/main" id="{2EABC5A6-F098-4036-BE35-8997CF266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2" y="4668393"/>
            <a:ext cx="1976323" cy="17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BB0F2763-3C56-44F0-8D72-9822933974BF}"/>
              </a:ext>
            </a:extLst>
          </p:cNvPr>
          <p:cNvSpPr/>
          <p:nvPr/>
        </p:nvSpPr>
        <p:spPr>
          <a:xfrm>
            <a:off x="10760081" y="82433"/>
            <a:ext cx="1276636" cy="1249473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622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29BDBB9-D62B-41AE-881D-052E3CCF5990}"/>
              </a:ext>
            </a:extLst>
          </p:cNvPr>
          <p:cNvSpPr txBox="1">
            <a:spLocks/>
          </p:cNvSpPr>
          <p:nvPr/>
        </p:nvSpPr>
        <p:spPr>
          <a:xfrm>
            <a:off x="375598" y="-101396"/>
            <a:ext cx="7567588" cy="1929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ЗАПЛАНИРОВАННЫЕ </a:t>
            </a:r>
          </a:p>
          <a:p>
            <a: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highlight>
                  <a:srgbClr val="ECB18A"/>
                </a:highlight>
                <a:latin typeface="Century Gothic" panose="020B0502020202020204" pitchFamily="34" charset="0"/>
              </a:rPr>
              <a:t>МЕРОПРИЯТИЯ</a:t>
            </a:r>
            <a:endParaRPr lang="ru-RU" sz="3200" b="1" dirty="0">
              <a:gradFill flip="none" rotWithShape="1">
                <a:gsLst>
                  <a:gs pos="0">
                    <a:srgbClr val="D82824">
                      <a:shade val="30000"/>
                      <a:satMod val="115000"/>
                    </a:srgbClr>
                  </a:gs>
                  <a:gs pos="50000">
                    <a:srgbClr val="D82824">
                      <a:shade val="67500"/>
                      <a:satMod val="115000"/>
                    </a:srgbClr>
                  </a:gs>
                  <a:gs pos="100000">
                    <a:srgbClr val="D82824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7F4941-7C63-4227-BFE6-A3B0140DB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005" y="81547"/>
            <a:ext cx="4756908" cy="33474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F47A38-80E4-4EDA-B198-885F096B7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28"/>
          <a:stretch/>
        </p:blipFill>
        <p:spPr>
          <a:xfrm rot="417092">
            <a:off x="7215880" y="1337861"/>
            <a:ext cx="4873464" cy="3522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571839-90E8-4374-BFB6-D63738A1D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9575">
            <a:off x="7116996" y="3558142"/>
            <a:ext cx="4951567" cy="3449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DD0F125B-7D7C-40B7-ADD1-BE9D2C3E73B6}"/>
              </a:ext>
            </a:extLst>
          </p:cNvPr>
          <p:cNvSpPr/>
          <p:nvPr/>
        </p:nvSpPr>
        <p:spPr>
          <a:xfrm>
            <a:off x="11010453" y="1476037"/>
            <a:ext cx="1274155" cy="1205472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C64058-AD2C-42FC-9840-E895C99C31BD}"/>
              </a:ext>
            </a:extLst>
          </p:cNvPr>
          <p:cNvSpPr txBox="1"/>
          <p:nvPr/>
        </p:nvSpPr>
        <p:spPr>
          <a:xfrm>
            <a:off x="272920" y="1714623"/>
            <a:ext cx="3121793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000" b="1" dirty="0"/>
              <a:t>Информационные часы и образовательный интенсив («История спортивного успеха Брянщины»)</a:t>
            </a:r>
          </a:p>
        </p:txBody>
      </p:sp>
      <p:pic>
        <p:nvPicPr>
          <p:cNvPr id="20" name="Picture 4" descr="Picture background">
            <a:extLst>
              <a:ext uri="{FF2B5EF4-FFF2-40B4-BE49-F238E27FC236}">
                <a16:creationId xmlns:a16="http://schemas.microsoft.com/office/drawing/2014/main" id="{8BA59AC3-2187-487C-A416-3A7775DF4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-22176" y="1380682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EC5969-7D09-4601-9B68-CF67597166D6}"/>
              </a:ext>
            </a:extLst>
          </p:cNvPr>
          <p:cNvSpPr txBox="1"/>
          <p:nvPr/>
        </p:nvSpPr>
        <p:spPr>
          <a:xfrm>
            <a:off x="272920" y="3671944"/>
            <a:ext cx="312179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000" b="1" dirty="0"/>
              <a:t>Культурные мероприятия («Галерея героев спорта»)</a:t>
            </a:r>
          </a:p>
        </p:txBody>
      </p:sp>
      <p:pic>
        <p:nvPicPr>
          <p:cNvPr id="25" name="Picture 4" descr="Picture background">
            <a:extLst>
              <a:ext uri="{FF2B5EF4-FFF2-40B4-BE49-F238E27FC236}">
                <a16:creationId xmlns:a16="http://schemas.microsoft.com/office/drawing/2014/main" id="{D27F1585-47C5-4D7F-A458-84EB797CE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-30252" y="3356713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950899-531C-4136-9214-32F6158F58BB}"/>
              </a:ext>
            </a:extLst>
          </p:cNvPr>
          <p:cNvSpPr txBox="1"/>
          <p:nvPr/>
        </p:nvSpPr>
        <p:spPr>
          <a:xfrm>
            <a:off x="304061" y="4883756"/>
            <a:ext cx="3121793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000" b="1" dirty="0"/>
              <a:t>Спортивные встречи («Зарядка с чемпионом») </a:t>
            </a:r>
          </a:p>
          <a:p>
            <a:r>
              <a:rPr lang="ru-RU" sz="2000" b="1" dirty="0"/>
              <a:t>и мастер-классы от профессионалов («</a:t>
            </a:r>
            <a:r>
              <a:rPr lang="en-US" sz="2000" b="1" dirty="0"/>
              <a:t>PRO-</a:t>
            </a:r>
            <a:r>
              <a:rPr lang="ru-RU" sz="2000" b="1" dirty="0"/>
              <a:t>движение»)</a:t>
            </a:r>
          </a:p>
        </p:txBody>
      </p:sp>
      <p:pic>
        <p:nvPicPr>
          <p:cNvPr id="27" name="Picture 4" descr="Picture background">
            <a:extLst>
              <a:ext uri="{FF2B5EF4-FFF2-40B4-BE49-F238E27FC236}">
                <a16:creationId xmlns:a16="http://schemas.microsoft.com/office/drawing/2014/main" id="{33DA33D1-1C32-4A94-BF50-E3C13BF71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-19218" y="4561394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A742E47-6F4A-4814-83C3-4F7F3826521E}"/>
              </a:ext>
            </a:extLst>
          </p:cNvPr>
          <p:cNvSpPr txBox="1"/>
          <p:nvPr/>
        </p:nvSpPr>
        <p:spPr>
          <a:xfrm>
            <a:off x="3789019" y="1674674"/>
            <a:ext cx="3115845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/>
              <a:t>Интеллектуальные игры (Своя игра «Знатоки Брянского спорта»,</a:t>
            </a:r>
          </a:p>
          <a:p>
            <a:r>
              <a:rPr lang="ru-RU" b="1" dirty="0"/>
              <a:t> «История Брянского спорта: Что? Где? Когда?», </a:t>
            </a:r>
            <a:r>
              <a:rPr lang="ru-RU" b="1" dirty="0" err="1"/>
              <a:t>квиз</a:t>
            </a:r>
            <a:r>
              <a:rPr lang="ru-RU" b="1" dirty="0"/>
              <a:t> «Брянские герои спорта»)</a:t>
            </a:r>
          </a:p>
        </p:txBody>
      </p:sp>
      <p:pic>
        <p:nvPicPr>
          <p:cNvPr id="29" name="Picture 4" descr="Picture background">
            <a:extLst>
              <a:ext uri="{FF2B5EF4-FFF2-40B4-BE49-F238E27FC236}">
                <a16:creationId xmlns:a16="http://schemas.microsoft.com/office/drawing/2014/main" id="{D7E11877-2B5D-4635-BF5F-B0E05788D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3481899" y="1340710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87301CF-9724-4617-8CCC-E898B5E8819F}"/>
              </a:ext>
            </a:extLst>
          </p:cNvPr>
          <p:cNvSpPr txBox="1"/>
          <p:nvPr/>
        </p:nvSpPr>
        <p:spPr>
          <a:xfrm>
            <a:off x="3817967" y="3603940"/>
            <a:ext cx="3112839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700" b="1" dirty="0"/>
              <a:t>Научно-практическая конференция («Спортивная летопись Брянщины: история, личности, свершения»)</a:t>
            </a:r>
          </a:p>
        </p:txBody>
      </p:sp>
      <p:pic>
        <p:nvPicPr>
          <p:cNvPr id="31" name="Picture 4" descr="Picture background">
            <a:extLst>
              <a:ext uri="{FF2B5EF4-FFF2-40B4-BE49-F238E27FC236}">
                <a16:creationId xmlns:a16="http://schemas.microsoft.com/office/drawing/2014/main" id="{4DB36C42-D997-4501-BAF4-BC4E5A55F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3429074" y="3435262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2369280-28D1-4120-A666-2DDF72B551AF}"/>
              </a:ext>
            </a:extLst>
          </p:cNvPr>
          <p:cNvSpPr txBox="1"/>
          <p:nvPr/>
        </p:nvSpPr>
        <p:spPr>
          <a:xfrm>
            <a:off x="3817967" y="5028025"/>
            <a:ext cx="3121793" cy="1661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700" b="1" dirty="0"/>
              <a:t>Встречи с «живыми легендами» спорта и представителями </a:t>
            </a:r>
          </a:p>
          <a:p>
            <a:r>
              <a:rPr lang="ru-RU" sz="1700" b="1" dirty="0"/>
              <a:t>спортивных династий «Спортивные династии Брянского края»</a:t>
            </a:r>
          </a:p>
        </p:txBody>
      </p:sp>
      <p:pic>
        <p:nvPicPr>
          <p:cNvPr id="34" name="Picture 4" descr="Picture background">
            <a:extLst>
              <a:ext uri="{FF2B5EF4-FFF2-40B4-BE49-F238E27FC236}">
                <a16:creationId xmlns:a16="http://schemas.microsoft.com/office/drawing/2014/main" id="{C0B799A8-A1AC-44A4-BD53-7E82F2599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3453642" y="4703187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6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7236612A-DFBA-4622-AD23-B3D9E7B913AC}"/>
              </a:ext>
            </a:extLst>
          </p:cNvPr>
          <p:cNvSpPr/>
          <p:nvPr/>
        </p:nvSpPr>
        <p:spPr>
          <a:xfrm flipV="1">
            <a:off x="941747" y="0"/>
            <a:ext cx="3473499" cy="612764"/>
          </a:xfrm>
          <a:prstGeom prst="triangle">
            <a:avLst/>
          </a:prstGeom>
          <a:solidFill>
            <a:srgbClr val="80839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CE421FC3-98F3-4CFE-AEA1-4F3A33249F24}"/>
              </a:ext>
            </a:extLst>
          </p:cNvPr>
          <p:cNvSpPr/>
          <p:nvPr/>
        </p:nvSpPr>
        <p:spPr>
          <a:xfrm rot="20788217">
            <a:off x="-153828" y="-18456"/>
            <a:ext cx="2449965" cy="311152"/>
          </a:xfrm>
          <a:prstGeom prst="triangle">
            <a:avLst/>
          </a:prstGeom>
          <a:solidFill>
            <a:srgbClr val="DC404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7CDA6-5A16-40DC-87AB-E59BB402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310" y="-278706"/>
            <a:ext cx="7567588" cy="1929266"/>
          </a:xfrm>
        </p:spPr>
        <p:txBody>
          <a:bodyPr>
            <a:normAutofit/>
          </a:bodyPr>
          <a:lstStyle/>
          <a:p>
            <a: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ОЖИДАЕМЫЙ</a:t>
            </a:r>
            <a:b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</a:br>
            <a: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highlight>
                  <a:srgbClr val="ECB18A"/>
                </a:highlight>
                <a:latin typeface="Century Gothic" panose="020B0502020202020204" pitchFamily="34" charset="0"/>
              </a:rPr>
              <a:t>СОЦИАЛЬНЫЙ ЭФФЕКТ</a:t>
            </a:r>
            <a:b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</a:br>
            <a:endParaRPr lang="ru-RU" sz="3200" b="1" dirty="0">
              <a:gradFill flip="none" rotWithShape="1">
                <a:gsLst>
                  <a:gs pos="0">
                    <a:srgbClr val="D82824">
                      <a:shade val="30000"/>
                      <a:satMod val="115000"/>
                    </a:srgbClr>
                  </a:gs>
                  <a:gs pos="50000">
                    <a:srgbClr val="D82824">
                      <a:shade val="67500"/>
                      <a:satMod val="115000"/>
                    </a:srgbClr>
                  </a:gs>
                  <a:gs pos="100000">
                    <a:srgbClr val="D82824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A7CB9BFE-0382-4947-9F16-C854BEF18459}"/>
              </a:ext>
            </a:extLst>
          </p:cNvPr>
          <p:cNvSpPr/>
          <p:nvPr/>
        </p:nvSpPr>
        <p:spPr>
          <a:xfrm rot="2411684">
            <a:off x="-4265215" y="807525"/>
            <a:ext cx="4355893" cy="5139247"/>
          </a:xfrm>
          <a:prstGeom prst="arc">
            <a:avLst/>
          </a:prstGeom>
          <a:ln w="28575">
            <a:solidFill>
              <a:srgbClr val="DC40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Picture background">
            <a:extLst>
              <a:ext uri="{FF2B5EF4-FFF2-40B4-BE49-F238E27FC236}">
                <a16:creationId xmlns:a16="http://schemas.microsoft.com/office/drawing/2014/main" id="{A5418C1E-AD13-4876-BE98-EADE956EE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6599693" y="4980950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6F47F991-0EA1-4E12-83CA-DDCE3F0B9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405136"/>
              </p:ext>
            </p:extLst>
          </p:nvPr>
        </p:nvGraphicFramePr>
        <p:xfrm>
          <a:off x="-603743" y="5230243"/>
          <a:ext cx="3183294" cy="165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5" name="Picture 4" descr="Picture background">
            <a:extLst>
              <a:ext uri="{FF2B5EF4-FFF2-40B4-BE49-F238E27FC236}">
                <a16:creationId xmlns:a16="http://schemas.microsoft.com/office/drawing/2014/main" id="{CCD93130-62E7-476F-ABBC-D2FF164A8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6599694" y="6218960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D1F911-AAFF-4830-B1C0-99AC8ACDCA7E}"/>
              </a:ext>
            </a:extLst>
          </p:cNvPr>
          <p:cNvSpPr txBox="1"/>
          <p:nvPr/>
        </p:nvSpPr>
        <p:spPr>
          <a:xfrm>
            <a:off x="7130255" y="3198560"/>
            <a:ext cx="5073764" cy="16927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Высокая мотивация: </a:t>
            </a:r>
            <a:r>
              <a:rPr lang="ru-RU" sz="2000" b="1" dirty="0"/>
              <a:t>увеличение числа молодых людей, интересующихся историей спорта Брянской области; </a:t>
            </a:r>
          </a:p>
          <a:p>
            <a:r>
              <a:rPr lang="ru-RU" sz="2000" b="1" dirty="0"/>
              <a:t>рост популярности занятий физической культурой и спортом среди молодёжи.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2879C-36D4-40F6-A522-47D7222CAC2C}"/>
              </a:ext>
            </a:extLst>
          </p:cNvPr>
          <p:cNvSpPr txBox="1"/>
          <p:nvPr/>
        </p:nvSpPr>
        <p:spPr>
          <a:xfrm>
            <a:off x="7168502" y="4797803"/>
            <a:ext cx="5073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Активное сообщество единомышленников: </a:t>
            </a:r>
            <a:r>
              <a:rPr lang="ru-RU" sz="2000" b="1" dirty="0"/>
              <a:t>укрепление связей между поколениями; социальная интеграция и сплочение общества.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2991E-D1E0-4AD0-B33F-4D9C3B6F4378}"/>
              </a:ext>
            </a:extLst>
          </p:cNvPr>
          <p:cNvSpPr txBox="1"/>
          <p:nvPr/>
        </p:nvSpPr>
        <p:spPr>
          <a:xfrm>
            <a:off x="7168502" y="6089334"/>
            <a:ext cx="5142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Устойчивый положительный имидж региона.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5AFDD2C-A4D9-4578-B949-57817E3DA8CB}"/>
              </a:ext>
            </a:extLst>
          </p:cNvPr>
          <p:cNvSpPr/>
          <p:nvPr/>
        </p:nvSpPr>
        <p:spPr>
          <a:xfrm>
            <a:off x="10760081" y="82433"/>
            <a:ext cx="1276636" cy="1249473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4F9BCA57-88EB-44E2-9111-A6AED39B5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695912"/>
              </p:ext>
            </p:extLst>
          </p:nvPr>
        </p:nvGraphicFramePr>
        <p:xfrm>
          <a:off x="1161540" y="1470371"/>
          <a:ext cx="941166" cy="162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r:id="rId7" imgW="1345680" imgH="2323800" progId="">
                  <p:embed/>
                </p:oleObj>
              </mc:Choice>
              <mc:Fallback>
                <p:oleObj r:id="rId7" imgW="1345680" imgH="2323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61540" y="1470371"/>
                        <a:ext cx="941166" cy="1624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 descr="Picture background">
            <a:extLst>
              <a:ext uri="{FF2B5EF4-FFF2-40B4-BE49-F238E27FC236}">
                <a16:creationId xmlns:a16="http://schemas.microsoft.com/office/drawing/2014/main" id="{AD229C20-79B0-41CB-87D6-2E444456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16" y="1384359"/>
            <a:ext cx="1865444" cy="186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icture background">
            <a:extLst>
              <a:ext uri="{FF2B5EF4-FFF2-40B4-BE49-F238E27FC236}">
                <a16:creationId xmlns:a16="http://schemas.microsoft.com/office/drawing/2014/main" id="{EBB34E20-4843-4E02-8C04-55F48A15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36" y="1490135"/>
            <a:ext cx="1624843" cy="16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87BED50B-E893-4BB5-B6D3-0EA80291C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656373"/>
              </p:ext>
            </p:extLst>
          </p:nvPr>
        </p:nvGraphicFramePr>
        <p:xfrm>
          <a:off x="4296190" y="1429248"/>
          <a:ext cx="941166" cy="162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r:id="rId11" imgW="1345680" imgH="2323800" progId="">
                  <p:embed/>
                </p:oleObj>
              </mc:Choice>
              <mc:Fallback>
                <p:oleObj r:id="rId11" imgW="1345680" imgH="232380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4F9BCA57-88EB-44E2-9111-A6AED39B5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6190" y="1429248"/>
                        <a:ext cx="941166" cy="1624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13" descr="Picture background">
            <a:extLst>
              <a:ext uri="{FF2B5EF4-FFF2-40B4-BE49-F238E27FC236}">
                <a16:creationId xmlns:a16="http://schemas.microsoft.com/office/drawing/2014/main" id="{207E85F2-E317-4DEC-A884-340F9682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17" y="1774473"/>
            <a:ext cx="1894269" cy="10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609BE77-1B66-4A13-B27F-E32C2547B6DB}"/>
              </a:ext>
            </a:extLst>
          </p:cNvPr>
          <p:cNvSpPr txBox="1"/>
          <p:nvPr/>
        </p:nvSpPr>
        <p:spPr>
          <a:xfrm>
            <a:off x="3704973" y="3213948"/>
            <a:ext cx="2581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молодежь </a:t>
            </a:r>
          </a:p>
          <a:p>
            <a:pPr algn="ctr"/>
            <a:r>
              <a:rPr lang="ru-RU" sz="2400" b="1" dirty="0"/>
              <a:t>Брянской области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977124-5D85-4118-9F32-C0E841EE8BEE}"/>
              </a:ext>
            </a:extLst>
          </p:cNvPr>
          <p:cNvSpPr txBox="1"/>
          <p:nvPr/>
        </p:nvSpPr>
        <p:spPr>
          <a:xfrm>
            <a:off x="21782" y="3193232"/>
            <a:ext cx="3402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проект «Вдохновленные спортом: </a:t>
            </a:r>
          </a:p>
          <a:p>
            <a:pPr algn="ctr"/>
            <a:r>
              <a:rPr lang="ru-RU" sz="2400" b="1" dirty="0"/>
              <a:t>спортсменами славится Брянская область»</a:t>
            </a:r>
          </a:p>
        </p:txBody>
      </p:sp>
      <p:pic>
        <p:nvPicPr>
          <p:cNvPr id="34" name="Picture 4" descr="Picture background">
            <a:extLst>
              <a:ext uri="{FF2B5EF4-FFF2-40B4-BE49-F238E27FC236}">
                <a16:creationId xmlns:a16="http://schemas.microsoft.com/office/drawing/2014/main" id="{B4B49C2F-6A4C-4278-9D09-ED549F049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6563400" y="3209802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FCF75E5-C2DE-46E1-8831-CAAA2EA56D02}"/>
              </a:ext>
            </a:extLst>
          </p:cNvPr>
          <p:cNvSpPr txBox="1"/>
          <p:nvPr/>
        </p:nvSpPr>
        <p:spPr>
          <a:xfrm rot="20631217">
            <a:off x="9490813" y="1082383"/>
            <a:ext cx="24114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синергия - результат, превосходящий простую сумму усилий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C2D41723-8189-4B78-9526-1D638C4AEF33}"/>
              </a:ext>
            </a:extLst>
          </p:cNvPr>
          <p:cNvSpPr/>
          <p:nvPr/>
        </p:nvSpPr>
        <p:spPr>
          <a:xfrm rot="20403926" flipH="1">
            <a:off x="9251346" y="2249601"/>
            <a:ext cx="271796" cy="227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4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7236612A-DFBA-4622-AD23-B3D9E7B913AC}"/>
              </a:ext>
            </a:extLst>
          </p:cNvPr>
          <p:cNvSpPr/>
          <p:nvPr/>
        </p:nvSpPr>
        <p:spPr>
          <a:xfrm flipV="1">
            <a:off x="941747" y="0"/>
            <a:ext cx="2263007" cy="612764"/>
          </a:xfrm>
          <a:prstGeom prst="triangle">
            <a:avLst/>
          </a:prstGeom>
          <a:solidFill>
            <a:srgbClr val="80839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CE421FC3-98F3-4CFE-AEA1-4F3A33249F24}"/>
              </a:ext>
            </a:extLst>
          </p:cNvPr>
          <p:cNvSpPr/>
          <p:nvPr/>
        </p:nvSpPr>
        <p:spPr>
          <a:xfrm rot="20788217">
            <a:off x="-153828" y="-18456"/>
            <a:ext cx="2449965" cy="311152"/>
          </a:xfrm>
          <a:prstGeom prst="triangle">
            <a:avLst/>
          </a:prstGeom>
          <a:solidFill>
            <a:srgbClr val="DC404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7CDA6-5A16-40DC-87AB-E59BB402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951" y="-684570"/>
            <a:ext cx="11317434" cy="1929266"/>
          </a:xfrm>
        </p:spPr>
        <p:txBody>
          <a:bodyPr>
            <a:normAutofit/>
          </a:bodyPr>
          <a:lstStyle/>
          <a:p>
            <a: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highlight>
                  <a:srgbClr val="ECB18A"/>
                </a:highlight>
                <a:latin typeface="Century Gothic" panose="020B0502020202020204" pitchFamily="34" charset="0"/>
              </a:rPr>
              <a:t>ПЕРСПЕКТИВЫ </a:t>
            </a:r>
            <a:r>
              <a:rPr lang="ru-RU" sz="32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РАЗВИТИЯ ПРОЕКТА</a:t>
            </a:r>
            <a:br>
              <a:rPr lang="ru-RU" sz="27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</a:br>
            <a:endParaRPr lang="ru-RU" sz="2700" b="1" dirty="0">
              <a:gradFill flip="none" rotWithShape="1">
                <a:gsLst>
                  <a:gs pos="0">
                    <a:srgbClr val="D82824">
                      <a:shade val="30000"/>
                      <a:satMod val="115000"/>
                    </a:srgbClr>
                  </a:gs>
                  <a:gs pos="50000">
                    <a:srgbClr val="D82824">
                      <a:shade val="67500"/>
                      <a:satMod val="115000"/>
                    </a:srgbClr>
                  </a:gs>
                  <a:gs pos="100000">
                    <a:srgbClr val="D82824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A7CB9BFE-0382-4947-9F16-C854BEF18459}"/>
              </a:ext>
            </a:extLst>
          </p:cNvPr>
          <p:cNvSpPr/>
          <p:nvPr/>
        </p:nvSpPr>
        <p:spPr>
          <a:xfrm rot="19188316" flipH="1">
            <a:off x="11641893" y="1373780"/>
            <a:ext cx="4355893" cy="5139247"/>
          </a:xfrm>
          <a:prstGeom prst="arc">
            <a:avLst/>
          </a:prstGeom>
          <a:ln w="28575">
            <a:solidFill>
              <a:srgbClr val="DC40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A6016E0-73E1-445E-BB65-BEA54528E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107879"/>
              </p:ext>
            </p:extLst>
          </p:nvPr>
        </p:nvGraphicFramePr>
        <p:xfrm>
          <a:off x="1846219" y="1119885"/>
          <a:ext cx="4188823" cy="4265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F05B0D2F-B19F-40E4-8D16-7F5ADACEC5C4}"/>
              </a:ext>
            </a:extLst>
          </p:cNvPr>
          <p:cNvSpPr txBox="1">
            <a:spLocks/>
          </p:cNvSpPr>
          <p:nvPr/>
        </p:nvSpPr>
        <p:spPr>
          <a:xfrm>
            <a:off x="3765287" y="1119885"/>
            <a:ext cx="6284412" cy="1074680"/>
          </a:xfrm>
          <a:prstGeom prst="rect">
            <a:avLst/>
          </a:prstGeom>
          <a:solidFill>
            <a:schemeClr val="bg1"/>
          </a:solidFill>
          <a:ln w="19050">
            <a:solidFill>
              <a:srgbClr val="E3361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algn="l">
              <a:spcBef>
                <a:spcPts val="0"/>
              </a:spcBef>
            </a:pPr>
            <a:r>
              <a:rPr lang="ru-RU" b="1" dirty="0">
                <a:latin typeface="Corbel" panose="020B0503020204020204" pitchFamily="34" charset="0"/>
              </a:rPr>
              <a:t>Расширение географии проекта под эгидой Министерства спорта, Департамента образования</a:t>
            </a:r>
          </a:p>
          <a:p>
            <a:pPr indent="809625" algn="l">
              <a:spcBef>
                <a:spcPts val="0"/>
              </a:spcBef>
            </a:pPr>
            <a:endParaRPr lang="ru-RU" b="1" dirty="0">
              <a:latin typeface="Corbel" panose="020B0503020204020204" pitchFamily="34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1FD5BE4-78DE-45B9-9D6A-1659454A647F}"/>
              </a:ext>
            </a:extLst>
          </p:cNvPr>
          <p:cNvSpPr txBox="1">
            <a:spLocks/>
          </p:cNvSpPr>
          <p:nvPr/>
        </p:nvSpPr>
        <p:spPr>
          <a:xfrm>
            <a:off x="3765287" y="2194565"/>
            <a:ext cx="6284411" cy="827315"/>
          </a:xfrm>
          <a:prstGeom prst="rect">
            <a:avLst/>
          </a:prstGeom>
          <a:solidFill>
            <a:schemeClr val="bg1"/>
          </a:solidFill>
          <a:ln w="19050">
            <a:solidFill>
              <a:srgbClr val="E3361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600" b="1" dirty="0">
              <a:latin typeface="Corbel" panose="020B0503020204020204" pitchFamily="34" charset="0"/>
            </a:endParaRPr>
          </a:p>
          <a:p>
            <a:pPr indent="809625" algn="l">
              <a:spcBef>
                <a:spcPts val="0"/>
              </a:spcBef>
            </a:pPr>
            <a:r>
              <a:rPr lang="ru-RU" b="1" dirty="0">
                <a:latin typeface="Corbel" panose="020B0503020204020204" pitchFamily="34" charset="0"/>
              </a:rPr>
              <a:t>Расширение контингента </a:t>
            </a:r>
          </a:p>
          <a:p>
            <a:pPr indent="809625" algn="l">
              <a:spcBef>
                <a:spcPts val="0"/>
              </a:spcBef>
            </a:pPr>
            <a:r>
              <a:rPr lang="ru-RU" b="1" dirty="0">
                <a:latin typeface="Corbel" panose="020B0503020204020204" pitchFamily="34" charset="0"/>
              </a:rPr>
              <a:t>членов проекта, спикеров.</a:t>
            </a: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A0CDC95E-D4D0-4332-86BC-341B4C4B5531}"/>
              </a:ext>
            </a:extLst>
          </p:cNvPr>
          <p:cNvSpPr txBox="1">
            <a:spLocks/>
          </p:cNvSpPr>
          <p:nvPr/>
        </p:nvSpPr>
        <p:spPr>
          <a:xfrm>
            <a:off x="3765283" y="3001015"/>
            <a:ext cx="6284415" cy="1449070"/>
          </a:xfrm>
          <a:prstGeom prst="rect">
            <a:avLst/>
          </a:prstGeom>
          <a:solidFill>
            <a:schemeClr val="bg1"/>
          </a:solidFill>
          <a:ln w="19050">
            <a:solidFill>
              <a:srgbClr val="E3361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algn="l">
              <a:spcBef>
                <a:spcPts val="0"/>
              </a:spcBef>
            </a:pPr>
            <a:endParaRPr lang="ru-RU" sz="400" b="1" dirty="0">
              <a:latin typeface="Corbel" panose="020B0503020204020204" pitchFamily="34" charset="0"/>
            </a:endParaRPr>
          </a:p>
          <a:p>
            <a:pPr marL="809625" algn="l">
              <a:spcBef>
                <a:spcPts val="0"/>
              </a:spcBef>
            </a:pPr>
            <a:r>
              <a:rPr lang="ru-RU" b="1" dirty="0">
                <a:latin typeface="Corbel" panose="020B0503020204020204" pitchFamily="34" charset="0"/>
              </a:rPr>
              <a:t>Расширение информационного </a:t>
            </a:r>
          </a:p>
          <a:p>
            <a:pPr marL="809625" algn="l">
              <a:spcBef>
                <a:spcPts val="0"/>
              </a:spcBef>
            </a:pPr>
            <a:r>
              <a:rPr lang="ru-RU" b="1" dirty="0">
                <a:latin typeface="Corbel" panose="020B0503020204020204" pitchFamily="34" charset="0"/>
              </a:rPr>
              <a:t>обеспечения проекта: продолжение сбора и систематизации информации.</a:t>
            </a:r>
          </a:p>
          <a:p>
            <a:pPr indent="444500">
              <a:spcBef>
                <a:spcPts val="0"/>
              </a:spcBef>
            </a:pPr>
            <a:endParaRPr lang="ru-RU" b="1" dirty="0">
              <a:latin typeface="Corbel" panose="020B0503020204020204" pitchFamily="34" charset="0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B49EEDD7-82AC-41EB-B312-3218045C5F36}"/>
              </a:ext>
            </a:extLst>
          </p:cNvPr>
          <p:cNvSpPr txBox="1">
            <a:spLocks/>
          </p:cNvSpPr>
          <p:nvPr/>
        </p:nvSpPr>
        <p:spPr>
          <a:xfrm>
            <a:off x="3765284" y="4233292"/>
            <a:ext cx="6284414" cy="1152491"/>
          </a:xfrm>
          <a:prstGeom prst="rect">
            <a:avLst/>
          </a:prstGeom>
          <a:solidFill>
            <a:schemeClr val="bg1"/>
          </a:solidFill>
          <a:ln w="19050">
            <a:solidFill>
              <a:srgbClr val="E3361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algn="l">
              <a:spcBef>
                <a:spcPts val="0"/>
              </a:spcBef>
            </a:pPr>
            <a:endParaRPr lang="ru-RU" sz="1200" b="1" dirty="0">
              <a:latin typeface="Corbel" panose="020B0503020204020204" pitchFamily="34" charset="0"/>
            </a:endParaRPr>
          </a:p>
          <a:p>
            <a:pPr indent="809625" algn="l">
              <a:spcBef>
                <a:spcPts val="0"/>
              </a:spcBef>
            </a:pPr>
            <a:r>
              <a:rPr lang="ru-RU" b="1" dirty="0">
                <a:latin typeface="Corbel" panose="020B0503020204020204" pitchFamily="34" charset="0"/>
              </a:rPr>
              <a:t>Поиск новых источников </a:t>
            </a:r>
          </a:p>
          <a:p>
            <a:pPr indent="809625" algn="l">
              <a:spcBef>
                <a:spcPts val="0"/>
              </a:spcBef>
            </a:pPr>
            <a:r>
              <a:rPr lang="ru-RU" b="1" dirty="0">
                <a:latin typeface="Corbel" panose="020B0503020204020204" pitchFamily="34" charset="0"/>
              </a:rPr>
              <a:t>финансирования.</a:t>
            </a:r>
          </a:p>
        </p:txBody>
      </p:sp>
      <p:pic>
        <p:nvPicPr>
          <p:cNvPr id="22" name="Picture 4" descr="Picture background">
            <a:extLst>
              <a:ext uri="{FF2B5EF4-FFF2-40B4-BE49-F238E27FC236}">
                <a16:creationId xmlns:a16="http://schemas.microsoft.com/office/drawing/2014/main" id="{DACCB9F1-7233-4368-9C6A-389C6B07A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3864413" y="1456135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icture background">
            <a:extLst>
              <a:ext uri="{FF2B5EF4-FFF2-40B4-BE49-F238E27FC236}">
                <a16:creationId xmlns:a16="http://schemas.microsoft.com/office/drawing/2014/main" id="{7A39BA81-F5C4-469D-9D57-A93200498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3872966" y="2197272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Picture background">
            <a:extLst>
              <a:ext uri="{FF2B5EF4-FFF2-40B4-BE49-F238E27FC236}">
                <a16:creationId xmlns:a16="http://schemas.microsoft.com/office/drawing/2014/main" id="{7F8B03A6-D021-48F1-8466-447FF8DE9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3885365" y="3263899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Picture background">
            <a:extLst>
              <a:ext uri="{FF2B5EF4-FFF2-40B4-BE49-F238E27FC236}">
                <a16:creationId xmlns:a16="http://schemas.microsoft.com/office/drawing/2014/main" id="{456145FF-A196-4B56-B425-4267E7DFA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83" b="63090"/>
          <a:stretch/>
        </p:blipFill>
        <p:spPr bwMode="auto">
          <a:xfrm rot="7431500" flipH="1">
            <a:off x="3885366" y="4459303"/>
            <a:ext cx="534675" cy="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icture background">
            <a:extLst>
              <a:ext uri="{FF2B5EF4-FFF2-40B4-BE49-F238E27FC236}">
                <a16:creationId xmlns:a16="http://schemas.microsoft.com/office/drawing/2014/main" id="{494014BF-D8CA-4037-BB8D-ADFCD8D92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01"/>
          <a:stretch/>
        </p:blipFill>
        <p:spPr bwMode="auto">
          <a:xfrm rot="372752">
            <a:off x="909497" y="585223"/>
            <a:ext cx="1810315" cy="9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icture background">
            <a:extLst>
              <a:ext uri="{FF2B5EF4-FFF2-40B4-BE49-F238E27FC236}">
                <a16:creationId xmlns:a16="http://schemas.microsoft.com/office/drawing/2014/main" id="{5A2A9627-E82F-4051-B9FC-8DCE1212B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01"/>
          <a:stretch/>
        </p:blipFill>
        <p:spPr bwMode="auto">
          <a:xfrm rot="372752">
            <a:off x="322769" y="1498711"/>
            <a:ext cx="1810315" cy="9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78AC05E-6F7B-40A9-A0FD-839F76966138}"/>
              </a:ext>
            </a:extLst>
          </p:cNvPr>
          <p:cNvSpPr txBox="1"/>
          <p:nvPr/>
        </p:nvSpPr>
        <p:spPr>
          <a:xfrm>
            <a:off x="1846219" y="5501229"/>
            <a:ext cx="107914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Долгосрочная устойчивость: </a:t>
            </a:r>
            <a:r>
              <a:rPr lang="ru-RU" sz="3200" b="1" dirty="0"/>
              <a:t>потенциал проекта заключается в его способности к саморазвитию.</a:t>
            </a:r>
          </a:p>
        </p:txBody>
      </p:sp>
      <p:pic>
        <p:nvPicPr>
          <p:cNvPr id="27" name="Picture 4" descr="Picture background">
            <a:extLst>
              <a:ext uri="{FF2B5EF4-FFF2-40B4-BE49-F238E27FC236}">
                <a16:creationId xmlns:a16="http://schemas.microsoft.com/office/drawing/2014/main" id="{92447318-5C1A-4EB9-8B0E-81E2A827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4" y="4964484"/>
            <a:ext cx="1976323" cy="17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id="{161C44DA-2083-4965-B7FB-ACBD9BE53BD3}"/>
              </a:ext>
            </a:extLst>
          </p:cNvPr>
          <p:cNvSpPr/>
          <p:nvPr/>
        </p:nvSpPr>
        <p:spPr>
          <a:xfrm>
            <a:off x="10760081" y="82433"/>
            <a:ext cx="1276636" cy="1249473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6157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7236612A-DFBA-4622-AD23-B3D9E7B913AC}"/>
              </a:ext>
            </a:extLst>
          </p:cNvPr>
          <p:cNvSpPr/>
          <p:nvPr/>
        </p:nvSpPr>
        <p:spPr>
          <a:xfrm flipV="1">
            <a:off x="941747" y="0"/>
            <a:ext cx="2881316" cy="612764"/>
          </a:xfrm>
          <a:prstGeom prst="triangle">
            <a:avLst/>
          </a:prstGeom>
          <a:solidFill>
            <a:srgbClr val="80839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CE421FC3-98F3-4CFE-AEA1-4F3A33249F24}"/>
              </a:ext>
            </a:extLst>
          </p:cNvPr>
          <p:cNvSpPr/>
          <p:nvPr/>
        </p:nvSpPr>
        <p:spPr>
          <a:xfrm rot="20788217">
            <a:off x="-153828" y="-18456"/>
            <a:ext cx="2449965" cy="311152"/>
          </a:xfrm>
          <a:prstGeom prst="triangle">
            <a:avLst/>
          </a:prstGeom>
          <a:solidFill>
            <a:srgbClr val="DC404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7CDA6-5A16-40DC-87AB-E59BB402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112" y="2266654"/>
            <a:ext cx="11317434" cy="19292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СПАСИБО </a:t>
            </a:r>
            <a:br>
              <a:rPr lang="ru-RU" sz="66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</a:br>
            <a:r>
              <a:rPr lang="ru-RU" sz="66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  <a:t>ЗА ВНИМАНИЕ!</a:t>
            </a:r>
            <a:br>
              <a:rPr lang="ru-RU" sz="6600" b="1" dirty="0">
                <a:gradFill flip="none" rotWithShape="1">
                  <a:gsLst>
                    <a:gs pos="0">
                      <a:srgbClr val="D82824">
                        <a:shade val="30000"/>
                        <a:satMod val="115000"/>
                      </a:srgbClr>
                    </a:gs>
                    <a:gs pos="50000">
                      <a:srgbClr val="D82824">
                        <a:shade val="67500"/>
                        <a:satMod val="115000"/>
                      </a:srgbClr>
                    </a:gs>
                    <a:gs pos="100000">
                      <a:srgbClr val="D8282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Century Gothic" panose="020B0502020202020204" pitchFamily="34" charset="0"/>
              </a:rPr>
            </a:br>
            <a:endParaRPr lang="ru-RU" sz="6600" b="1" dirty="0">
              <a:gradFill flip="none" rotWithShape="1">
                <a:gsLst>
                  <a:gs pos="0">
                    <a:srgbClr val="D82824">
                      <a:shade val="30000"/>
                      <a:satMod val="115000"/>
                    </a:srgbClr>
                  </a:gs>
                  <a:gs pos="50000">
                    <a:srgbClr val="D82824">
                      <a:shade val="67500"/>
                      <a:satMod val="115000"/>
                    </a:srgbClr>
                  </a:gs>
                  <a:gs pos="100000">
                    <a:srgbClr val="D82824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A7CB9BFE-0382-4947-9F16-C854BEF18459}"/>
              </a:ext>
            </a:extLst>
          </p:cNvPr>
          <p:cNvSpPr/>
          <p:nvPr/>
        </p:nvSpPr>
        <p:spPr>
          <a:xfrm rot="19188316" flipH="1">
            <a:off x="11641893" y="1373780"/>
            <a:ext cx="4355893" cy="5139247"/>
          </a:xfrm>
          <a:prstGeom prst="arc">
            <a:avLst/>
          </a:prstGeom>
          <a:ln w="28575">
            <a:solidFill>
              <a:srgbClr val="DC40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4" descr="Picture background">
            <a:extLst>
              <a:ext uri="{FF2B5EF4-FFF2-40B4-BE49-F238E27FC236}">
                <a16:creationId xmlns:a16="http://schemas.microsoft.com/office/drawing/2014/main" id="{494014BF-D8CA-4037-BB8D-ADFCD8D92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01"/>
          <a:stretch/>
        </p:blipFill>
        <p:spPr bwMode="auto">
          <a:xfrm rot="372752">
            <a:off x="10976607" y="4890907"/>
            <a:ext cx="1810315" cy="9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icture background">
            <a:extLst>
              <a:ext uri="{FF2B5EF4-FFF2-40B4-BE49-F238E27FC236}">
                <a16:creationId xmlns:a16="http://schemas.microsoft.com/office/drawing/2014/main" id="{5A2A9627-E82F-4051-B9FC-8DCE1212B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01"/>
          <a:stretch/>
        </p:blipFill>
        <p:spPr bwMode="auto">
          <a:xfrm rot="372752">
            <a:off x="10432512" y="5851571"/>
            <a:ext cx="1810315" cy="9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219093F6-9477-44CA-B3B2-23614E9C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57" y="3525994"/>
            <a:ext cx="2888957" cy="2999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1304CE35-9083-4514-9801-8D0F3808163D}"/>
              </a:ext>
            </a:extLst>
          </p:cNvPr>
          <p:cNvSpPr/>
          <p:nvPr/>
        </p:nvSpPr>
        <p:spPr>
          <a:xfrm>
            <a:off x="10708391" y="160649"/>
            <a:ext cx="1274155" cy="1177976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11032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490</Words>
  <Application>Microsoft Office PowerPoint</Application>
  <PresentationFormat>Широкоэкранный</PresentationFormat>
  <Paragraphs>76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Corbel</vt:lpstr>
      <vt:lpstr>Тема Office</vt:lpstr>
      <vt:lpstr>ВДОХНОВЛЕННЫЕ СПОРТОМ: СПОРТСМЕНАМИ СЛАВИТСЯ БРЯНСКАЯ ОБЛАСТЬ</vt:lpstr>
      <vt:lpstr>АКТУАЛЬНОСТЬ ПРОЕКТА</vt:lpstr>
      <vt:lpstr>ЦЕЛИ ПРОЕКТА</vt:lpstr>
      <vt:lpstr>МЕТОДЫ ПРОСВЕТИТЕЛЬСКОЙ РАБОТЫ</vt:lpstr>
      <vt:lpstr>ОЖИДАЕМЫЙ  КОЛИЧЕСТВЕННЫЙ РЕЗУЛЬТАТ  </vt:lpstr>
      <vt:lpstr>Презентация PowerPoint</vt:lpstr>
      <vt:lpstr>ОЖИДАЕМЫЙ  СОЦИАЛЬНЫЙ ЭФФЕКТ </vt:lpstr>
      <vt:lpstr>ПЕРСПЕКТИВЫ РАЗВИТИЯ ПРОЕКТА </vt:lpstr>
      <vt:lpstr>СПАСИБО 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</dc:creator>
  <cp:lastModifiedBy>Stud</cp:lastModifiedBy>
  <cp:revision>304</cp:revision>
  <dcterms:created xsi:type="dcterms:W3CDTF">2025-10-10T06:13:59Z</dcterms:created>
  <dcterms:modified xsi:type="dcterms:W3CDTF">2026-05-18T09:15:22Z</dcterms:modified>
</cp:coreProperties>
</file>