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615" r:id="rId1"/>
  </p:sldMasterIdLst>
  <p:sldIdLst>
    <p:sldId id="256" r:id="rId2"/>
    <p:sldId id="257" r:id="rId3"/>
    <p:sldId id="258" r:id="rId4"/>
    <p:sldId id="273" r:id="rId5"/>
    <p:sldId id="259" r:id="rId6"/>
    <p:sldId id="271" r:id="rId7"/>
    <p:sldId id="260" r:id="rId8"/>
    <p:sldId id="261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4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7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51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241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75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95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82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6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4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5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6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00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83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6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44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90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16" r:id="rId1"/>
    <p:sldLayoutId id="2147484617" r:id="rId2"/>
    <p:sldLayoutId id="2147484618" r:id="rId3"/>
    <p:sldLayoutId id="2147484619" r:id="rId4"/>
    <p:sldLayoutId id="2147484620" r:id="rId5"/>
    <p:sldLayoutId id="2147484621" r:id="rId6"/>
    <p:sldLayoutId id="2147484622" r:id="rId7"/>
    <p:sldLayoutId id="2147484623" r:id="rId8"/>
    <p:sldLayoutId id="2147484624" r:id="rId9"/>
    <p:sldLayoutId id="2147484625" r:id="rId10"/>
    <p:sldLayoutId id="2147484626" r:id="rId11"/>
    <p:sldLayoutId id="2147484627" r:id="rId12"/>
    <p:sldLayoutId id="2147484628" r:id="rId13"/>
    <p:sldLayoutId id="2147484629" r:id="rId14"/>
    <p:sldLayoutId id="2147484630" r:id="rId15"/>
    <p:sldLayoutId id="2147484631" r:id="rId16"/>
    <p:sldLayoutId id="2147484632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2FD5B-3E45-6D45-9C19-5BCCA7B5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Сахар в норме-ты в форме!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B503AD-87D2-AD4C-8B71-0722109867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40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014D8-039B-7640-9524-C2758E31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811F149E-FD01-304E-AAB5-03772C8E7F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4721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DCA2-8AA2-3345-9FEF-9AA7A82F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198" y="571500"/>
            <a:ext cx="7729728" cy="962786"/>
          </a:xfrm>
        </p:spPr>
        <p:txBody>
          <a:bodyPr/>
          <a:lstStyle/>
          <a:p>
            <a:r>
              <a:rPr lang="ru-RU"/>
              <a:t>Информация обо мне: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0A8DA44-4FA5-A842-8130-DAAF93612C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769" y="2301756"/>
            <a:ext cx="3028982" cy="3984744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6FC683-B86F-D549-A868-8FA19135A1C2}"/>
              </a:ext>
            </a:extLst>
          </p:cNvPr>
          <p:cNvSpPr txBox="1"/>
          <p:nvPr/>
        </p:nvSpPr>
        <p:spPr>
          <a:xfrm>
            <a:off x="5509826" y="2170469"/>
            <a:ext cx="37234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b="1" i="1" dirty="0"/>
              <a:t>Меня зовут Кузнецова Наталья, я из города Тамбова, </a:t>
            </a:r>
            <a:r>
              <a:rPr lang="ru-RU" b="1" i="1"/>
              <a:t>мне 23 года</a:t>
            </a:r>
            <a:r>
              <a:rPr lang="ru-RU" b="1" i="1" dirty="0"/>
              <a:t>.</a:t>
            </a:r>
          </a:p>
          <a:p>
            <a:pPr algn="l"/>
            <a:endParaRPr lang="ru-RU" b="1" i="1" dirty="0"/>
          </a:p>
          <a:p>
            <a:pPr algn="l"/>
            <a:r>
              <a:rPr lang="ru-RU" b="1" i="1"/>
              <a:t>Я являюсь студенткой 5 курса Медицинского </a:t>
            </a:r>
            <a:r>
              <a:rPr lang="ru-RU" b="1" i="1" dirty="0"/>
              <a:t>института ТГУ имени Г.Р</a:t>
            </a:r>
            <a:r>
              <a:rPr lang="ru-RU" b="1" i="1"/>
              <a:t>. Державина факультета Педиатрия, </a:t>
            </a:r>
            <a:r>
              <a:rPr lang="ru-RU" b="1" i="1" dirty="0"/>
              <a:t>Волонтёром-медиком и координатором санитарно-профилактического просвещения в </a:t>
            </a:r>
            <a:r>
              <a:rPr lang="ru-RU" b="1" i="1"/>
              <a:t>городе Тамбове, членом молодёжного правительства Тамбовской области.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24670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B094B-F5EE-4744-BD65-B0AA585D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328" y="619126"/>
            <a:ext cx="3482634" cy="1662761"/>
          </a:xfrm>
        </p:spPr>
        <p:txBody>
          <a:bodyPr>
            <a:normAutofit/>
          </a:bodyPr>
          <a:lstStyle/>
          <a:p>
            <a:r>
              <a:rPr lang="ru-RU" sz="3600" b="1"/>
              <a:t>О проекте: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A3401F-FAB8-DB43-91C9-C1ADDAD4F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69" y="2047117"/>
            <a:ext cx="11775282" cy="5561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/>
              <a:t>   </a:t>
            </a:r>
            <a:r>
              <a:rPr lang="ru-RU" sz="1800" dirty="0"/>
              <a:t>В ходе реализации </a:t>
            </a:r>
            <a:r>
              <a:rPr lang="ru-RU" sz="1800"/>
              <a:t>проекта планируется:</a:t>
            </a:r>
          </a:p>
          <a:p>
            <a:pPr marL="0" indent="0">
              <a:buNone/>
            </a:pPr>
            <a:r>
              <a:rPr lang="ru-RU" sz="1800"/>
              <a:t>-Проведение </a:t>
            </a:r>
            <a:r>
              <a:rPr lang="ru-RU" sz="1800" dirty="0"/>
              <a:t>ряда профилактических мероприятий, направленных на просвещение населения о </a:t>
            </a:r>
            <a:r>
              <a:rPr lang="ru-RU" sz="1800"/>
              <a:t>сахарном диабете, его причинах, осложнениях, а самое главное- о его профилактике.</a:t>
            </a:r>
          </a:p>
          <a:p>
            <a:pPr marL="0" indent="0">
              <a:buNone/>
            </a:pPr>
            <a:r>
              <a:rPr lang="ru-RU" sz="1800"/>
              <a:t>-Выезды </a:t>
            </a:r>
            <a:r>
              <a:rPr lang="ru-RU" sz="1800" dirty="0"/>
              <a:t>в </a:t>
            </a:r>
            <a:r>
              <a:rPr lang="ru-RU" sz="1800" dirty="0" err="1"/>
              <a:t>ФАПы</a:t>
            </a:r>
            <a:r>
              <a:rPr lang="ru-RU" sz="1800" dirty="0"/>
              <a:t>, ЦРБ</a:t>
            </a:r>
            <a:r>
              <a:rPr lang="ru-RU" sz="1800"/>
              <a:t>, села, деревне, школы</a:t>
            </a:r>
            <a:r>
              <a:rPr lang="ru-RU" sz="1800" dirty="0"/>
              <a:t>, </a:t>
            </a:r>
            <a:r>
              <a:rPr lang="ru-RU" sz="1800" dirty="0" err="1"/>
              <a:t>сузы</a:t>
            </a:r>
            <a:r>
              <a:rPr lang="ru-RU" sz="1800" dirty="0"/>
              <a:t>, вузы и трудовые коллективы, где люди смогут узнать много полезной информации, которая поможет им снизить риск развития сахарного диабета и вести здоровый образ жизни, а так же они смогут узнать свой уровень сахара </a:t>
            </a:r>
            <a:r>
              <a:rPr lang="ru-RU" sz="1800"/>
              <a:t>в крови. </a:t>
            </a:r>
          </a:p>
          <a:p>
            <a:pPr marL="0" indent="0">
              <a:buNone/>
            </a:pPr>
            <a:r>
              <a:rPr lang="ru-RU" sz="1800"/>
              <a:t>-Разработка памяток о профилактике сахарного диабета для разных возрастных категорий, а так же будут разработаны памятки о профилактике ожирения.</a:t>
            </a:r>
          </a:p>
          <a:p>
            <a:pPr marL="0" indent="0">
              <a:buNone/>
            </a:pPr>
            <a:r>
              <a:rPr lang="ru-RU" sz="1800"/>
              <a:t>-Работа с детьми будет проводиться в игровой форме, для лучшего усвоения знаний.</a:t>
            </a:r>
          </a:p>
          <a:p>
            <a:pPr marL="0" indent="0">
              <a:buNone/>
            </a:pPr>
            <a:r>
              <a:rPr lang="ru-RU" sz="1800"/>
              <a:t>-Анкетирование населения, после чего будут проанализированы их данные и представлены в лечебные учреждения.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9966913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6F0DFE-B3AE-FF4B-8EA8-FD6AAA33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5AA83-17F5-434D-9FF3-3527CE268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Мы с моей командой планируем провести около 90 мероприятий и охватить около 3200 человек в возрасте от 15 до 55 лет.</a:t>
            </a:r>
          </a:p>
        </p:txBody>
      </p:sp>
    </p:spTree>
    <p:extLst>
      <p:ext uri="{BB962C8B-B14F-4D97-AF65-F5344CB8AC3E}">
        <p14:creationId xmlns:p14="http://schemas.microsoft.com/office/powerpoint/2010/main" val="185874810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B4C1CD-9EEA-BD4F-B3CB-B95FBC0D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2214694"/>
          </a:xfrm>
        </p:spPr>
        <p:txBody>
          <a:bodyPr/>
          <a:lstStyle/>
          <a:p>
            <a:r>
              <a:rPr lang="ru-RU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72B22B-A195-854F-8659-CE77C234FA4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4045" y="2107407"/>
            <a:ext cx="6215062" cy="417671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Сахарный диабет занимает первое место среди заболеваний эндокринной системы и стоит на третьем месте по числу смертности, после заболеваний </a:t>
            </a:r>
            <a:r>
              <a:rPr lang="ru-RU" b="1" dirty="0" err="1"/>
              <a:t>сердечно-сосудистой</a:t>
            </a:r>
            <a:r>
              <a:rPr lang="ru-RU" b="1" dirty="0"/>
              <a:t> системы и онкологических болезней</a:t>
            </a:r>
            <a:r>
              <a:rPr lang="ru-RU" b="1"/>
              <a:t>. </a:t>
            </a:r>
          </a:p>
          <a:p>
            <a:r>
              <a:rPr lang="ru-RU" b="1"/>
              <a:t>Актуальность </a:t>
            </a:r>
            <a:r>
              <a:rPr lang="ru-RU" b="1" dirty="0"/>
              <a:t>информирования населения о возможных опасностях обуславливается неуклонным ростом показателей заболеваемости в различных возрастных группах, а также возникновением осложнений диабета, приводящих к ранней </a:t>
            </a:r>
            <a:r>
              <a:rPr lang="ru-RU" b="1" dirty="0" err="1"/>
              <a:t>инвалидизации</a:t>
            </a:r>
            <a:r>
              <a:rPr lang="ru-RU" b="1" dirty="0"/>
              <a:t> пациентов.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44ED0B0D-23A6-1D45-B4DE-BAD5A8976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3" y="2107407"/>
            <a:ext cx="5350669" cy="444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4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97531-2FF3-9040-81DF-7B0AF28E7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Распространенность сахарного диабета на территории Тамбовской области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E53D49-2B5F-AD46-BE47-9F723C4B4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217810"/>
            <a:ext cx="10630618" cy="3599316"/>
          </a:xfrm>
        </p:spPr>
        <p:txBody>
          <a:bodyPr>
            <a:normAutofit lnSpcReduction="10000"/>
          </a:bodyPr>
          <a:lstStyle/>
          <a:p>
            <a:r>
              <a:rPr lang="ru-RU"/>
              <a:t>В Тамбовской области с каждым годом увеличивается количество больных сахарным диабетом. За последние 5 лет общая численность пациентов с сахарным диабетом увеличилась в области на 15,4%. На диспансерном учете у эндокринологов  состоит около 37 тыс. пациентов с сахарным диабетом, из них 95% страдает сахарным диабетом 2 типа, 37% – лица трудоспособного возраста.</a:t>
            </a:r>
          </a:p>
          <a:p>
            <a:r>
              <a:rPr lang="ru-RU"/>
              <a:t>Заболеваемость сахарным диабетом детского населения за последние годы стабильна (в год регистрируется до 30 новых случаев), а заболеваемость взрослого населения  ежегодно увеличивается в среднем на 1 тыс. человек, за счет выявляемости в ходе диспансеризации и проведения профилактических осмотров.</a:t>
            </a:r>
          </a:p>
        </p:txBody>
      </p:sp>
    </p:spTree>
    <p:extLst>
      <p:ext uri="{BB962C8B-B14F-4D97-AF65-F5344CB8AC3E}">
        <p14:creationId xmlns:p14="http://schemas.microsoft.com/office/powerpoint/2010/main" val="301262078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E19A9-D868-4247-ABF8-62D9D37FF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Цель проекта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7A9B3-2ED2-0B48-8FB1-D5E5A18A9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12" y="2887135"/>
            <a:ext cx="6179344" cy="3512343"/>
          </a:xfrm>
        </p:spPr>
        <p:txBody>
          <a:bodyPr/>
          <a:lstStyle/>
          <a:p>
            <a:r>
              <a:rPr lang="ru-RU"/>
              <a:t>Повышение знаний граждан о сахарном диабете, возможных осложнениях и методах их профилактики, с целью укрепления здоровья населения в области заболеваний эндокринной системы.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92FCAE60-E443-354C-9C3D-CCC1E9261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4788" y="3081416"/>
            <a:ext cx="4643438" cy="293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366244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0949EF-40F8-4143-ADED-FA1C1CBC8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Задачи проекта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D8F2F-449F-6A4B-83E3-AD13159E8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	1. Повышение знаний людей о сахарном диабете</a:t>
            </a:r>
          </a:p>
          <a:p>
            <a:pPr>
              <a:buNone/>
            </a:pPr>
            <a:r>
              <a:rPr lang="ru-RU" dirty="0"/>
              <a:t>	2. Формирование у населения поведенческого стереотипа здорового  образа жизни для профилактики заболеваний эндокринной системы. </a:t>
            </a:r>
          </a:p>
          <a:p>
            <a:pPr marL="0" indent="0">
              <a:buNone/>
            </a:pPr>
            <a:r>
              <a:rPr lang="ru-RU" dirty="0"/>
              <a:t>       3. Повышение информирования людей о росте числа заболеваний сахарным диабетом и его осложнениях </a:t>
            </a:r>
          </a:p>
          <a:p>
            <a:pPr marL="0" indent="0">
              <a:buNone/>
            </a:pPr>
            <a:r>
              <a:rPr lang="ru-RU" dirty="0"/>
              <a:t>       4. Информирование населения о важности систематического прохождения профилактических медицинских осмотров и диспансеризации для предотвращения развития сахарного диабета и других эндокринных заболеваний.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60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986C8E-804E-DA47-948B-AB60930D0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6A1271-8A7C-774A-A6E4-23BAED6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653" y="2638044"/>
            <a:ext cx="4870347" cy="310198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Сахарный диабет очень серьезное заболевание. С каждым днём число заболевших увеличивается.</a:t>
            </a:r>
          </a:p>
          <a:p>
            <a:pPr marL="0" indent="0" algn="just">
              <a:buNone/>
            </a:pPr>
            <a:r>
              <a:rPr lang="ru-RU" dirty="0"/>
              <a:t> Наша задача информировать  об опасностях сахарного диабета как можно больше людей, и тем самым сократить рост заболеваемости. </a:t>
            </a:r>
            <a:endParaRPr lang="ru-RU"/>
          </a:p>
          <a:p>
            <a:pPr marL="0" indent="0" algn="just">
              <a:buNone/>
            </a:pPr>
            <a:r>
              <a:rPr lang="ru-RU"/>
              <a:t>Чем </a:t>
            </a:r>
            <a:r>
              <a:rPr lang="ru-RU" dirty="0"/>
              <a:t>больше знающих людей, тем больше здоровых людей! </a:t>
            </a:r>
          </a:p>
          <a:p>
            <a:pPr marL="0" indent="0">
              <a:buNone/>
            </a:pPr>
            <a:r>
              <a:rPr lang="ru-RU" dirty="0"/>
              <a:t>Так победим диабет вместе!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2533D1C-EB16-B947-A0ED-61732D08F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126" y="2638044"/>
            <a:ext cx="4126194" cy="293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5188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310</Words>
  <Application>Microsoft Office PowerPoint</Application>
  <PresentationFormat>Широкоэкранный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TM04033917[[fn=Berlin]]_novariants</vt:lpstr>
      <vt:lpstr>Сахар в норме-ты в форме!</vt:lpstr>
      <vt:lpstr>Информация обо мне:</vt:lpstr>
      <vt:lpstr>О проекте:</vt:lpstr>
      <vt:lpstr>Презентация PowerPoint</vt:lpstr>
      <vt:lpstr>Актуальность</vt:lpstr>
      <vt:lpstr>Распространенность сахарного диабета на территории Тамбовской области</vt:lpstr>
      <vt:lpstr>Цель проекта </vt:lpstr>
      <vt:lpstr>Задачи проекта </vt:lpstr>
      <vt:lpstr>Заключение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Сахар в норме-ты в форме!</dc:title>
  <dc:creator>natasha.kuznetsova000@gmail.com</dc:creator>
  <cp:lastModifiedBy>Ташка Кузнецова</cp:lastModifiedBy>
  <cp:revision>13</cp:revision>
  <dcterms:created xsi:type="dcterms:W3CDTF">2021-04-14T06:29:39Z</dcterms:created>
  <dcterms:modified xsi:type="dcterms:W3CDTF">2022-06-18T18:49:52Z</dcterms:modified>
</cp:coreProperties>
</file>