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989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7ABD-40DF-485B-8628-2A5C2029135A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5850-5AF3-46F6-89BE-FE55003A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918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7ABD-40DF-485B-8628-2A5C2029135A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5850-5AF3-46F6-89BE-FE55003A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677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7ABD-40DF-485B-8628-2A5C2029135A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5850-5AF3-46F6-89BE-FE55003AFB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8404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7ABD-40DF-485B-8628-2A5C2029135A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5850-5AF3-46F6-89BE-FE55003A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1257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7ABD-40DF-485B-8628-2A5C2029135A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5850-5AF3-46F6-89BE-FE55003AFB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544536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7ABD-40DF-485B-8628-2A5C2029135A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5850-5AF3-46F6-89BE-FE55003A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6356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7ABD-40DF-485B-8628-2A5C2029135A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5850-5AF3-46F6-89BE-FE55003A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169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7ABD-40DF-485B-8628-2A5C2029135A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5850-5AF3-46F6-89BE-FE55003A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11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7ABD-40DF-485B-8628-2A5C2029135A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5850-5AF3-46F6-89BE-FE55003A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895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7ABD-40DF-485B-8628-2A5C2029135A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5850-5AF3-46F6-89BE-FE55003A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685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7ABD-40DF-485B-8628-2A5C2029135A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5850-5AF3-46F6-89BE-FE55003A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5591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7ABD-40DF-485B-8628-2A5C2029135A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5850-5AF3-46F6-89BE-FE55003A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419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7ABD-40DF-485B-8628-2A5C2029135A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5850-5AF3-46F6-89BE-FE55003A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479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7ABD-40DF-485B-8628-2A5C2029135A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5850-5AF3-46F6-89BE-FE55003A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245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7ABD-40DF-485B-8628-2A5C2029135A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5850-5AF3-46F6-89BE-FE55003A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393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7ABD-40DF-485B-8628-2A5C2029135A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5850-5AF3-46F6-89BE-FE55003A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5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F7ABD-40DF-485B-8628-2A5C2029135A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8C5850-5AF3-46F6-89BE-FE55003A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4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784" y="329183"/>
            <a:ext cx="7918704" cy="264737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509898"/>
                </a:solidFill>
              </a:rPr>
              <a:t>Автономная некоммерческая организация поддержки и развития добровольческих (волонтерских) инициатив</a:t>
            </a:r>
            <a:endParaRPr lang="ru-RU" b="1" dirty="0">
              <a:solidFill>
                <a:srgbClr val="509898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0" y="2976563"/>
            <a:ext cx="3748738" cy="3881437"/>
          </a:xfrm>
        </p:spPr>
      </p:pic>
    </p:spTree>
    <p:extLst>
      <p:ext uri="{BB962C8B-B14F-4D97-AF65-F5344CB8AC3E}">
        <p14:creationId xmlns="" xmlns:p14="http://schemas.microsoft.com/office/powerpoint/2010/main" val="12193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331" y="145966"/>
            <a:ext cx="7766936" cy="7867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509898"/>
                </a:solidFill>
              </a:rPr>
              <a:t>Немного истории</a:t>
            </a:r>
            <a:endParaRPr lang="ru-RU" dirty="0">
              <a:solidFill>
                <a:srgbClr val="509898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0496" y="1345882"/>
            <a:ext cx="8284464" cy="247802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Мое знакомство с добровольцами и добровольчеством началось в год добровольца, в 2018 году. Вместе с единомышленниками мы попали на Форум добровольцев в Москве. Именно там я попала на лекцию Юрия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Белановского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Наверное это был знак судьбы. А еще в 2018 году, в марте,  мы с инициативной группой провели в Павловском Посаде Благотворительный мастер-класс по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умбе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ДС «Надежда». На вырученные средства были куплены подарки для подопечных Отделения сестринского ухода МУЗ ЦРБ. 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Именно в 2018 году я стала донором.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4089082"/>
            <a:ext cx="4715256" cy="26523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65" y="4089082"/>
            <a:ext cx="3238691" cy="21591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2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0104"/>
            <a:ext cx="8596668" cy="131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766" y="117347"/>
            <a:ext cx="8596668" cy="3498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2019 году я поступила на учебу в Школу социального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волонтерства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где уже лично познакомилась с Даниловцами: Юра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Белановский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Лида Алексеевская, Лена Куликова, Андрей Мещеринов, Алена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Характерова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Добровольческое движение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Дааниловцы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 с 2013 года занимается социальным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волонтерством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посещая подопечных в учреждениях здравоохранения и социальных учреждениях. Есть группа помощи бездомным и группа переписки с заключенными. В 2021 году мне посчастливилось стать частью этого движения – стать региональным координатором волонтеров ДД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Даниловцы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 в Павловском Посаде. Проект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Даниловцы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регионах» охватил Павловский Посад, Волгоград, Калининград и Кемерово. Именно в это время, в марте 2021 года, я начала реализовывать свой социальный проект «Ты не одинок».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3635610"/>
            <a:ext cx="4645364" cy="3039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08" y="3636612"/>
            <a:ext cx="2991598" cy="3011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088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3384" y="97536"/>
            <a:ext cx="971250" cy="132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3" y="4191591"/>
            <a:ext cx="3611554" cy="24171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44" y="4191591"/>
            <a:ext cx="3614288" cy="24189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675" y="911352"/>
            <a:ext cx="82841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Проделана работа по набору волонтеров для проекта, проведены собеседования. Начали мы посещать Дом сестринского ухода в селе Рахманово. Но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Covid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внес свои коррективы и пришлось приостановить работу волонтерской группы. Я начала поиск другого учреждения. Отделение сестринского ухода закрыто на карантин. ЦРБ тоже.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Обратилась в СРЦН «Спектр», и он любезно открыл свои двери. Но, возникла другая проблема. Волонтеры шли в группу возрастных подопечных и идти к детям не захотели. И опять поиск новых волонтеров, проведение собеседований и встреч.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105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09959" y="164592"/>
            <a:ext cx="477475" cy="16463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1248" y="237744"/>
            <a:ext cx="8723375" cy="391134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И, вот, социальный проект «Ты не одинок» успешно реализуется по настоящее время. Волонтеры еженедельно посещают СЦ «Богородский».</a:t>
            </a:r>
          </a:p>
          <a:p>
            <a:pPr algn="l"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Целью проекта является эмоциональная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поддержка подопечных в социальных учреждениях и учреждениях здравоохранения через проведение регулярных встреч. Общение с целью осознания ценности подопечного для него самого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Задачи проекта:</a:t>
            </a:r>
          </a:p>
          <a:p>
            <a:pPr algn="l"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Развитие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осознанного социального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волонтерства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 Подмосковье.</a:t>
            </a:r>
          </a:p>
          <a:p>
            <a:pPr algn="l"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Создание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поддержка регулярной волонтерской группы.</a:t>
            </a:r>
          </a:p>
          <a:p>
            <a:pPr algn="l"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Организация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новых волонтерских групп в учреждениях здравоохранения и социальных учреждениях Подмосковья.</a:t>
            </a:r>
          </a:p>
          <a:p>
            <a:pPr algn="l"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Проведение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регулярных посещений.</a:t>
            </a:r>
          </a:p>
          <a:p>
            <a:pPr algn="l"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Проведение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волонтерских встреч. Формы встреч: Досуг, выезды, концерты, спектакли, праздники, встречи с интересными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людьми,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мастер-классы.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2" y="4149090"/>
            <a:ext cx="3368040" cy="25260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409" y="4146034"/>
            <a:ext cx="3376191" cy="2532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55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7120" y="134112"/>
            <a:ext cx="806658" cy="1320800"/>
          </a:xfrm>
        </p:spPr>
        <p:txBody>
          <a:bodyPr/>
          <a:lstStyle/>
          <a:p>
            <a:r>
              <a:rPr lang="ru-RU" dirty="0" smtClean="0"/>
              <a:t>20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68" y="3662412"/>
            <a:ext cx="4612112" cy="30735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8278" y="226814"/>
            <a:ext cx="88788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апреле 2022 года волею судьбы я в качестве стажера была отобрана на Стажировку по программе мобильности от АВЦ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Кемерово,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Ресурсный центр добровольцев Кузбасса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БлагоДарю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», где познакомилась с лучшими практиками Кузбасса и  людьми которые «Делают ДОБРО в Кузбассе», с лучшими стажерами, отобранными из 17 регионов России. Наша стажировка называлась «Время быть первыми!». Она стала переломным моментом в моем решении посвятить себя развитию добровольчества в своем городе и в Подмосковье.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 потом  Окружной форум добровольцев 2022 ЦФО в г. Липецк, Всероссийский форум серебряных добровольцев «Молоды душой 2022» в г. Ростов на Дону, в котором приняла участие и волонтер социального проекта «Ты не одинок» Фролова Елена.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sbEZBNktERQ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1009" y="3685735"/>
            <a:ext cx="4558759" cy="3037985"/>
          </a:xfrm>
        </p:spPr>
      </p:pic>
    </p:spTree>
    <p:extLst>
      <p:ext uri="{BB962C8B-B14F-4D97-AF65-F5344CB8AC3E}">
        <p14:creationId xmlns="" xmlns:p14="http://schemas.microsoft.com/office/powerpoint/2010/main" val="5231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6416" y="335280"/>
            <a:ext cx="742650" cy="1320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902" y="734125"/>
            <a:ext cx="8596668" cy="28868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 сегодня команда добровольцев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#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ВТЕМЕДОБРА – это три проекта, которые реализуются в Павловском Посаде: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Социальный проект «Ты не одинок»;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Проект в сфере культуры «Т.О.М. Добра»;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Проект 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Уши.Лапы.Хвост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Волонтерские часы регистрируются на всероссийском портале ДОБРО.РУ.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Наш </a:t>
            </a:r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девиз: «Спешите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делать добрый </a:t>
            </a:r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дела</a:t>
            </a:r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!»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90" y="4057114"/>
            <a:ext cx="3462528" cy="2596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84" y="4057114"/>
            <a:ext cx="4417219" cy="2596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924" y="4057114"/>
            <a:ext cx="3462528" cy="25968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72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</TotalTime>
  <Words>610</Words>
  <Application>Microsoft Office PowerPoint</Application>
  <PresentationFormat>Произвольный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Грань</vt:lpstr>
      <vt:lpstr>Автономная некоммерческая организация поддержки и развития добровольческих (волонтерских) инициатив</vt:lpstr>
      <vt:lpstr>Немного истории</vt:lpstr>
      <vt:lpstr>Слайд 3</vt:lpstr>
      <vt:lpstr>Слайд 4</vt:lpstr>
      <vt:lpstr>Слайд 5</vt:lpstr>
      <vt:lpstr>20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Автономная некоммерческая организация поддержки и развития добровольческих (волонтерских) инициатив</dc:title>
  <dc:creator>Envy</dc:creator>
  <cp:lastModifiedBy>Елена</cp:lastModifiedBy>
  <cp:revision>11</cp:revision>
  <dcterms:created xsi:type="dcterms:W3CDTF">2022-12-05T10:39:26Z</dcterms:created>
  <dcterms:modified xsi:type="dcterms:W3CDTF">2022-12-20T12:17:59Z</dcterms:modified>
</cp:coreProperties>
</file>