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6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87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1C5CE-2EF0-4476-9CCC-7926E9EED74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6E7D-2E76-4AD4-98B9-1B45E7A8EF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lqBi-g78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425" y="1481138"/>
            <a:ext cx="8113149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Районный волонтерский отряд «Добрая воля»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«Добрая воля»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355977" y="1444625"/>
            <a:ext cx="4248471" cy="50807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Волонтерский отряд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был сформирован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в 2012 году. Инициатором его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создания стало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Управление культуры, спорта, туризма и молодежи администрации «Устьянский муниципальный район».  Сегодня отряд насчитывает более 300 человек. Возраст волонтеров от 12 до 75 лет. 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Dobraya_volya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44625"/>
            <a:ext cx="3888432" cy="39417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3354"/>
          </a:xfrm>
        </p:spPr>
        <p:txBody>
          <a:bodyPr>
            <a:noAutofit/>
          </a:bodyPr>
          <a:lstStyle/>
          <a:p>
            <a:pPr algn="ctr"/>
            <a:r>
              <a:rPr lang="ru-RU" sz="2500" b="0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Ежегодно силами «Доброй воли» оказывается помощь в проведении мероприятий спортивной </a:t>
            </a:r>
            <a:r>
              <a:rPr lang="ru-RU" sz="2500" b="0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направленности</a:t>
            </a:r>
            <a:endParaRPr lang="ru-RU" sz="2500" dirty="0">
              <a:solidFill>
                <a:schemeClr val="bg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971128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>
                <a:latin typeface="Gungsuh" pitchFamily="18" charset="-127"/>
                <a:ea typeface="Gungsuh" pitchFamily="18" charset="-127"/>
              </a:rPr>
              <a:t>Всероссийские соревнования по лыжным гонкам «Чемпионские высоты» 2023 год</a:t>
            </a:r>
            <a:endParaRPr lang="ru-RU" sz="15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971128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>
                <a:latin typeface="Gungsuh" pitchFamily="18" charset="-127"/>
                <a:ea typeface="Gungsuh" pitchFamily="18" charset="-127"/>
              </a:rPr>
              <a:t>Силами волонтеров обеспечивается безопасность во время проведения массовых мероприятий</a:t>
            </a:r>
            <a:endParaRPr lang="ru-RU" sz="15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c2Co3fHstL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401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amqgAlu3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04864"/>
            <a:ext cx="404177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4355976" y="58052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Мероприятия профилактической направленности</a:t>
            </a:r>
            <a:endParaRPr lang="ru-RU" sz="3000" dirty="0">
              <a:solidFill>
                <a:schemeClr val="bg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Профилактика наркомании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Профилактика ПДД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20220322_1301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6412" y="1444625"/>
            <a:ext cx="3941763" cy="39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ri4G5w2psb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1961" y="1444625"/>
            <a:ext cx="3427903" cy="39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Помощь в проведении культурно-массовых мероприятий</a:t>
            </a:r>
            <a:endParaRPr lang="ru-RU" sz="3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700" b="1" dirty="0" smtClean="0">
                <a:latin typeface="Gungsuh" pitchFamily="18" charset="-127"/>
                <a:ea typeface="Gungsuh" pitchFamily="18" charset="-127"/>
              </a:rPr>
              <a:t>Фестиваль народного творчества «Устьянская </a:t>
            </a:r>
            <a:r>
              <a:rPr lang="ru-RU" sz="1700" b="1" dirty="0" err="1" smtClean="0">
                <a:latin typeface="Gungsuh" pitchFamily="18" charset="-127"/>
                <a:ea typeface="Gungsuh" pitchFamily="18" charset="-127"/>
              </a:rPr>
              <a:t>ссыпчина</a:t>
            </a:r>
            <a:r>
              <a:rPr lang="ru-RU" sz="1700" b="1" dirty="0" smtClean="0">
                <a:latin typeface="Gungsuh" pitchFamily="18" charset="-127"/>
                <a:ea typeface="Gungsuh" pitchFamily="18" charset="-127"/>
              </a:rPr>
              <a:t>»</a:t>
            </a:r>
            <a:endParaRPr lang="ru-RU" sz="17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700" b="1" dirty="0" smtClean="0">
                <a:latin typeface="Gungsuh" pitchFamily="18" charset="-127"/>
                <a:ea typeface="Gungsuh" pitchFamily="18" charset="-127"/>
              </a:rPr>
              <a:t>Помощь в реализации проекта «Уличные игры»</a:t>
            </a:r>
            <a:endParaRPr lang="ru-RU" sz="17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0gcGHFKiM5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tnM6DIfgNo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Экологическое движение «Чистые Устьяны»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700" b="1" dirty="0" smtClean="0">
                <a:latin typeface="Gungsuh" pitchFamily="18" charset="-127"/>
                <a:ea typeface="Gungsuh" pitchFamily="18" charset="-127"/>
              </a:rPr>
              <a:t>Мастер-классы, уроки экологии</a:t>
            </a:r>
            <a:endParaRPr lang="ru-RU" sz="17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Субботники, экологические сплавы на территории Устьянского округа 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_WfV9lqfJw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57251"/>
            <a:ext cx="4040188" cy="291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3KVKmbc3_-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988840"/>
            <a:ext cx="404177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Мероприятия патриотической направленности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Всероссийская акция «Свеча Памяти 2023»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Военно-патриотическая игра «</a:t>
            </a:r>
            <a:r>
              <a:rPr lang="ru-RU" b="1" dirty="0" err="1" smtClean="0">
                <a:latin typeface="Gungsuh" pitchFamily="18" charset="-127"/>
                <a:ea typeface="Gungsuh" pitchFamily="18" charset="-127"/>
              </a:rPr>
              <a:t>Я-Защитник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»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Содержимое 6" descr="f3MnSQBTj4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aEyRfggFjF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8773"/>
            <a:ext cx="4041775" cy="303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ungsuh" pitchFamily="18" charset="-127"/>
                <a:ea typeface="Gungsuh" pitchFamily="18" charset="-127"/>
              </a:rPr>
              <a:t>«ДОБРАЯ ВОЛЯ»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44824"/>
            <a:ext cx="7772400" cy="29664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Мир вокруг нас такой, какие мы!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Мы счастливые люди, вокруг нас так много замечательных и отзывчивых людей, от которых мы получаем поддержку и заряд энергии!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Это наши волонтеры, благотворители, подопечные и наши односельчане !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Надеемся, что и мы для кого-то целое зарядное устройство 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201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Районный волонтерский отряд «Добрая воля»</vt:lpstr>
      <vt:lpstr>«Добрая воля»</vt:lpstr>
      <vt:lpstr>Ежегодно силами «Доброй воли» оказывается помощь в проведении мероприятий спортивной направленности</vt:lpstr>
      <vt:lpstr>Мероприятия профилактической направленности</vt:lpstr>
      <vt:lpstr>Помощь в проведении культурно-массовых мероприятий</vt:lpstr>
      <vt:lpstr>Экологическое движение «Чистые Устьяны»</vt:lpstr>
      <vt:lpstr>Мероприятия патриотической направленности</vt:lpstr>
      <vt:lpstr>«ДОБРАЯ ВОЛЯ»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волонтерский отряд «Добрая воля»</dc:title>
  <dc:creator>Sport</dc:creator>
  <cp:lastModifiedBy>Спорт</cp:lastModifiedBy>
  <cp:revision>9</cp:revision>
  <dcterms:created xsi:type="dcterms:W3CDTF">2023-06-26T09:55:44Z</dcterms:created>
  <dcterms:modified xsi:type="dcterms:W3CDTF">2023-06-26T12:32:10Z</dcterms:modified>
</cp:coreProperties>
</file>