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4" r:id="rId9"/>
    <p:sldId id="265" r:id="rId10"/>
    <p:sldId id="266" r:id="rId11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3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3989D-ACD7-4C7E-83F0-C643CAD257F5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BA533-6EEE-47E8-87E5-7D9234DA3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320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BA533-6EEE-47E8-87E5-7D9234DA3CF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573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4C28-6E9D-4FE0-A8CD-E95C15587DA2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0A2F7-CC7A-48EB-AAE9-5A4C7A458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625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4C28-6E9D-4FE0-A8CD-E95C15587DA2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0A2F7-CC7A-48EB-AAE9-5A4C7A458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646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4C28-6E9D-4FE0-A8CD-E95C15587DA2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0A2F7-CC7A-48EB-AAE9-5A4C7A458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60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4C28-6E9D-4FE0-A8CD-E95C15587DA2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0A2F7-CC7A-48EB-AAE9-5A4C7A458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718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4C28-6E9D-4FE0-A8CD-E95C15587DA2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0A2F7-CC7A-48EB-AAE9-5A4C7A458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007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4C28-6E9D-4FE0-A8CD-E95C15587DA2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0A2F7-CC7A-48EB-AAE9-5A4C7A458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603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4C28-6E9D-4FE0-A8CD-E95C15587DA2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0A2F7-CC7A-48EB-AAE9-5A4C7A458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95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4C28-6E9D-4FE0-A8CD-E95C15587DA2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0A2F7-CC7A-48EB-AAE9-5A4C7A458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19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4C28-6E9D-4FE0-A8CD-E95C15587DA2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0A2F7-CC7A-48EB-AAE9-5A4C7A458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664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4C28-6E9D-4FE0-A8CD-E95C15587DA2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0A2F7-CC7A-48EB-AAE9-5A4C7A458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743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4C28-6E9D-4FE0-A8CD-E95C15587DA2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0A2F7-CC7A-48EB-AAE9-5A4C7A458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868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84C28-6E9D-4FE0-A8CD-E95C15587DA2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0A2F7-CC7A-48EB-AAE9-5A4C7A458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861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6F3C37C-F1AB-4B6B-8843-3449B9448879}"/>
              </a:ext>
            </a:extLst>
          </p:cNvPr>
          <p:cNvSpPr/>
          <p:nvPr/>
        </p:nvSpPr>
        <p:spPr>
          <a:xfrm>
            <a:off x="320843" y="171283"/>
            <a:ext cx="6994358" cy="1569660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3200" b="1" kern="150" dirty="0"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СПИСОК </a:t>
            </a:r>
          </a:p>
          <a:p>
            <a:pPr lvl="0" algn="ctr">
              <a:spcAft>
                <a:spcPts val="0"/>
              </a:spcAft>
            </a:pPr>
            <a:r>
              <a:rPr lang="ru-RU" sz="3200" b="1" kern="150" dirty="0"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УЧАСТНИКОВ ВОЛОНТЕРСКОГО ОТРЯДА «ЮНОСТЬ»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A7E895B6-EF42-4035-89F8-8FD6B0E527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916329"/>
              </p:ext>
            </p:extLst>
          </p:nvPr>
        </p:nvGraphicFramePr>
        <p:xfrm>
          <a:off x="779229" y="2169764"/>
          <a:ext cx="6077585" cy="8046720"/>
        </p:xfrm>
        <a:graphic>
          <a:graphicData uri="http://schemas.openxmlformats.org/drawingml/2006/table">
            <a:tbl>
              <a:tblPr firstRow="1" firstCol="1" lastRow="1" lastCol="1" bandRow="1" band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140449">
                  <a:extLst>
                    <a:ext uri="{9D8B030D-6E8A-4147-A177-3AD203B41FA5}">
                      <a16:colId xmlns:a16="http://schemas.microsoft.com/office/drawing/2014/main" val="504730295"/>
                    </a:ext>
                  </a:extLst>
                </a:gridCol>
                <a:gridCol w="4937136">
                  <a:extLst>
                    <a:ext uri="{9D8B030D-6E8A-4147-A177-3AD203B41FA5}">
                      <a16:colId xmlns:a16="http://schemas.microsoft.com/office/drawing/2014/main" val="874964705"/>
                    </a:ext>
                  </a:extLst>
                </a:gridCol>
              </a:tblGrid>
              <a:tr h="154940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1. 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Баль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Полина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972511"/>
                  </a:ext>
                </a:extLst>
              </a:tr>
              <a:tr h="23669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2.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Бессалый Данил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74373"/>
                  </a:ext>
                </a:extLst>
              </a:tr>
              <a:tr h="44450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3.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Галимов Сергей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685826"/>
                  </a:ext>
                </a:extLst>
              </a:tr>
              <a:tr h="154940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Коваленко Валентина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603910"/>
                  </a:ext>
                </a:extLst>
              </a:tr>
              <a:tr h="154940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5.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Кошенко Михаил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996014"/>
                  </a:ext>
                </a:extLst>
              </a:tr>
              <a:tr h="154940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6.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Селивоникова</a:t>
                      </a: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Евгения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24765"/>
                  </a:ext>
                </a:extLst>
              </a:tr>
              <a:tr h="154940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7.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Фетисова Екатерина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244637"/>
                  </a:ext>
                </a:extLst>
              </a:tr>
              <a:tr h="154940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8.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Салова Ксения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547148"/>
                  </a:ext>
                </a:extLst>
              </a:tr>
              <a:tr h="154940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9.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Напольский</a:t>
                      </a: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Виктория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97151"/>
                  </a:ext>
                </a:extLst>
              </a:tr>
              <a:tr h="154940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10.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Скворцова Милена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650318"/>
                  </a:ext>
                </a:extLst>
              </a:tr>
              <a:tr h="154940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11.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Гаврильченко</a:t>
                      </a: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Екатерина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574904"/>
                  </a:ext>
                </a:extLst>
              </a:tr>
              <a:tr h="154940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12.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Цокурова</a:t>
                      </a: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Мария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0842244"/>
                  </a:ext>
                </a:extLst>
              </a:tr>
              <a:tr h="154940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13.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Аширова</a:t>
                      </a: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Лилия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287158"/>
                  </a:ext>
                </a:extLst>
              </a:tr>
              <a:tr h="154940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14.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Устинова Виктория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893403"/>
                  </a:ext>
                </a:extLst>
              </a:tr>
              <a:tr h="154940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15.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Рябчук Валерия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475188"/>
                  </a:ext>
                </a:extLst>
              </a:tr>
              <a:tr h="154940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16.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Бердник Анна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968691"/>
                  </a:ext>
                </a:extLst>
              </a:tr>
              <a:tr h="154940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17.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Соловьев Егор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597703"/>
                  </a:ext>
                </a:extLst>
              </a:tr>
              <a:tr h="154940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18.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52372"/>
                  </a:ext>
                </a:extLst>
              </a:tr>
              <a:tr h="154940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19.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145810"/>
                  </a:ext>
                </a:extLst>
              </a:tr>
              <a:tr h="154940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20.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47785"/>
                  </a:ext>
                </a:extLst>
              </a:tr>
              <a:tr h="154940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21.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261053"/>
                  </a:ext>
                </a:extLst>
              </a:tr>
              <a:tr h="154940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22.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787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8242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6F3C37C-F1AB-4B6B-8843-3449B9448879}"/>
              </a:ext>
            </a:extLst>
          </p:cNvPr>
          <p:cNvSpPr/>
          <p:nvPr/>
        </p:nvSpPr>
        <p:spPr>
          <a:xfrm>
            <a:off x="310647" y="204510"/>
            <a:ext cx="6860174" cy="752065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НАШИ МЕРОПРИЯТИЯ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8DAFA49-6AAF-4F71-A5CE-92B80DE6666C}"/>
              </a:ext>
            </a:extLst>
          </p:cNvPr>
          <p:cNvSpPr/>
          <p:nvPr/>
        </p:nvSpPr>
        <p:spPr>
          <a:xfrm>
            <a:off x="349750" y="8376796"/>
            <a:ext cx="6860174" cy="17572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Станичные волонтеры ежегодно высаживают цветы и деревья в родной станице. Только за последних три года высажено боле 100 кустов роз и более 200 деревьев.</a:t>
            </a:r>
          </a:p>
        </p:txBody>
      </p:sp>
      <p:pic>
        <p:nvPicPr>
          <p:cNvPr id="2050" name="Picture 2" descr="https://sun9-34.userapi.com/impg/GCrMcJ2GlHXYF7qThiI1BJPVwa9o9o6HzKiFVg/KtBjlon2oXY.jpg?size=2560x1920&amp;quality=96&amp;sign=a37189b0f0e987edb7dcaed86d3a37a6&amp;type=album">
            <a:extLst>
              <a:ext uri="{FF2B5EF4-FFF2-40B4-BE49-F238E27FC236}">
                <a16:creationId xmlns:a16="http://schemas.microsoft.com/office/drawing/2014/main" id="{21BA9367-A7E5-463A-BEA5-9BC10A2A9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817" y="1103034"/>
            <a:ext cx="4507832" cy="338134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30.userapi.com/impg/c855620/v855620292/1f5fa7/iMPepMfRU68.jpg?size=1333x750&amp;quality=96&amp;sign=9e8bb36a9e05ca42fa7b97d764926db7&amp;type=album">
            <a:extLst>
              <a:ext uri="{FF2B5EF4-FFF2-40B4-BE49-F238E27FC236}">
                <a16:creationId xmlns:a16="http://schemas.microsoft.com/office/drawing/2014/main" id="{C3D80A82-550B-4188-A2FD-A65BB2298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24" y="4628137"/>
            <a:ext cx="6407819" cy="360490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890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6F3C37C-F1AB-4B6B-8843-3449B9448879}"/>
              </a:ext>
            </a:extLst>
          </p:cNvPr>
          <p:cNvSpPr/>
          <p:nvPr/>
        </p:nvSpPr>
        <p:spPr>
          <a:xfrm>
            <a:off x="320843" y="251494"/>
            <a:ext cx="6994358" cy="752065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НАШИ ЦЕЛИ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8DAFA49-6AAF-4F71-A5CE-92B80DE6666C}"/>
              </a:ext>
            </a:extLst>
          </p:cNvPr>
          <p:cNvSpPr/>
          <p:nvPr/>
        </p:nvSpPr>
        <p:spPr>
          <a:xfrm>
            <a:off x="479173" y="6127535"/>
            <a:ext cx="6601325" cy="43127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Оказать позитивное влияние на сверстников при выборе ими жизненных ценностей.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Апробация новых форм организации занятости детей для развития их самостоятельной познавательной деятельности, профилактики вредных привычек, воспитания здорового образа жизни.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Развитие волонтерского движения в школе, формирование позитивных установок учащихся на добровольческую деятельность.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www.dm-mari.ru/uploads/posts/2020-04/1586867065_zmavzjoxtce.jpg">
            <a:extLst>
              <a:ext uri="{FF2B5EF4-FFF2-40B4-BE49-F238E27FC236}">
                <a16:creationId xmlns:a16="http://schemas.microsoft.com/office/drawing/2014/main" id="{313D4647-AA80-4807-8685-AF1A895C6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59" y="1363488"/>
            <a:ext cx="6601325" cy="440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720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6F3C37C-F1AB-4B6B-8843-3449B9448879}"/>
              </a:ext>
            </a:extLst>
          </p:cNvPr>
          <p:cNvSpPr/>
          <p:nvPr/>
        </p:nvSpPr>
        <p:spPr>
          <a:xfrm>
            <a:off x="320843" y="251494"/>
            <a:ext cx="6994358" cy="752065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НАШИ ЗАДАЧИ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8DAFA49-6AAF-4F71-A5CE-92B80DE6666C}"/>
              </a:ext>
            </a:extLst>
          </p:cNvPr>
          <p:cNvSpPr/>
          <p:nvPr/>
        </p:nvSpPr>
        <p:spPr>
          <a:xfrm>
            <a:off x="362869" y="1730878"/>
            <a:ext cx="6833936" cy="812818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	Показать преимущества здорового образа жизни на личном примере;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	Пропагандировать здоровый образ жизни (при помощи акций, тренинговых занятий, тематических выступлений, конкурсов и др.);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	Сформировать сплоченный деятельный коллектив волонтеров;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	Возродить идею шефства как средства распространения волонтерского движения;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	Создать условия, позволяющие ученикам своими силами вести работу, направленную на снижение уровня потребления алкоголизма, табакокурения, ПАВ в подростковой среде;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	Предоставлять подросткам информации о здоровом образе жизни;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	Создать механизм работы школы с окружающим социумом, через  создание социально-поддерживающих сетей сверстников и взрослых для детей и семей “группы риска”.</a:t>
            </a:r>
          </a:p>
        </p:txBody>
      </p:sp>
    </p:spTree>
    <p:extLst>
      <p:ext uri="{BB962C8B-B14F-4D97-AF65-F5344CB8AC3E}">
        <p14:creationId xmlns:p14="http://schemas.microsoft.com/office/powerpoint/2010/main" val="1716300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6F3C37C-F1AB-4B6B-8843-3449B9448879}"/>
              </a:ext>
            </a:extLst>
          </p:cNvPr>
          <p:cNvSpPr/>
          <p:nvPr/>
        </p:nvSpPr>
        <p:spPr>
          <a:xfrm>
            <a:off x="216569" y="259029"/>
            <a:ext cx="7098632" cy="1490729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ЗАПОВЕДИ ВОЛОНТЕРОВ ШКОЛЫ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8DAFA49-6AAF-4F71-A5CE-92B80DE6666C}"/>
              </a:ext>
            </a:extLst>
          </p:cNvPr>
          <p:cNvSpPr/>
          <p:nvPr/>
        </p:nvSpPr>
        <p:spPr>
          <a:xfrm>
            <a:off x="362869" y="6736014"/>
            <a:ext cx="6833936" cy="34561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	Найди того, кто нуждается в твоей поддержке, помоги, защити его.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	Раскрой себя в любой полезной для окружающих и тебя самого деятельности.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	Помни, что твоя сила и твоя ценность - в твоем здоровье.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	Оценивай себя и своих товарищей не по словам, а по реальным отношениям и поступкам.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46C14D3-835E-483A-BF9C-95EC458627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69" y="2357915"/>
            <a:ext cx="6833936" cy="382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645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6F3C37C-F1AB-4B6B-8843-3449B9448879}"/>
              </a:ext>
            </a:extLst>
          </p:cNvPr>
          <p:cNvSpPr/>
          <p:nvPr/>
        </p:nvSpPr>
        <p:spPr>
          <a:xfrm>
            <a:off x="310647" y="259029"/>
            <a:ext cx="7004554" cy="752065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НАШИ МЕРОПРИЯТИЯ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8DAFA49-6AAF-4F71-A5CE-92B80DE6666C}"/>
              </a:ext>
            </a:extLst>
          </p:cNvPr>
          <p:cNvSpPr/>
          <p:nvPr/>
        </p:nvSpPr>
        <p:spPr>
          <a:xfrm>
            <a:off x="310647" y="7458251"/>
            <a:ext cx="6938379" cy="30314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Движение «Пост №1» призвано расширить воспитательное и просветительское пространство, обеспечивающее развитие личности молодого человека в духе его сопричастности к истории и культуре России.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Уголок «Пост №1» создан при поддержке волонтеров в 2020г.</a:t>
            </a:r>
          </a:p>
        </p:txBody>
      </p:sp>
      <p:pic>
        <p:nvPicPr>
          <p:cNvPr id="3076" name="Picture 4" descr="https://sun9-37.userapi.com/impg/c856016/v856016371/18ced6/wx-c7YH3B8A.jpg?size=1557x1168&amp;quality=96&amp;sign=0464f1c7cec8d5e10646903884cda65e&amp;type=album">
            <a:extLst>
              <a:ext uri="{FF2B5EF4-FFF2-40B4-BE49-F238E27FC236}">
                <a16:creationId xmlns:a16="http://schemas.microsoft.com/office/drawing/2014/main" id="{F1F5926E-A16D-4CA5-A0D8-CBE3524D1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919" y="3494664"/>
            <a:ext cx="4935955" cy="370248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sun9-15.userapi.com/impg/Cy9x_Uzlqi8bS0FbyqKzk57OBPn91hS6QySrRQ/pXGMY0A3oZs.jpg?size=1557x1168&amp;quality=96&amp;sign=3a1a76b4988316416fb519c284303472&amp;type=album">
            <a:extLst>
              <a:ext uri="{FF2B5EF4-FFF2-40B4-BE49-F238E27FC236}">
                <a16:creationId xmlns:a16="http://schemas.microsoft.com/office/drawing/2014/main" id="{ED09497C-FC0D-4277-A80B-79EF70538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74" y="1228819"/>
            <a:ext cx="4459873" cy="3345373"/>
          </a:xfrm>
          <a:prstGeom prst="rect">
            <a:avLst/>
          </a:prstGeom>
          <a:noFill/>
          <a:scene3d>
            <a:camera prst="obliqueBottomLef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005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6F3C37C-F1AB-4B6B-8843-3449B9448879}"/>
              </a:ext>
            </a:extLst>
          </p:cNvPr>
          <p:cNvSpPr/>
          <p:nvPr/>
        </p:nvSpPr>
        <p:spPr>
          <a:xfrm>
            <a:off x="310647" y="259029"/>
            <a:ext cx="7004554" cy="752065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НАШИ МЕРОПРИЯТИЯ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8DAFA49-6AAF-4F71-A5CE-92B80DE6666C}"/>
              </a:ext>
            </a:extLst>
          </p:cNvPr>
          <p:cNvSpPr/>
          <p:nvPr/>
        </p:nvSpPr>
        <p:spPr>
          <a:xfrm>
            <a:off x="343734" y="7683293"/>
            <a:ext cx="6938379" cy="26066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Акция «Доброта вокруг нас».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Дарите любовь своим близким,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При жизни она им нужней.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 ЛЮБИТЕ БЛИЖНЕГО ДУШОЮ, УМОМ И СЕРДЦЕМ БЕРЕГИТЕ…</a:t>
            </a:r>
          </a:p>
        </p:txBody>
      </p:sp>
      <p:pic>
        <p:nvPicPr>
          <p:cNvPr id="4098" name="Picture 2" descr="https://sun9-35.userapi.com/impg/YkyoEIi2k6xG17mkoiBTqMRdDI9fZE_dsMb8rA/WnhA4oqk5YU.jpg?size=1280x960&amp;quality=96&amp;sign=52d8ac69a7c31d4bb000525fef16226c&amp;type=album">
            <a:extLst>
              <a:ext uri="{FF2B5EF4-FFF2-40B4-BE49-F238E27FC236}">
                <a16:creationId xmlns:a16="http://schemas.microsoft.com/office/drawing/2014/main" id="{D3434541-FBBB-45BA-BA43-153EDB8FD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47" y="1218438"/>
            <a:ext cx="4662406" cy="349729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un9-11.userapi.com/impg/c858032/v858032192/13a518/z3KjxeqMrns.jpg?size=1280x720&amp;quality=96&amp;sign=ee6785f25aa475ddf00b709b0831f577&amp;type=album">
            <a:extLst>
              <a:ext uri="{FF2B5EF4-FFF2-40B4-BE49-F238E27FC236}">
                <a16:creationId xmlns:a16="http://schemas.microsoft.com/office/drawing/2014/main" id="{116EB105-3385-4A02-BFD4-0006BF78D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043" y="4251206"/>
            <a:ext cx="5708985" cy="321175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649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6F3C37C-F1AB-4B6B-8843-3449B9448879}"/>
              </a:ext>
            </a:extLst>
          </p:cNvPr>
          <p:cNvSpPr/>
          <p:nvPr/>
        </p:nvSpPr>
        <p:spPr>
          <a:xfrm>
            <a:off x="310647" y="204510"/>
            <a:ext cx="6860174" cy="752065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НАШИ МЕРОПРИЯТИЯ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8DAFA49-6AAF-4F71-A5CE-92B80DE6666C}"/>
              </a:ext>
            </a:extLst>
          </p:cNvPr>
          <p:cNvSpPr/>
          <p:nvPr/>
        </p:nvSpPr>
        <p:spPr>
          <a:xfrm>
            <a:off x="248284" y="7455896"/>
            <a:ext cx="6984900" cy="30314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"По всей России обелиски, а души рвутся из земли».  Это одна из самых значимых акций, проводимых нашими юными волонтерами. Ухаживая за станичными памятниками и мемориалом мы вспоминаем о тех людях, благодаря которым мы с вами живем в мирной стране.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6" descr="https://sun9-3.userapi.com/impf/c830109/v830109186/dae2f/dBdBArQJSYY.jpg?size=1280x960&amp;quality=96&amp;sign=9fbe6b067c0023d085cb05e6f7ffaa15&amp;type=album">
            <a:extLst>
              <a:ext uri="{FF2B5EF4-FFF2-40B4-BE49-F238E27FC236}">
                <a16:creationId xmlns:a16="http://schemas.microsoft.com/office/drawing/2014/main" id="{D4062648-F413-4095-81DE-81719E45F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4" y="3928852"/>
            <a:ext cx="4383673" cy="328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s://sun9-76.userapi.com/impf/c639427/v639427633/27a07/d-3MH8CIze8.jpg?size=1024x766&amp;quality=96&amp;sign=085801774257bfc7f3933568b293c347&amp;type=album">
            <a:extLst>
              <a:ext uri="{FF2B5EF4-FFF2-40B4-BE49-F238E27FC236}">
                <a16:creationId xmlns:a16="http://schemas.microsoft.com/office/drawing/2014/main" id="{2C0F5029-CCB6-4495-85FC-A0F0F002A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95" y="1139656"/>
            <a:ext cx="5374105" cy="401985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s://sun9-3.userapi.com/impf/c830109/v830109186/dae2f/dBdBArQJSYY.jpg?size=1280x960&amp;quality=96&amp;sign=9fbe6b067c0023d085cb05e6f7ffaa15&amp;type=album">
            <a:extLst>
              <a:ext uri="{FF2B5EF4-FFF2-40B4-BE49-F238E27FC236}">
                <a16:creationId xmlns:a16="http://schemas.microsoft.com/office/drawing/2014/main" id="{11B49C09-4308-4096-9E02-98B8E7966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50" y="3788860"/>
            <a:ext cx="4648520" cy="348687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381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6F3C37C-F1AB-4B6B-8843-3449B9448879}"/>
              </a:ext>
            </a:extLst>
          </p:cNvPr>
          <p:cNvSpPr/>
          <p:nvPr/>
        </p:nvSpPr>
        <p:spPr>
          <a:xfrm>
            <a:off x="310647" y="204510"/>
            <a:ext cx="6860174" cy="752065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НАШИ МЕРОПРИЯТИЯ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8DAFA49-6AAF-4F71-A5CE-92B80DE6666C}"/>
              </a:ext>
            </a:extLst>
          </p:cNvPr>
          <p:cNvSpPr/>
          <p:nvPr/>
        </p:nvSpPr>
        <p:spPr>
          <a:xfrm>
            <a:off x="298216" y="7247348"/>
            <a:ext cx="6860174" cy="30314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За время существования волонтерского отряда полностью переделан музейный уголок боевой славы. Отреставрировано более 150 фотографий ветеранов, найдено более 10 новых экспонатов  времен ВОВ. Сделаны стенды «Учителя – участники ВОВ» и «Их имена в нашей памяти живы»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863777-98F0-4D0A-A205-7DFC9E069F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605" y="2158762"/>
            <a:ext cx="3660785" cy="488104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06947BB-A7C6-4FC3-9D66-016CA9589C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15" y="1074781"/>
            <a:ext cx="3481621" cy="464216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2713021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6F3C37C-F1AB-4B6B-8843-3449B9448879}"/>
              </a:ext>
            </a:extLst>
          </p:cNvPr>
          <p:cNvSpPr/>
          <p:nvPr/>
        </p:nvSpPr>
        <p:spPr>
          <a:xfrm>
            <a:off x="310647" y="204510"/>
            <a:ext cx="6860174" cy="752065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НАШИ МЕРОПРИЯТИЯ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8DAFA49-6AAF-4F71-A5CE-92B80DE6666C}"/>
              </a:ext>
            </a:extLst>
          </p:cNvPr>
          <p:cNvSpPr/>
          <p:nvPr/>
        </p:nvSpPr>
        <p:spPr>
          <a:xfrm>
            <a:off x="310647" y="7045301"/>
            <a:ext cx="6860174" cy="34561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Ежегодно в 4 часа утра 22 июня волонтеры и жители станицы приходят на станичный мемориал, чтобы возложить цветы и отдать дань памяти ветеранам, отдавшим свои жизни за наше мирное небо. Ничто в этом мире не отнимет, не сотрет у нас память об испытаниях, которые пережили наши деды и прадеды в те страшные годы...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7AA983B-BF3E-4572-96AC-70EED3F66B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48" y="1084912"/>
            <a:ext cx="4790742" cy="359305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44E9434-4BC8-4759-8075-A50D56B434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568" y="3327792"/>
            <a:ext cx="4668253" cy="350119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29075031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248</TotalTime>
  <Words>375</Words>
  <Application>Microsoft Office PowerPoint</Application>
  <PresentationFormat>Произвольный</PresentationFormat>
  <Paragraphs>76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Andale Sans UI</vt:lpstr>
      <vt:lpstr>Arial</vt:lpstr>
      <vt:lpstr>Calibri</vt:lpstr>
      <vt:lpstr>Calibri Light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ПК-школа</dc:creator>
  <cp:lastModifiedBy>Пользователь</cp:lastModifiedBy>
  <cp:revision>35</cp:revision>
  <dcterms:created xsi:type="dcterms:W3CDTF">2021-02-01T07:08:55Z</dcterms:created>
  <dcterms:modified xsi:type="dcterms:W3CDTF">2021-12-11T04:31:13Z</dcterms:modified>
</cp:coreProperties>
</file>