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BBF10-A915-4E70-9B6E-D85029101C1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2A2E-0062-4088-9D32-66001B6C4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C2A2E-0062-4088-9D32-66001B6C45A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D39F-8161-4698-98BF-2AE143F5574B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F270-EE6A-42DD-8383-FC2459EB9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D39F-8161-4698-98BF-2AE143F5574B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F270-EE6A-42DD-8383-FC2459EB9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D39F-8161-4698-98BF-2AE143F5574B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F270-EE6A-42DD-8383-FC2459EB9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D39F-8161-4698-98BF-2AE143F5574B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F270-EE6A-42DD-8383-FC2459EB9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D39F-8161-4698-98BF-2AE143F5574B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F270-EE6A-42DD-8383-FC2459EB9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D39F-8161-4698-98BF-2AE143F5574B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F270-EE6A-42DD-8383-FC2459EB9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D39F-8161-4698-98BF-2AE143F5574B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F270-EE6A-42DD-8383-FC2459EB9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D39F-8161-4698-98BF-2AE143F5574B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F270-EE6A-42DD-8383-FC2459EB9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D39F-8161-4698-98BF-2AE143F5574B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F270-EE6A-42DD-8383-FC2459EB9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D39F-8161-4698-98BF-2AE143F5574B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F270-EE6A-42DD-8383-FC2459EB9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D39F-8161-4698-98BF-2AE143F5574B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F270-EE6A-42DD-8383-FC2459EB9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D39F-8161-4698-98BF-2AE143F5574B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6F270-EE6A-42DD-8383-FC2459EB9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hyperlink" Target="https://vk.com/sportikus_ba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hyperlink" Target="https://vk.com/ourigrofest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56756600_299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hyperlink" Target="https://vk.com/fromheart2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hyperlink" Target="https://vk.com/uchebavradost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organizations/240153/info?utm_source=dobroru&amp;utm_medium=organic&amp;utm_campaign=pagerepost&amp;utm_content=organization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Отряд «Доброе сердце»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4000" dirty="0" smtClean="0">
              <a:solidFill>
                <a:srgbClr val="7030A0"/>
              </a:solidFill>
            </a:endParaRPr>
          </a:p>
          <a:p>
            <a:r>
              <a:rPr lang="ru-RU" sz="4000" dirty="0" smtClean="0">
                <a:solidFill>
                  <a:srgbClr val="7030A0"/>
                </a:solidFill>
              </a:rPr>
              <a:t>Отряд «Доброе сердце»</a:t>
            </a:r>
            <a:endParaRPr lang="ru-RU" dirty="0" smtClean="0"/>
          </a:p>
          <a:p>
            <a:r>
              <a:rPr lang="ru-RU" sz="2400" dirty="0" smtClean="0"/>
              <a:t>                        		МБОУ СОШ ж.д. ст. </a:t>
            </a:r>
            <a:r>
              <a:rPr lang="ru-RU" sz="2400" dirty="0" err="1" smtClean="0"/>
              <a:t>Бам</a:t>
            </a:r>
            <a:endParaRPr lang="ru-RU" sz="2400" dirty="0"/>
          </a:p>
        </p:txBody>
      </p:sp>
      <p:pic>
        <p:nvPicPr>
          <p:cNvPr id="4" name="Рисунок 3" descr="DPl5XscbIh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285860"/>
            <a:ext cx="6357982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714511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Достижения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85918" y="1857364"/>
            <a:ext cx="6400800" cy="400052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проектов: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Спортикус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«Наш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ИгроФест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«Волжская рокада»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«Сердец связующая нить»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«Учение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VR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адость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algn="l"/>
            <a:endParaRPr lang="ru-RU" dirty="0" smtClean="0">
              <a:solidFill>
                <a:srgbClr val="92D05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dirty="0" smtClean="0">
              <a:solidFill>
                <a:srgbClr val="92D05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Спортикус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(15.08.2020-15.11.2020гг.)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orysdBvR9r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6182" y="571480"/>
            <a:ext cx="4768850" cy="31877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 этим проектом наш отряд победил во всероссийском конкурсе «Добро не уходит на каникулы». Благодаря этому проекту, дети посетили ВДЦ «Океан».</a:t>
            </a:r>
            <a:r>
              <a:rPr lang="en-US" sz="2800" u="sng" dirty="0">
                <a:hlinkClick r:id="rId4"/>
              </a:rPr>
              <a:t> </a:t>
            </a:r>
            <a:r>
              <a:rPr lang="en-US" sz="2000" u="sng" dirty="0">
                <a:hlinkClick r:id="rId4"/>
              </a:rPr>
              <a:t>https://vk.com/sportikus_bam</a:t>
            </a:r>
            <a:endParaRPr lang="ru-RU" sz="20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8" name="Рисунок 7" descr="GEbs_XnhcO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929066"/>
            <a:ext cx="4786346" cy="2609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sz="2800" dirty="0" smtClean="0">
                <a:solidFill>
                  <a:srgbClr val="7030A0"/>
                </a:solidFill>
              </a:rPr>
              <a:t>Наш </a:t>
            </a:r>
            <a:r>
              <a:rPr lang="ru-RU" sz="2800" dirty="0" err="1" smtClean="0">
                <a:solidFill>
                  <a:srgbClr val="7030A0"/>
                </a:solidFill>
              </a:rPr>
              <a:t>ИгроФест</a:t>
            </a:r>
            <a:r>
              <a:rPr lang="ru-RU" sz="2800" dirty="0" smtClean="0">
                <a:solidFill>
                  <a:srgbClr val="7030A0"/>
                </a:solidFill>
              </a:rPr>
              <a:t>»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(08.04.2022-20.04.2022гг.)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rBtBBRRpqmg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714744" y="428604"/>
            <a:ext cx="4968874" cy="27860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После реализации проекта « Наш </a:t>
            </a:r>
            <a:r>
              <a:rPr lang="ru-RU" sz="2400" dirty="0" err="1" smtClean="0"/>
              <a:t>ИгроФест</a:t>
            </a:r>
            <a:r>
              <a:rPr lang="ru-RU" sz="2400" dirty="0" smtClean="0"/>
              <a:t>» мы победили во Всероссийском проекте «Творческая мастерская РДШ». Ребята получили путевки в ВДЦ «Орленок» на одноименную смену.</a:t>
            </a:r>
            <a:r>
              <a:rPr lang="en-US" sz="2400" u="sng" dirty="0">
                <a:hlinkClick r:id="rId5"/>
              </a:rPr>
              <a:t> </a:t>
            </a:r>
            <a:r>
              <a:rPr lang="en-US" sz="2000" u="sng" dirty="0">
                <a:hlinkClick r:id="rId5"/>
              </a:rPr>
              <a:t>https://vk.com/ourigrofest</a:t>
            </a:r>
            <a:endParaRPr lang="ru-RU" sz="2000" dirty="0"/>
          </a:p>
        </p:txBody>
      </p:sp>
      <p:pic>
        <p:nvPicPr>
          <p:cNvPr id="6" name="Рисунок 5" descr="ADltlZFk5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3429000"/>
            <a:ext cx="4929222" cy="321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00420" cy="116205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7030A0"/>
                </a:solidFill>
              </a:rPr>
              <a:t>«Волжская рокада»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solidFill>
                  <a:srgbClr val="7030A0"/>
                </a:solidFill>
              </a:rPr>
              <a:t>(14.10.2022г.)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Квест</a:t>
            </a:r>
            <a:r>
              <a:rPr lang="ru-RU" sz="2400" dirty="0" smtClean="0"/>
              <a:t> был проведен волонтерами Победы для взрослых, детей и ветеранов железнодорожного транспорта.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000" u="sng" dirty="0">
                <a:hlinkClick r:id="rId3"/>
              </a:rPr>
              <a:t>https://vk.com/wall-156756600_2992</a:t>
            </a:r>
            <a:endParaRPr lang="ru-RU" sz="2000" dirty="0"/>
          </a:p>
        </p:txBody>
      </p:sp>
      <p:pic>
        <p:nvPicPr>
          <p:cNvPr id="7" name="Содержимое 6" descr="o_vqoD19IJc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43372" y="357166"/>
            <a:ext cx="4214842" cy="2749526"/>
          </a:xfrm>
        </p:spPr>
      </p:pic>
      <p:pic>
        <p:nvPicPr>
          <p:cNvPr id="9" name="Рисунок 8" descr="S_Ur_F8-Muw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3500438"/>
            <a:ext cx="421484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186238" cy="11620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«Сердец </a:t>
            </a:r>
            <a:r>
              <a:rPr lang="ru-RU" sz="2800" dirty="0" smtClean="0">
                <a:solidFill>
                  <a:srgbClr val="7030A0"/>
                </a:solidFill>
              </a:rPr>
              <a:t>связующая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нить</a:t>
            </a:r>
            <a:r>
              <a:rPr lang="ru-RU" sz="2800" dirty="0" smtClean="0">
                <a:solidFill>
                  <a:srgbClr val="7030A0"/>
                </a:solidFill>
              </a:rPr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>
                <a:solidFill>
                  <a:srgbClr val="7030A0"/>
                </a:solidFill>
              </a:rPr>
              <a:t>(07.11.2022-11.02.2023гг.)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mUwiuGkRwuY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6247" y="3571876"/>
            <a:ext cx="3876677" cy="24288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Главной целью проекта стала поддержка одиноких пожилых людей по всей России.</a:t>
            </a:r>
            <a:r>
              <a:rPr lang="en-US" sz="2800" u="sng" dirty="0">
                <a:hlinkClick r:id="rId4"/>
              </a:rPr>
              <a:t> </a:t>
            </a:r>
            <a:r>
              <a:rPr lang="en-US" sz="2000" u="sng" dirty="0">
                <a:hlinkClick r:id="rId4"/>
              </a:rPr>
              <a:t>https://vk.com/fromheart22</a:t>
            </a:r>
            <a:endParaRPr lang="ru-RU" sz="2000" dirty="0" smtClean="0"/>
          </a:p>
        </p:txBody>
      </p:sp>
      <p:pic>
        <p:nvPicPr>
          <p:cNvPr id="6" name="Рисунок 5" descr="_cl-aiQmqPM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928671"/>
            <a:ext cx="3786214" cy="2165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00420" cy="11620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«Учение</a:t>
            </a:r>
            <a:r>
              <a:rPr lang="en-US" sz="2800" dirty="0" smtClean="0">
                <a:solidFill>
                  <a:srgbClr val="7030A0"/>
                </a:solidFill>
              </a:rPr>
              <a:t>VR</a:t>
            </a:r>
            <a:r>
              <a:rPr lang="ru-RU" sz="2800" dirty="0" err="1" smtClean="0">
                <a:solidFill>
                  <a:srgbClr val="7030A0"/>
                </a:solidFill>
              </a:rPr>
              <a:t>адость</a:t>
            </a:r>
            <a:r>
              <a:rPr lang="ru-RU" sz="2800" dirty="0" smtClean="0">
                <a:solidFill>
                  <a:srgbClr val="7030A0"/>
                </a:solidFill>
              </a:rPr>
              <a:t>»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(12.01.2022-12.05.2022гг.)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p4_MocwKJU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7686" y="1285860"/>
            <a:ext cx="4064000" cy="25003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Для реализации этого проекта, волонтеры получили тренажеры виртуальной реальности.</a:t>
            </a:r>
            <a:r>
              <a:rPr lang="en-US" sz="2800" b="1" dirty="0"/>
              <a:t> 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u="sng" dirty="0">
                <a:hlinkClick r:id="rId4"/>
              </a:rPr>
              <a:t>https://vk.com/uchebavradosti</a:t>
            </a:r>
            <a:endParaRPr lang="ru-RU" sz="2000" dirty="0"/>
          </a:p>
        </p:txBody>
      </p:sp>
      <p:pic>
        <p:nvPicPr>
          <p:cNvPr id="6" name="Рисунок 5" descr="Ac77Xphmz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4000504"/>
            <a:ext cx="4071966" cy="246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Аналитика волонтеров </a:t>
            </a:r>
            <a:r>
              <a:rPr lang="en-US" dirty="0" smtClean="0"/>
              <a:t>           </a:t>
            </a:r>
            <a:r>
              <a:rPr lang="ru-RU" dirty="0" smtClean="0"/>
              <a:t>«Доброе сердце» с сайта </a:t>
            </a:r>
            <a:r>
              <a:rPr lang="en-US" dirty="0" smtClean="0"/>
              <a:t>DOBRO.RU</a:t>
            </a:r>
            <a:endParaRPr lang="ru-RU" dirty="0"/>
          </a:p>
        </p:txBody>
      </p:sp>
      <p:pic>
        <p:nvPicPr>
          <p:cNvPr id="6" name="Содержимое 5" descr="IMG-20231122-WA00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1714488"/>
            <a:ext cx="6858048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Ссылка на наш отряд на сайте «</a:t>
            </a:r>
            <a:r>
              <a:rPr lang="en-US" dirty="0" smtClean="0"/>
              <a:t>DOBRO.RU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>
                <a:hlinkClick r:id="rId3"/>
              </a:rPr>
              <a:t>https://dobro.ru/organizations/240153/info?utm_source=dobroru&amp;utm_medium=organic&amp;utm_campaign=pagerepost&amp;utm_content=organization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180</Words>
  <Application>Microsoft Office PowerPoint</Application>
  <PresentationFormat>Экран (4:3)</PresentationFormat>
  <Paragraphs>29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Отряд «Доброе сердце» </vt:lpstr>
      <vt:lpstr>Достижения</vt:lpstr>
      <vt:lpstr>«Спортикус» (15.08.2020-15.11.2020гг.)</vt:lpstr>
      <vt:lpstr>«Наш ИгроФест» (08.04.2022-20.04.2022гг.)</vt:lpstr>
      <vt:lpstr>«Волжская рокада» (14.10.2022г.)</vt:lpstr>
      <vt:lpstr>«Сердец связующая нить» (07.11.2022-11.02.2023гг.) </vt:lpstr>
      <vt:lpstr>«УчениеVRадость» (12.01.2022-12.05.2022гг.)</vt:lpstr>
      <vt:lpstr>Аналитика волонтеров            «Доброе сердце» с сайта DOBRO.RU</vt:lpstr>
      <vt:lpstr>Ссылка на наш отряд на сайте «DOBRO.RU»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23</cp:revision>
  <dcterms:created xsi:type="dcterms:W3CDTF">2023-11-21T03:49:37Z</dcterms:created>
  <dcterms:modified xsi:type="dcterms:W3CDTF">2023-11-22T06:19:01Z</dcterms:modified>
</cp:coreProperties>
</file>