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3" r:id="rId3"/>
    <p:sldId id="270" r:id="rId4"/>
    <p:sldId id="271" r:id="rId5"/>
    <p:sldId id="268" r:id="rId6"/>
    <p:sldId id="269" r:id="rId7"/>
    <p:sldId id="267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706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D87854-FFDC-48DE-9A6F-671186BD7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7" y="-19472"/>
            <a:ext cx="993179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6856" y="2636912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latin typeface="Myriad Pro" pitchFamily="34" charset="0"/>
              </a:rPr>
              <a:t>Скандинавская ходьба от детсадовца до пенсионера</a:t>
            </a:r>
            <a:endParaRPr lang="ru-RU" sz="3200" b="1" dirty="0">
              <a:latin typeface="Myriad Pro" pitchFamily="34" charset="0"/>
            </a:endParaRPr>
          </a:p>
          <a:p>
            <a:pPr algn="r"/>
            <a:r>
              <a:rPr lang="ru-RU" sz="2400" dirty="0" smtClean="0">
                <a:latin typeface="Myriad Pro" pitchFamily="34" charset="0"/>
              </a:rPr>
              <a:t>ПРОО «Твой ЗОЖ»</a:t>
            </a:r>
            <a:endParaRPr lang="ru-RU" sz="2400" dirty="0">
              <a:latin typeface="Myriad Pr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1032" y="5040560"/>
            <a:ext cx="4981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yriad Pro" pitchFamily="34" charset="0"/>
              </a:rPr>
              <a:t>Выполнил</a:t>
            </a:r>
            <a:r>
              <a:rPr lang="en-US" dirty="0">
                <a:latin typeface="Myriad Pro" pitchFamily="34" charset="0"/>
              </a:rPr>
              <a:t>:</a:t>
            </a:r>
            <a:r>
              <a:rPr lang="ru-RU" dirty="0">
                <a:latin typeface="Myriad Pro" pitchFamily="34" charset="0"/>
              </a:rPr>
              <a:t>  </a:t>
            </a:r>
            <a:r>
              <a:rPr lang="ru-RU" dirty="0" smtClean="0">
                <a:latin typeface="Myriad Pro" pitchFamily="34" charset="0"/>
              </a:rPr>
              <a:t>Ивашкина Жанна Юрьевна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0236B3A-48AC-4FF7-BA22-FD6410116424}"/>
              </a:ext>
            </a:extLst>
          </p:cNvPr>
          <p:cNvSpPr/>
          <p:nvPr/>
        </p:nvSpPr>
        <p:spPr>
          <a:xfrm>
            <a:off x="7702476" y="5949280"/>
            <a:ext cx="213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A8E7"/>
                </a:solidFill>
                <a:latin typeface="Myriad Pro" pitchFamily="34" charset="0"/>
              </a:rPr>
              <a:t>Владивосток 2023</a:t>
            </a:r>
            <a:endParaRPr lang="ru-RU" dirty="0">
              <a:solidFill>
                <a:srgbClr val="00A8E7"/>
              </a:solidFill>
              <a:latin typeface="Myriad Pro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88640"/>
            <a:ext cx="1812444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20" y="188640"/>
            <a:ext cx="191947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960" y="0"/>
            <a:ext cx="4920164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5CD98-2787-47AC-B07E-35EA5E7C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" y="0"/>
            <a:ext cx="990986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9953" y="44496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yriad Pro" pitchFamily="34" charset="0"/>
              </a:rPr>
              <a:t>ПРОО «Твой ЗОЖ»</a:t>
            </a:r>
            <a:endParaRPr lang="ru-RU" sz="3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</a:t>
            </a:r>
            <a:r>
              <a:rPr lang="ru-RU" sz="1600" b="1" dirty="0"/>
              <a:t>Для реализации цели мы ставим следующие задачи: </a:t>
            </a:r>
          </a:p>
          <a:p>
            <a:pPr lvl="0"/>
            <a:r>
              <a:rPr lang="ru-RU" sz="1600" dirty="0"/>
              <a:t>привить здоровые привычки у </a:t>
            </a:r>
            <a:r>
              <a:rPr lang="ru-RU" sz="1600" dirty="0" smtClean="0"/>
              <a:t>дошкольников</a:t>
            </a:r>
            <a:r>
              <a:rPr lang="ru-RU" sz="1600" dirty="0"/>
              <a:t> </a:t>
            </a:r>
          </a:p>
          <a:p>
            <a:pPr lvl="0"/>
            <a:r>
              <a:rPr lang="ru-RU" sz="1600" dirty="0"/>
              <a:t>привить здоровые привычки у школьников</a:t>
            </a:r>
            <a:r>
              <a:rPr lang="ru-RU" sz="1600" dirty="0" smtClean="0"/>
              <a:t>,</a:t>
            </a:r>
            <a:endParaRPr lang="ru-RU" sz="1600" dirty="0"/>
          </a:p>
          <a:p>
            <a:endParaRPr lang="ru-RU" sz="1600" dirty="0">
              <a:latin typeface="Myriad Pro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8585" y="2996952"/>
            <a:ext cx="3497772" cy="3384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97812" y="2996952"/>
            <a:ext cx="4668832" cy="3384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7" y="2996952"/>
            <a:ext cx="3583990" cy="3405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2" y="2996952"/>
            <a:ext cx="4591692" cy="33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6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15CD98-2787-47AC-B07E-35EA5E7CE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4" y="0"/>
            <a:ext cx="9909863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9953" y="44496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Myriad Pro" pitchFamily="34" charset="0"/>
              </a:rPr>
              <a:t>ПРОО «Твой ЗОЖ»</a:t>
            </a:r>
            <a:endParaRPr lang="ru-RU" sz="3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 smtClean="0"/>
              <a:t>привить </a:t>
            </a:r>
            <a:r>
              <a:rPr lang="ru-RU" sz="1600" dirty="0"/>
              <a:t>навыки двигательной активности у </a:t>
            </a:r>
            <a:r>
              <a:rPr lang="ru-RU" sz="1600" dirty="0" smtClean="0"/>
              <a:t>пенсионеров</a:t>
            </a:r>
          </a:p>
          <a:p>
            <a:pPr lvl="0"/>
            <a:endParaRPr lang="ru-RU" sz="1600" dirty="0"/>
          </a:p>
          <a:p>
            <a:pPr lvl="0"/>
            <a:r>
              <a:rPr lang="ru-RU" sz="1600" dirty="0"/>
              <a:t>привить навыки двигательной активности у жителей г. Владивостока по дисциплине скандинавская </a:t>
            </a:r>
            <a:r>
              <a:rPr lang="ru-RU" sz="1600" dirty="0" smtClean="0"/>
              <a:t>ходьба </a:t>
            </a:r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8585" y="2996952"/>
            <a:ext cx="3497772" cy="3384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897812" y="2996952"/>
            <a:ext cx="4668832" cy="3384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13" y="3068960"/>
            <a:ext cx="4627782" cy="33123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36" y="3089821"/>
            <a:ext cx="3496766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2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6B4F8-7B36-4C1D-A412-6C440970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ПРОО «Твой ЗОЖ</a:t>
            </a:r>
            <a:r>
              <a:rPr lang="ru-RU" sz="3200" dirty="0" smtClean="0">
                <a:latin typeface="Myriad Pro" pitchFamily="34" charset="0"/>
              </a:rPr>
              <a:t>»</a:t>
            </a:r>
            <a:endParaRPr lang="ru-RU" sz="32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42484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yriad Pro" pitchFamily="34" charset="0"/>
              </a:rPr>
              <a:t>ПРОО «Твой </a:t>
            </a:r>
            <a:r>
              <a:rPr lang="ru-RU" sz="1600" dirty="0" err="1" smtClean="0">
                <a:latin typeface="Myriad Pro" pitchFamily="34" charset="0"/>
              </a:rPr>
              <a:t>зож</a:t>
            </a:r>
            <a:r>
              <a:rPr lang="ru-RU" sz="1600" dirty="0" smtClean="0">
                <a:latin typeface="Myriad Pro" pitchFamily="34" charset="0"/>
              </a:rPr>
              <a:t>» готовит инструкторов по скандинавской ходьбе.</a:t>
            </a:r>
          </a:p>
          <a:p>
            <a:r>
              <a:rPr lang="ru-RU" sz="1600" dirty="0" smtClean="0">
                <a:latin typeface="Myriad Pro" pitchFamily="34" charset="0"/>
              </a:rPr>
              <a:t>Занятия проходят:</a:t>
            </a:r>
          </a:p>
          <a:p>
            <a:r>
              <a:rPr lang="ru-RU" dirty="0"/>
              <a:t>1. </a:t>
            </a:r>
            <a:r>
              <a:rPr lang="ru-RU" dirty="0" err="1"/>
              <a:t>Ольгинский</a:t>
            </a:r>
            <a:r>
              <a:rPr lang="ru-RU" dirty="0"/>
              <a:t> муниципальный район</a:t>
            </a:r>
          </a:p>
          <a:p>
            <a:r>
              <a:rPr lang="ru-RU" dirty="0"/>
              <a:t>2. Владивостокский городской округ</a:t>
            </a:r>
          </a:p>
          <a:p>
            <a:r>
              <a:rPr lang="ru-RU" dirty="0"/>
              <a:t>3. </a:t>
            </a:r>
            <a:r>
              <a:rPr lang="ru-RU" dirty="0" err="1"/>
              <a:t>Дальнегорский</a:t>
            </a:r>
            <a:r>
              <a:rPr lang="ru-RU" dirty="0"/>
              <a:t> муниципальный округ</a:t>
            </a:r>
          </a:p>
          <a:p>
            <a:r>
              <a:rPr lang="ru-RU" dirty="0"/>
              <a:t>4. Большой камень</a:t>
            </a:r>
          </a:p>
          <a:p>
            <a:r>
              <a:rPr lang="ru-RU" dirty="0"/>
              <a:t>5. </a:t>
            </a:r>
            <a:r>
              <a:rPr lang="ru-RU" dirty="0" err="1"/>
              <a:t>Хасанский</a:t>
            </a:r>
            <a:r>
              <a:rPr lang="ru-RU" dirty="0"/>
              <a:t> муниципальный район</a:t>
            </a:r>
          </a:p>
          <a:p>
            <a:r>
              <a:rPr lang="ru-RU" dirty="0"/>
              <a:t>6. Михайловский муниципальный район</a:t>
            </a:r>
          </a:p>
          <a:p>
            <a:r>
              <a:rPr lang="ru-RU" dirty="0"/>
              <a:t>7. Кавалеровский муниципальный район</a:t>
            </a:r>
          </a:p>
          <a:p>
            <a:r>
              <a:rPr lang="ru-RU" dirty="0"/>
              <a:t>8. </a:t>
            </a:r>
            <a:r>
              <a:rPr lang="ru-RU" dirty="0" err="1"/>
              <a:t>Чугуевский</a:t>
            </a:r>
            <a:r>
              <a:rPr lang="ru-RU" dirty="0"/>
              <a:t> муниципальный район</a:t>
            </a:r>
          </a:p>
          <a:p>
            <a:r>
              <a:rPr lang="ru-RU" dirty="0"/>
              <a:t>9. </a:t>
            </a:r>
            <a:r>
              <a:rPr lang="ru-RU" dirty="0" err="1"/>
              <a:t>Дальнереченский</a:t>
            </a:r>
            <a:r>
              <a:rPr lang="ru-RU" dirty="0"/>
              <a:t> муниципальный район</a:t>
            </a:r>
          </a:p>
          <a:p>
            <a:r>
              <a:rPr lang="ru-RU" dirty="0"/>
              <a:t>10. </a:t>
            </a:r>
            <a:r>
              <a:rPr lang="ru-RU" dirty="0" err="1"/>
              <a:t>Надежденский</a:t>
            </a:r>
            <a:r>
              <a:rPr lang="ru-RU" dirty="0"/>
              <a:t> муниципальный район</a:t>
            </a:r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73080" y="3429000"/>
            <a:ext cx="3888432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49CC26-F53E-4189-84E7-9FA53F493401}"/>
              </a:ext>
            </a:extLst>
          </p:cNvPr>
          <p:cNvSpPr/>
          <p:nvPr/>
        </p:nvSpPr>
        <p:spPr>
          <a:xfrm>
            <a:off x="5681377" y="332656"/>
            <a:ext cx="3888432" cy="285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24" y="3462164"/>
            <a:ext cx="3825388" cy="30297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96" y="5280642"/>
            <a:ext cx="3080498" cy="1415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376" y="404665"/>
            <a:ext cx="1575880" cy="2745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49" y="404665"/>
            <a:ext cx="2315004" cy="278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6B4F8-7B36-4C1D-A412-6C440970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ПРОО «Твой ЗОЖ»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yriad Pro" pitchFamily="34" charset="0"/>
              </a:rPr>
              <a:t>ПРОО «Твой ЗОЖ» проводит большие Фестивали по скандинавской ходьбе.</a:t>
            </a:r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73080" y="3429000"/>
            <a:ext cx="3888432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49CC26-F53E-4189-84E7-9FA53F493401}"/>
              </a:ext>
            </a:extLst>
          </p:cNvPr>
          <p:cNvSpPr/>
          <p:nvPr/>
        </p:nvSpPr>
        <p:spPr>
          <a:xfrm>
            <a:off x="5681377" y="332656"/>
            <a:ext cx="3888432" cy="285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82" y="410654"/>
            <a:ext cx="4227827" cy="2779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1" y="3511389"/>
            <a:ext cx="3918748" cy="27979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1" y="2417986"/>
            <a:ext cx="4809584" cy="32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6B4F8-7B36-4C1D-A412-6C440970A4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6576" y="47667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Myriad Pro" pitchFamily="34" charset="0"/>
              </a:rPr>
              <a:t>ПРОО «Твой ЗОЖ»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576" y="1340768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yriad Pro" pitchFamily="34" charset="0"/>
              </a:rPr>
              <a:t>ПРОО «Твой ЗОЖ» организовывает выезды по Приморскому краю.</a:t>
            </a:r>
          </a:p>
          <a:p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  <a:p>
            <a:endParaRPr lang="ru-RU" sz="1600" dirty="0">
              <a:latin typeface="Myriad Pro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73080" y="3429000"/>
            <a:ext cx="3888432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49CC26-F53E-4189-84E7-9FA53F493401}"/>
              </a:ext>
            </a:extLst>
          </p:cNvPr>
          <p:cNvSpPr/>
          <p:nvPr/>
        </p:nvSpPr>
        <p:spPr>
          <a:xfrm>
            <a:off x="5681377" y="332656"/>
            <a:ext cx="3888432" cy="2856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10" y="623315"/>
            <a:ext cx="3672408" cy="4677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0" y="2458625"/>
            <a:ext cx="4750217" cy="356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6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7488DE-D4AF-453E-B82E-461AA2134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4077072"/>
            <a:ext cx="9906000" cy="2457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06ACD-C44D-4F74-B282-A15F7DCF0228}"/>
              </a:ext>
            </a:extLst>
          </p:cNvPr>
          <p:cNvSpPr txBox="1"/>
          <p:nvPr/>
        </p:nvSpPr>
        <p:spPr>
          <a:xfrm>
            <a:off x="2144688" y="408330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A8E7"/>
                </a:solidFill>
                <a:latin typeface="Myriad Pro" pitchFamily="34" charset="0"/>
              </a:rPr>
              <a:t>СПАСИБО ЗА ВНИМАНИЕ!</a:t>
            </a:r>
            <a:endParaRPr lang="ru-RU" sz="2400" dirty="0">
              <a:solidFill>
                <a:srgbClr val="00A8E7"/>
              </a:solidFill>
              <a:latin typeface="Myriad Pro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52" y="620688"/>
            <a:ext cx="41764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032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166</Words>
  <Application>Microsoft Office PowerPoint</Application>
  <PresentationFormat>Лист A4 (210x297 мм)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С. Курдяева</dc:creator>
  <cp:lastModifiedBy>Пользователь</cp:lastModifiedBy>
  <cp:revision>22</cp:revision>
  <dcterms:created xsi:type="dcterms:W3CDTF">2016-03-10T02:35:38Z</dcterms:created>
  <dcterms:modified xsi:type="dcterms:W3CDTF">2023-05-25T07:04:32Z</dcterms:modified>
</cp:coreProperties>
</file>