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eart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333375"/>
            <a:ext cx="2071687" cy="6119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333375"/>
            <a:ext cx="6067425" cy="6119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2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2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eartSlai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33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24625"/>
            <a:ext cx="16922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&#1041;&#1083;&#1086;&#1082;&#1072;&#1076;&#1085;&#1080;&#1094;&#1072;.mp4" TargetMode="Externa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&#1046;&#1091;&#1078;&#1072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&#1042;&#1054;&#1042;%202.0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/>
          <a:lstStyle/>
          <a:p>
            <a:r>
              <a:rPr lang="ru-RU" sz="12000" b="1" dirty="0">
                <a:effectLst/>
                <a:latin typeface="Monotype Corsiva" panose="03010101010201010101" pitchFamily="66" charset="0"/>
              </a:rPr>
              <a:t>Волонтёры – люди доброй </a:t>
            </a:r>
            <a:r>
              <a:rPr lang="ru-RU" sz="12000" b="1" dirty="0" smtClean="0">
                <a:effectLst/>
                <a:latin typeface="Monotype Corsiva" panose="03010101010201010101" pitchFamily="66" charset="0"/>
              </a:rPr>
              <a:t>воли</a:t>
            </a:r>
            <a:endParaRPr lang="ru-RU" sz="120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olschint.ru/wp-content/uploads/2020/02/IMG-6d1c13af8e17e3e9024ffdd5372e467a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90800"/>
            <a:ext cx="9131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http://polschint.ru/wp-content/uploads/2020/02/IMG-d7f8fee105fa3f68930fd3314ee0a0a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0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http://polschint.ru/wp-content/uploads/2020/02/IMG-20200127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3938587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3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polschint.ru/wp-content/uploads/2020/02/RzSgtSNbn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119915"/>
            <a:ext cx="4824535" cy="3618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olschint.ru/wp-content/uploads/2020/02/IMG-20200127-WA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s://pllsll.com/assets/tmp/storage/a4/42/51/6f66c1c9fe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98" y="805534"/>
            <a:ext cx="2337846" cy="1625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llsll.com/assets/tmp/storage/a4/42/51/6f66c1c9fe6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71" y="4221088"/>
            <a:ext cx="2337846" cy="1625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68"/>
            <a:ext cx="4906788" cy="368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59" y="0"/>
            <a:ext cx="4324434" cy="3243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2" y="3212225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6687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5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11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45" y="0"/>
            <a:ext cx="31611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90" y="0"/>
            <a:ext cx="31611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9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polschint.ru/wp-content/uploads/2019/11/IMG-20191114-WA0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21827"/>
            <a:ext cx="8244408" cy="3836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polschint.ru/wp-content/uploads/2019/11/IMG-20191114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14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polschint.ru/wp-content/uploads/2019/11/IMG-20191114-WA0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73" y="-13094"/>
            <a:ext cx="4181669" cy="3136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polschint.ru/wp-content/uploads/2019/11/IMG_8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751"/>
            <a:ext cx="9144000" cy="4254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polschint.ru/wp-content/uploads/2019/11/LHTZ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144"/>
            <a:ext cx="3623111" cy="271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Рисунок 3" descr="https://kyivpride.org/netcat_files/1614_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65250"/>
            <a:ext cx="1655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://mitkireevo.bekovo.pnzreg.ru/files/mitkireevo_bekovo_pnzreg_ru/amam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28" y="1127405"/>
            <a:ext cx="1944663" cy="110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123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" y="1465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" y="3376985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15350"/>
          <a:stretch/>
        </p:blipFill>
        <p:spPr>
          <a:xfrm>
            <a:off x="4768123" y="0"/>
            <a:ext cx="3940675" cy="3420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20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polschint.ru/wp-content/uploads/2019/12/5y6pqL3tRQo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5" b="37158"/>
          <a:stretch/>
        </p:blipFill>
        <p:spPr bwMode="auto">
          <a:xfrm>
            <a:off x="3386985" y="3610946"/>
            <a:ext cx="5763249" cy="3247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olschint.ru/wp-content/uploads/2019/12/dhLVE8NHR9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37327" r="15570" b="37158"/>
          <a:stretch/>
        </p:blipFill>
        <p:spPr bwMode="auto">
          <a:xfrm>
            <a:off x="107504" y="0"/>
            <a:ext cx="4392488" cy="3649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89040"/>
            <a:ext cx="2049763" cy="2034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08050"/>
            <a:ext cx="27352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5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06" y="3212976"/>
            <a:ext cx="547095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5458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7072"/>
            <a:ext cx="3995936" cy="2662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10" y="113601"/>
            <a:ext cx="3998375" cy="313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333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polschint.ru/wp-content/uploads/2020/02/IMG_00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r="22320"/>
          <a:stretch/>
        </p:blipFill>
        <p:spPr bwMode="auto">
          <a:xfrm>
            <a:off x="4341511" y="3392701"/>
            <a:ext cx="4558552" cy="3128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polschint.ru/wp-content/uploads/2020/02/IMG_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62" y="434979"/>
            <a:ext cx="4436583" cy="2957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://polschint.ru/wp-content/uploads/2020/02/IMG_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080454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700808"/>
            <a:ext cx="4269160" cy="1143000"/>
          </a:xfrm>
        </p:spPr>
        <p:txBody>
          <a:bodyPr/>
          <a:lstStyle/>
          <a:p>
            <a:r>
              <a:rPr lang="ru-RU" sz="11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2018</a:t>
            </a:r>
            <a:endParaRPr lang="ru-RU" sz="115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05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ttp://polschint.ru/wp-content/uploads/2019/09/IMG-20190915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524250"/>
            <a:ext cx="444500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http://polschint.ru/wp-content/uploads/2019/09/IMG-20190915-WA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444500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http://polschint.ru/wp-content/uploads/2019/09/IMG-20190915-WA0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0638"/>
            <a:ext cx="4575175" cy="3430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http://polschint.ru/wp-content/uploads/2019/09/IMG-20190915-WA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r="6277"/>
          <a:stretch>
            <a:fillRect/>
          </a:stretch>
        </p:blipFill>
        <p:spPr bwMode="auto">
          <a:xfrm>
            <a:off x="4105275" y="476250"/>
            <a:ext cx="50387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4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polschint.ru/wp-content/uploads/2019/10/IMG-20190926-WA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525"/>
            <a:ext cx="2838450" cy="378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http://polschint.ru/wp-content/uploads/2019/10/IMG-20190926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884488"/>
            <a:ext cx="2968625" cy="3957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http://polschint.ru/wp-content/uploads/2019/10/IMG-20190926-WA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033713"/>
            <a:ext cx="5099050" cy="3824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http://polschint.ru/wp-content/uploads/2019/10/IMG-20190926-WA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0"/>
            <a:ext cx="4764087" cy="357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6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7"/>
          <a:stretch>
            <a:fillRect/>
          </a:stretch>
        </p:blipFill>
        <p:spPr bwMode="auto">
          <a:xfrm>
            <a:off x="395288" y="1412875"/>
            <a:ext cx="83248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3162300"/>
            <a:ext cx="5545137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2563"/>
            <a:ext cx="57245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82"/>
          <a:stretch>
            <a:fillRect/>
          </a:stretch>
        </p:blipFill>
        <p:spPr bwMode="auto">
          <a:xfrm>
            <a:off x="0" y="19050"/>
            <a:ext cx="60610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://polschint.ru/wp-content/uploads/2019/10/IMG-20190926-WA00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74580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3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polschint.ru/wp-content/uploads/2019/10/IMG-20191018-WA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6" y="-87940"/>
            <a:ext cx="4467229" cy="3350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polschint.ru/wp-content/uploads/2019/10/IMG-20191018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69" y="-87940"/>
            <a:ext cx="4467229" cy="3350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polschint.ru/wp-content/uploads/2019/10/IMG-20191018-WA0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74541"/>
            <a:ext cx="7881635" cy="3683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polschint.ru/wp-content/uploads/2019/12/IMG-20191128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5"/>
            <a:ext cx="9186100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4" descr="http://polschint.ru/wp-content/uploads/2019/12/IMG-20191128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4763"/>
            <a:ext cx="341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ttp://polschint.ru/wp-content/uploads/2019/12/IMG-20191128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0"/>
            <a:ext cx="33607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7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polschint.ru/wp-content/uploads/2019/12/IMG-20191205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1" y="2853316"/>
            <a:ext cx="8568972" cy="4004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polschint.ru/wp-content/uploads/2019/12/IMG-20191205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47" y="0"/>
            <a:ext cx="3889246" cy="2916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polschint.ru/wp-content/uploads/2019/12/IMG-20191205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344"/>
            <a:ext cx="3874121" cy="2905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ttp://polschint.ru/wp-content/uploads/2020/01/IMG-20200124-WA0016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68638"/>
            <a:ext cx="4683125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://polschint.ru/wp-content/uploads/2020/01/IMG-20200124-WA0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49275"/>
            <a:ext cx="317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http://polschint.ru/wp-content/uploads/2020/01/IMG-20200124-WA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37798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1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art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Heart</Template>
  <TotalTime>375</TotalTime>
  <Words>6</Words>
  <Application>Microsoft Office PowerPoint</Application>
  <PresentationFormat>Экран (4:3)</PresentationFormat>
  <Paragraphs>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Monotype Corsiva</vt:lpstr>
      <vt:lpstr>Heart</vt:lpstr>
      <vt:lpstr>Волонтёры – люди доброй воли</vt:lpstr>
      <vt:lpstr>2018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DOBRO.RU</dc:title>
  <dc:creator>Home</dc:creator>
  <cp:lastModifiedBy>Систадмин</cp:lastModifiedBy>
  <cp:revision>42</cp:revision>
  <dcterms:created xsi:type="dcterms:W3CDTF">2013-03-14T17:44:11Z</dcterms:created>
  <dcterms:modified xsi:type="dcterms:W3CDTF">2025-01-24T07:20:07Z</dcterms:modified>
</cp:coreProperties>
</file>