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68" r:id="rId4"/>
    <p:sldId id="269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E2680C"/>
    <a:srgbClr val="0440EA"/>
    <a:srgbClr val="0582E9"/>
    <a:srgbClr val="0066FF"/>
    <a:srgbClr val="FFFF66"/>
    <a:srgbClr val="FF0066"/>
    <a:srgbClr val="CE5220"/>
    <a:srgbClr val="D769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713" autoAdjust="0"/>
  </p:normalViewPr>
  <p:slideViewPr>
    <p:cSldViewPr>
      <p:cViewPr>
        <p:scale>
          <a:sx n="100" d="100"/>
          <a:sy n="100" d="100"/>
        </p:scale>
        <p:origin x="271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5758-02CE-4065-ADE9-790E31BB964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30F3A-A8E6-4E65-AD6C-AC57F291D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jpeg"/><Relationship Id="rId11" Type="http://schemas.openxmlformats.org/officeDocument/2006/relationships/image" Target="../media/image9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4.jpg"/>
          <p:cNvPicPr>
            <a:picLocks noChangeAspect="1"/>
          </p:cNvPicPr>
          <p:nvPr/>
        </p:nvPicPr>
        <p:blipFill>
          <a:blip r:embed="rId2"/>
          <a:srcRect b="862"/>
          <a:stretch>
            <a:fillRect/>
          </a:stretch>
        </p:blipFill>
        <p:spPr>
          <a:xfrm>
            <a:off x="142844" y="183495"/>
            <a:ext cx="8858280" cy="646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1000108"/>
            <a:ext cx="86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Оказание помощи людям с инвалидностью в </a:t>
            </a:r>
            <a:r>
              <a:rPr lang="ru-RU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сопровождении</a:t>
            </a:r>
            <a:r>
              <a:rPr lang="ru-RU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и помощи пожилым людям</a:t>
            </a:r>
          </a:p>
          <a:p>
            <a:pPr algn="ctr"/>
            <a:r>
              <a:rPr lang="ru-RU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доставке продуктов и лекарств, в рамках Штаба Волонтерского центра Всероссийской акции </a:t>
            </a:r>
            <a:r>
              <a:rPr lang="en-US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</a:t>
            </a:r>
            <a:r>
              <a:rPr lang="ru-RU" sz="14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МыВместе</a:t>
            </a:r>
            <a:endParaRPr lang="ru-RU" sz="1400" b="1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Ольга Алексеевна\Downloads\23O5k3JqP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0"/>
            <a:ext cx="1142976" cy="114937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369159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Екатерина Соболева обладатель стипендии Тамбовского благотворительного фонда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71472" y="428604"/>
            <a:ext cx="7844882" cy="5772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Волонтерск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ий </a:t>
            </a:r>
            <a: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центр ТГТУ</a:t>
            </a:r>
          </a:p>
          <a:p>
            <a:pPr algn="ctr">
              <a:spcBef>
                <a:spcPct val="0"/>
              </a:spcBef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направление: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</a:t>
            </a:r>
            <a:r>
              <a:rPr lang="ru-RU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ТГТУ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100 мероприятий</a:t>
            </a: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2" descr="C:\Users\Marina\Desktop\HK9JqUqYQGg.jpg"/>
          <p:cNvPicPr>
            <a:picLocks noChangeAspect="1" noChangeArrowheads="1"/>
          </p:cNvPicPr>
          <p:nvPr/>
        </p:nvPicPr>
        <p:blipFill>
          <a:blip r:embed="rId4" cstate="print"/>
          <a:srcRect l="16000" t="7999" r="20000" b="12000"/>
          <a:stretch>
            <a:fillRect/>
          </a:stretch>
        </p:blipFill>
        <p:spPr bwMode="auto">
          <a:xfrm>
            <a:off x="0" y="0"/>
            <a:ext cx="857213" cy="10715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Marina\Desktop\u4iraeJRRtk.jpg"/>
          <p:cNvPicPr>
            <a:picLocks noChangeAspect="1" noChangeArrowheads="1"/>
          </p:cNvPicPr>
          <p:nvPr/>
        </p:nvPicPr>
        <p:blipFill>
          <a:blip r:embed="rId5" cstate="print"/>
          <a:srcRect t="20294" r="13793" b="4705"/>
          <a:stretch>
            <a:fillRect/>
          </a:stretch>
        </p:blipFill>
        <p:spPr bwMode="auto">
          <a:xfrm>
            <a:off x="5214942" y="1571612"/>
            <a:ext cx="1785950" cy="207170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Marina\Desktop\A1V6IVbB8fI.jpg"/>
          <p:cNvPicPr>
            <a:picLocks noChangeAspect="1" noChangeArrowheads="1"/>
          </p:cNvPicPr>
          <p:nvPr/>
        </p:nvPicPr>
        <p:blipFill>
          <a:blip r:embed="rId6" cstate="print"/>
          <a:srcRect l="805" t="11009" r="16512" b="17001"/>
          <a:stretch>
            <a:fillRect/>
          </a:stretch>
        </p:blipFill>
        <p:spPr bwMode="auto">
          <a:xfrm>
            <a:off x="7216571" y="1571612"/>
            <a:ext cx="1784585" cy="207170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ORfenT1N28k.jpg"/>
          <p:cNvPicPr>
            <a:picLocks noChangeAspect="1"/>
          </p:cNvPicPr>
          <p:nvPr/>
        </p:nvPicPr>
        <p:blipFill>
          <a:blip r:embed="rId7"/>
          <a:srcRect b="8276"/>
          <a:stretch>
            <a:fillRect/>
          </a:stretch>
        </p:blipFill>
        <p:spPr>
          <a:xfrm>
            <a:off x="357158" y="4286240"/>
            <a:ext cx="2786083" cy="250034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357522" y="371475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Шесть волонтеров ТГТУ </a:t>
            </a:r>
          </a:p>
          <a:p>
            <a:pPr algn="ctr"/>
            <a:r>
              <a:rPr lang="ru-RU" sz="1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обладатели нагрудного знака «Волонтер года»</a:t>
            </a:r>
          </a:p>
        </p:txBody>
      </p:sp>
      <p:pic>
        <p:nvPicPr>
          <p:cNvPr id="1029" name="Picture 5" descr="C:\Users\Marina\Desktop\GXzzwKm6hSc.jpg"/>
          <p:cNvPicPr>
            <a:picLocks noChangeAspect="1" noChangeArrowheads="1"/>
          </p:cNvPicPr>
          <p:nvPr/>
        </p:nvPicPr>
        <p:blipFill>
          <a:blip r:embed="rId8" cstate="print"/>
          <a:srcRect t="28125" b="2083"/>
          <a:stretch>
            <a:fillRect/>
          </a:stretch>
        </p:blipFill>
        <p:spPr bwMode="auto">
          <a:xfrm>
            <a:off x="6000760" y="4310144"/>
            <a:ext cx="2786082" cy="24764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bO2sHFYRlKU.jpg"/>
          <p:cNvPicPr>
            <a:picLocks noChangeAspect="1"/>
          </p:cNvPicPr>
          <p:nvPr/>
        </p:nvPicPr>
        <p:blipFill>
          <a:blip r:embed="rId9" cstate="print"/>
          <a:srcRect t="2113" b="6790"/>
          <a:stretch>
            <a:fillRect/>
          </a:stretch>
        </p:blipFill>
        <p:spPr>
          <a:xfrm>
            <a:off x="3357555" y="4302180"/>
            <a:ext cx="2500329" cy="24844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1200px-TST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030280"/>
            <a:ext cx="1257296" cy="8277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Marina\Desktop\Screenshot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1500174"/>
            <a:ext cx="2428892" cy="2190767"/>
          </a:xfrm>
          <a:prstGeom prst="rect">
            <a:avLst/>
          </a:prstGeom>
          <a:noFill/>
        </p:spPr>
      </p:pic>
      <p:pic>
        <p:nvPicPr>
          <p:cNvPr id="3075" name="Picture 3" descr="C:\Users\Marina\Desktop\G4Im8H47UB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41323" y="1571612"/>
            <a:ext cx="2130743" cy="214065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7c_Ny14G_E.jpg"/>
          <p:cNvPicPr>
            <a:picLocks noChangeAspect="1"/>
          </p:cNvPicPr>
          <p:nvPr/>
        </p:nvPicPr>
        <p:blipFill>
          <a:blip r:embed="rId3" cstate="print"/>
          <a:srcRect l="4545"/>
          <a:stretch>
            <a:fillRect/>
          </a:stretch>
        </p:blipFill>
        <p:spPr>
          <a:xfrm>
            <a:off x="-32" y="928670"/>
            <a:ext cx="3000396" cy="314327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785794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более 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мероприятий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034" y="571480"/>
            <a:ext cx="7844882" cy="3571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Экологическое движение</a:t>
            </a:r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Волонтерск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ого </a:t>
            </a:r>
            <a: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центра ТГТУ</a:t>
            </a:r>
            <a:b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2" descr="C:\Users\Ольга Алексеевна\Downloads\GWMxNLK4NKs.jpg"/>
          <p:cNvPicPr>
            <a:picLocks noChangeAspect="1" noChangeArrowheads="1"/>
          </p:cNvPicPr>
          <p:nvPr/>
        </p:nvPicPr>
        <p:blipFill>
          <a:blip r:embed="rId4" cstate="print"/>
          <a:srcRect l="10145" t="12201" r="16400" b="16400"/>
          <a:stretch>
            <a:fillRect/>
          </a:stretch>
        </p:blipFill>
        <p:spPr bwMode="auto">
          <a:xfrm>
            <a:off x="8000992" y="0"/>
            <a:ext cx="1143008" cy="111101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286512" y="114298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Раздельный сбор отходов «Разделяй с нами!»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71802" y="114298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Посадка и уход за деревьями «</a:t>
            </a:r>
            <a:r>
              <a:rPr lang="ru-RU" sz="1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Лесомания</a:t>
            </a:r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14910" y="357187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Финалисты  РНП</a:t>
            </a:r>
            <a:r>
              <a:rPr lang="en-US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«Студент года </a:t>
            </a:r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</a:t>
            </a:r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в номинации «Добровольческое объединение» </a:t>
            </a:r>
            <a:r>
              <a:rPr lang="en-US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" name="Picture 2" descr="C:\Users\Marina\Desktop\GfJ4D-jSHGU.jpg"/>
          <p:cNvPicPr>
            <a:picLocks noChangeAspect="1" noChangeArrowheads="1"/>
          </p:cNvPicPr>
          <p:nvPr/>
        </p:nvPicPr>
        <p:blipFill>
          <a:blip r:embed="rId5"/>
          <a:srcRect l="25329"/>
          <a:stretch>
            <a:fillRect/>
          </a:stretch>
        </p:blipFill>
        <p:spPr bwMode="auto">
          <a:xfrm>
            <a:off x="214282" y="4472252"/>
            <a:ext cx="3071834" cy="2314334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285720" y="4121355"/>
            <a:ext cx="571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Активная работа сектора «Волонтеры помощи животным»</a:t>
            </a:r>
            <a:endParaRPr lang="ru-RU" sz="1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 descr="1200px-TST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30280"/>
            <a:ext cx="1257296" cy="8277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VhR-9NVqMug.jpg"/>
          <p:cNvPicPr>
            <a:picLocks noChangeAspect="1"/>
          </p:cNvPicPr>
          <p:nvPr/>
        </p:nvPicPr>
        <p:blipFill>
          <a:blip r:embed="rId7"/>
          <a:srcRect l="7616" t="15625" r="20250" b="36458"/>
          <a:stretch>
            <a:fillRect/>
          </a:stretch>
        </p:blipFill>
        <p:spPr>
          <a:xfrm>
            <a:off x="3329872" y="4484241"/>
            <a:ext cx="2599450" cy="230234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Users\Marina\Desktop\HK9JqUqYQGg.jpg"/>
          <p:cNvPicPr>
            <a:picLocks noChangeAspect="1" noChangeArrowheads="1"/>
          </p:cNvPicPr>
          <p:nvPr/>
        </p:nvPicPr>
        <p:blipFill>
          <a:blip r:embed="rId8" cstate="print"/>
          <a:srcRect l="16000" t="7999" r="20000" b="12000"/>
          <a:stretch>
            <a:fillRect/>
          </a:stretch>
        </p:blipFill>
        <p:spPr bwMode="auto">
          <a:xfrm>
            <a:off x="0" y="0"/>
            <a:ext cx="857213" cy="10715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Marina\Desktop\kIp6f2bk6ww.jpg"/>
          <p:cNvPicPr>
            <a:picLocks noChangeAspect="1" noChangeArrowheads="1"/>
          </p:cNvPicPr>
          <p:nvPr/>
        </p:nvPicPr>
        <p:blipFill>
          <a:blip r:embed="rId9" cstate="print"/>
          <a:srcRect t="16112"/>
          <a:stretch>
            <a:fillRect/>
          </a:stretch>
        </p:blipFill>
        <p:spPr bwMode="auto">
          <a:xfrm>
            <a:off x="3143240" y="1714488"/>
            <a:ext cx="2143140" cy="239712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2XEpVsGovlM.jpg"/>
          <p:cNvPicPr>
            <a:picLocks noChangeAspect="1"/>
          </p:cNvPicPr>
          <p:nvPr/>
        </p:nvPicPr>
        <p:blipFill>
          <a:blip r:embed="rId10" cstate="print"/>
          <a:srcRect t="26453" b="8172"/>
          <a:stretch>
            <a:fillRect/>
          </a:stretch>
        </p:blipFill>
        <p:spPr>
          <a:xfrm>
            <a:off x="5500726" y="1714488"/>
            <a:ext cx="3500430" cy="171451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QhKL-GvTDXM.jpg"/>
          <p:cNvPicPr>
            <a:picLocks noChangeAspect="1"/>
          </p:cNvPicPr>
          <p:nvPr/>
        </p:nvPicPr>
        <p:blipFill>
          <a:blip r:embed="rId11" cstate="print"/>
          <a:srcRect t="9375" b="5208"/>
          <a:stretch>
            <a:fillRect/>
          </a:stretch>
        </p:blipFill>
        <p:spPr>
          <a:xfrm>
            <a:off x="6072198" y="4274222"/>
            <a:ext cx="2714644" cy="2583778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43570" y="857232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Волонтеры общероссийского голосования за объекты благоустройства городской среды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71472" y="428604"/>
            <a:ext cx="7844882" cy="5772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Волонтерск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ий </a:t>
            </a:r>
            <a: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центр ТГТУ</a:t>
            </a:r>
          </a:p>
          <a:p>
            <a:pPr algn="ctr">
              <a:spcBef>
                <a:spcPct val="0"/>
              </a:spcBef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направление: </a:t>
            </a:r>
            <a:r>
              <a:rPr lang="ru-RU" sz="2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Событийное </a:t>
            </a:r>
            <a:r>
              <a:rPr lang="ru-RU" sz="22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ТГТУ</a:t>
            </a:r>
          </a:p>
          <a:p>
            <a:pPr algn="ctr">
              <a:spcBef>
                <a:spcPct val="0"/>
              </a:spcBef>
            </a:pPr>
            <a:r>
              <a:rPr lang="ru-RU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более 100 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2" descr="C:\Users\Marina\Desktop\HK9JqUqYQGg.jpg"/>
          <p:cNvPicPr>
            <a:picLocks noChangeAspect="1" noChangeArrowheads="1"/>
          </p:cNvPicPr>
          <p:nvPr/>
        </p:nvPicPr>
        <p:blipFill>
          <a:blip r:embed="rId3" cstate="print"/>
          <a:srcRect l="16000" t="7999" r="20000" b="12000"/>
          <a:stretch>
            <a:fillRect/>
          </a:stretch>
        </p:blipFill>
        <p:spPr bwMode="auto">
          <a:xfrm>
            <a:off x="0" y="0"/>
            <a:ext cx="857213" cy="10715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C:\Users\Marina\Desktop\tO7A2HI3cEM.jpg"/>
          <p:cNvPicPr>
            <a:picLocks noChangeAspect="1" noChangeArrowheads="1"/>
          </p:cNvPicPr>
          <p:nvPr/>
        </p:nvPicPr>
        <p:blipFill>
          <a:blip r:embed="rId4" cstate="print"/>
          <a:srcRect l="27103" t="14706" r="27285" b="13619"/>
          <a:stretch>
            <a:fillRect/>
          </a:stretch>
        </p:blipFill>
        <p:spPr bwMode="auto">
          <a:xfrm>
            <a:off x="8215338" y="1"/>
            <a:ext cx="928662" cy="1459326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7" descr="C:\Users\Marina\Desktop\0z8sxd9fl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6700" y="1785926"/>
            <a:ext cx="3155894" cy="2000264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143240" y="426310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Форум </a:t>
            </a:r>
            <a:r>
              <a:rPr lang="ru-RU" sz="14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Российского общества «Знание» «</a:t>
            </a:r>
            <a:r>
              <a:rPr lang="ru-RU" sz="1400" b="1" dirty="0" err="1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Znanie</a:t>
            </a:r>
            <a:r>
              <a:rPr lang="ru-RU" sz="14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Science</a:t>
            </a:r>
            <a:r>
              <a:rPr lang="ru-RU" sz="14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Fest</a:t>
            </a:r>
            <a:r>
              <a:rPr lang="ru-RU" sz="14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5720" y="1214422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Волонтеры выборов</a:t>
            </a:r>
            <a:endParaRPr lang="ru-RU" sz="1600" b="1" dirty="0" smtClean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Рисунок 29" descr="RSJkdssFVcA.jpg"/>
          <p:cNvPicPr>
            <a:picLocks noChangeAspect="1"/>
          </p:cNvPicPr>
          <p:nvPr/>
        </p:nvPicPr>
        <p:blipFill>
          <a:blip r:embed="rId6" cstate="print"/>
          <a:srcRect b="15384"/>
          <a:stretch>
            <a:fillRect/>
          </a:stretch>
        </p:blipFill>
        <p:spPr>
          <a:xfrm>
            <a:off x="206450" y="4929198"/>
            <a:ext cx="3008228" cy="1857388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142844" y="435769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Международная просветительская </a:t>
            </a:r>
          </a:p>
          <a:p>
            <a:pPr algn="ctr"/>
            <a:r>
              <a:rPr lang="ru-RU" sz="14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акция «Тотальный диктант»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00364" y="121442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Волонтеры переписи</a:t>
            </a:r>
            <a:endParaRPr lang="ru-RU" sz="1600" b="1" dirty="0" smtClean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" name="Рисунок 34" descr="y1xXviqaJL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5" y="4792488"/>
            <a:ext cx="2071702" cy="1994098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6072198" y="3857628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Поданы заявки  на волонтерскую программу XXXII Всемирных студенческих игры 2023 года в г. Екатеринбурге</a:t>
            </a:r>
          </a:p>
        </p:txBody>
      </p:sp>
      <p:pic>
        <p:nvPicPr>
          <p:cNvPr id="19" name="Рисунок 18" descr="1200px-TST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030280"/>
            <a:ext cx="1257296" cy="8277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Marina\Downloads\1GMvOgFWV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789725"/>
            <a:ext cx="2643206" cy="1996861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Screenshot_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29672" y="1643050"/>
            <a:ext cx="2656774" cy="2500306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Marina\Desktop\yxlYBxIxQYU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8" y="1643050"/>
            <a:ext cx="2928926" cy="2755617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85794"/>
            <a:ext cx="87868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более 50 мероприятий,</a:t>
            </a:r>
          </a:p>
          <a:p>
            <a:pPr algn="ctr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том числе  в рамках празднования 76-летия победы в Великой отечественной войне 1941-1945 </a:t>
            </a:r>
            <a:r>
              <a:rPr lang="ru-RU" sz="1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гг</a:t>
            </a:r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034" y="571480"/>
            <a:ext cx="7844882" cy="3571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Гражданско-патриотический сектор</a:t>
            </a:r>
            <a:endParaRPr lang="ru-RU" sz="2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Волонтерск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ого </a:t>
            </a:r>
            <a: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  <a:t>центра ТГТУ</a:t>
            </a:r>
            <a:br>
              <a:rPr lang="ru-RU" sz="2800" b="1" dirty="0" smtClean="0">
                <a:solidFill>
                  <a:srgbClr val="1A0BE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2" descr="C:\Users\Marina\Desktop\HK9JqUqYQGg.jpg"/>
          <p:cNvPicPr>
            <a:picLocks noChangeAspect="1" noChangeArrowheads="1"/>
          </p:cNvPicPr>
          <p:nvPr/>
        </p:nvPicPr>
        <p:blipFill>
          <a:blip r:embed="rId3" cstate="print"/>
          <a:srcRect l="16000" t="7999" r="20000" b="12000"/>
          <a:stretch>
            <a:fillRect/>
          </a:stretch>
        </p:blipFill>
        <p:spPr bwMode="auto">
          <a:xfrm>
            <a:off x="0" y="0"/>
            <a:ext cx="857213" cy="10715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Ольга Алексеевна\Downloads\-IMQdV8r_MU.jpg"/>
          <p:cNvPicPr>
            <a:picLocks noChangeAspect="1" noChangeArrowheads="1"/>
          </p:cNvPicPr>
          <p:nvPr/>
        </p:nvPicPr>
        <p:blipFill>
          <a:blip r:embed="rId4" cstate="print"/>
          <a:srcRect l="24739" t="23750" r="23249" b="25850"/>
          <a:stretch>
            <a:fillRect/>
          </a:stretch>
        </p:blipFill>
        <p:spPr bwMode="auto">
          <a:xfrm>
            <a:off x="8000992" y="0"/>
            <a:ext cx="1143008" cy="110759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C:\Users\Marina\Desktop\4rheppjYX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500174"/>
            <a:ext cx="3022048" cy="192882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71406" y="1500174"/>
            <a:ext cx="4286280" cy="1928826"/>
            <a:chOff x="3714744" y="1640459"/>
            <a:chExt cx="4338903" cy="2002855"/>
          </a:xfrm>
        </p:grpSpPr>
        <p:pic>
          <p:nvPicPr>
            <p:cNvPr id="20" name="Picture 8" descr="C:\Users\Marina\Desktop\CZVulkYZxUs.jpg"/>
            <p:cNvPicPr>
              <a:picLocks noChangeAspect="1" noChangeArrowheads="1"/>
            </p:cNvPicPr>
            <p:nvPr/>
          </p:nvPicPr>
          <p:blipFill>
            <a:blip r:embed="rId6" cstate="print"/>
            <a:srcRect t="29513" b="2517"/>
            <a:stretch>
              <a:fillRect/>
            </a:stretch>
          </p:blipFill>
          <p:spPr bwMode="auto">
            <a:xfrm>
              <a:off x="3714744" y="1643050"/>
              <a:ext cx="2357454" cy="1989208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0" name="Picture 2" descr="C:\Users\Marina\Desktop\KLa8oMYJ9SA.jpg"/>
            <p:cNvPicPr>
              <a:picLocks noChangeAspect="1" noChangeArrowheads="1"/>
            </p:cNvPicPr>
            <p:nvPr/>
          </p:nvPicPr>
          <p:blipFill>
            <a:blip r:embed="rId7" cstate="print"/>
            <a:srcRect l="15116" r="12791" b="-1234"/>
            <a:stretch>
              <a:fillRect/>
            </a:stretch>
          </p:blipFill>
          <p:spPr bwMode="auto">
            <a:xfrm>
              <a:off x="6000760" y="1640459"/>
              <a:ext cx="2052887" cy="2002855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051" name="Picture 3" descr="C:\Users\Marina\Desktop\vaSJNJZuvm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1500174"/>
            <a:ext cx="1521630" cy="192882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Marina\Desktop\WjMz3KnVHL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3550109"/>
            <a:ext cx="3786214" cy="316503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Marina\Desktop\Q22zD5g-W2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3531133"/>
            <a:ext cx="4000528" cy="316916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1200px-TSTU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030280"/>
            <a:ext cx="1257296" cy="8277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174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Алексеевна</dc:creator>
  <cp:lastModifiedBy>Marina</cp:lastModifiedBy>
  <cp:revision>60</cp:revision>
  <dcterms:created xsi:type="dcterms:W3CDTF">2020-07-31T14:22:22Z</dcterms:created>
  <dcterms:modified xsi:type="dcterms:W3CDTF">2021-11-19T09:14:30Z</dcterms:modified>
</cp:coreProperties>
</file>