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имофей Бутнев" initials="ТБ" lastIdx="1" clrIdx="0">
    <p:extLst>
      <p:ext uri="{19B8F6BF-5375-455C-9EA6-DF929625EA0E}">
        <p15:presenceInfo xmlns:p15="http://schemas.microsoft.com/office/powerpoint/2012/main" userId="777acb84ebe0bc0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93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EF245EA-BD84-4B48-945C-D3A33FAD72E7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DF64CCF-49AD-47B0-9BBF-A7D7AA3A91DA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5980040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45EA-BD84-4B48-945C-D3A33FAD72E7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64CCF-49AD-47B0-9BBF-A7D7AA3A91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684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45EA-BD84-4B48-945C-D3A33FAD72E7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64CCF-49AD-47B0-9BBF-A7D7AA3A91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938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45EA-BD84-4B48-945C-D3A33FAD72E7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64CCF-49AD-47B0-9BBF-A7D7AA3A91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797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F245EA-BD84-4B48-945C-D3A33FAD72E7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F64CCF-49AD-47B0-9BBF-A7D7AA3A91D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8812630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45EA-BD84-4B48-945C-D3A33FAD72E7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64CCF-49AD-47B0-9BBF-A7D7AA3A91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068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45EA-BD84-4B48-945C-D3A33FAD72E7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64CCF-49AD-47B0-9BBF-A7D7AA3A91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238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45EA-BD84-4B48-945C-D3A33FAD72E7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64CCF-49AD-47B0-9BBF-A7D7AA3A91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550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45EA-BD84-4B48-945C-D3A33FAD72E7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64CCF-49AD-47B0-9BBF-A7D7AA3A91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034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F245EA-BD84-4B48-945C-D3A33FAD72E7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F64CCF-49AD-47B0-9BBF-A7D7AA3A91D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43118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F245EA-BD84-4B48-945C-D3A33FAD72E7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F64CCF-49AD-47B0-9BBF-A7D7AA3A91D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04094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EF245EA-BD84-4B48-945C-D3A33FAD72E7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8DF64CCF-49AD-47B0-9BBF-A7D7AA3A91D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9275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645F3B-CD0A-48DF-8EEB-28338CC2A1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384" y="1254641"/>
            <a:ext cx="8361229" cy="1175378"/>
          </a:xfrm>
        </p:spPr>
        <p:txBody>
          <a:bodyPr/>
          <a:lstStyle/>
          <a:p>
            <a:r>
              <a:rPr lang="ru-RU" dirty="0"/>
              <a:t>АНО Круги Добра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2A908A-FBA6-47D1-BA46-21A3186D91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388" y="2430019"/>
            <a:ext cx="2723728" cy="266394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A71F7A8-8A93-47D3-86EB-1682FC307B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116" y="2430019"/>
            <a:ext cx="4932506" cy="266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762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8A63925-63F0-4B35-BECD-4A3FC7AC173C}"/>
              </a:ext>
            </a:extLst>
          </p:cNvPr>
          <p:cNvSpPr/>
          <p:nvPr/>
        </p:nvSpPr>
        <p:spPr>
          <a:xfrm>
            <a:off x="847060" y="20259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Круги добра— это команда неравнодушных людей, объединенных желанием делать мир лучше. Мы верим, что каждый может внести свой вклад в улучшение общества и помочь тем, кто в этом нуждается.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2532EA-4409-4412-98C1-5737B3A114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895" y="1402923"/>
            <a:ext cx="3409336" cy="255700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052951A-37D7-4302-B6C8-0021518268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158" y="1402923"/>
            <a:ext cx="3409336" cy="255700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3FC33FA-A0EA-4414-A0B6-98C5373224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158" y="4176576"/>
            <a:ext cx="3409336" cy="255700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0B576A9-7372-429C-A608-D77AEC6436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422" y="1738344"/>
            <a:ext cx="3409335" cy="444316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FD05254-7E3C-430D-8117-47B761759E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605" y="4176576"/>
            <a:ext cx="3409335" cy="255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47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70D1AAD-9F5F-401C-A6AE-95C521C1096E}"/>
              </a:ext>
            </a:extLst>
          </p:cNvPr>
          <p:cNvSpPr/>
          <p:nvPr/>
        </p:nvSpPr>
        <p:spPr>
          <a:xfrm>
            <a:off x="4981016" y="197613"/>
            <a:ext cx="64960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Мы стремимся:</a:t>
            </a:r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Поддерживать социально незащищенные слои населения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Развивать культуру </a:t>
            </a:r>
            <a:r>
              <a:rPr lang="ru-RU" dirty="0" err="1"/>
              <a:t>волонтерства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Формировать нравственные ценности у молодежи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Создавать возможности для личностного роста участников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1436D25-1098-4DD5-B399-6976D3E9A43D}"/>
              </a:ext>
            </a:extLst>
          </p:cNvPr>
          <p:cNvSpPr/>
          <p:nvPr/>
        </p:nvSpPr>
        <p:spPr>
          <a:xfrm>
            <a:off x="952500" y="490606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Наша миссия — создание условий для развития добровольческого движения и оказание помощи нуждающимся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A77E7E-6A66-425A-B2D5-5BC01ED0A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834" y="2088388"/>
            <a:ext cx="3037880" cy="461078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DE78647-D844-41BA-9E6C-EFC9D146AD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525" y="2088388"/>
            <a:ext cx="3449897" cy="229903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CB7C555-C3DF-41E6-AEBF-E6ECC10245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21" y="123825"/>
            <a:ext cx="2448520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527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1141175-7502-44CA-A160-ABB280C57B3E}"/>
              </a:ext>
            </a:extLst>
          </p:cNvPr>
          <p:cNvSpPr/>
          <p:nvPr/>
        </p:nvSpPr>
        <p:spPr>
          <a:xfrm>
            <a:off x="762000" y="117813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Основные направления нашей работы включают:</a:t>
            </a:r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Помощь пожилым людям и инвалидам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Поддержка СВО силами обычного народа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Помощь семьям, попавшие в трудную жизненную ситуацию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Пропаганда здорового образа жизни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Помощь ветеранам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78C0444-0F8C-41F7-A73F-C4A59D8B5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58" y="2716037"/>
            <a:ext cx="4741068" cy="300037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5C48BC-643C-44A0-95CA-C186C07B22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949" y="354526"/>
            <a:ext cx="5010486" cy="276014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146600B-C33A-4BFC-B18E-5DECEF0DEC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949" y="3743325"/>
            <a:ext cx="5148262" cy="289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457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463E942-0ADB-43AC-B3D5-06086825C348}"/>
              </a:ext>
            </a:extLst>
          </p:cNvPr>
          <p:cNvSpPr/>
          <p:nvPr/>
        </p:nvSpPr>
        <p:spPr>
          <a:xfrm>
            <a:off x="6756895" y="3858443"/>
            <a:ext cx="54197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Волонтерское движение — это не просто помощь нуждающимся. Это: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Возможность самореализации для добровольцев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Развитие новых навыков и компетенций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Формирование активной гражданской позиции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Создание крепких социальных связей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Улучшение качества жизни общества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A126E4A-6E49-45C9-AD0B-A3C4E5E8A1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796" y="3581064"/>
            <a:ext cx="4184204" cy="313815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63ACD6D-7BEE-4ECB-8698-C13CC64389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532" y="58712"/>
            <a:ext cx="2198093" cy="337028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0217902-CF5A-45A3-9A77-7DACA88F14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051" y="58712"/>
            <a:ext cx="6423024" cy="337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554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0BE5459-7299-47D8-A9AB-93D8F34FE8DF}"/>
              </a:ext>
            </a:extLst>
          </p:cNvPr>
          <p:cNvSpPr/>
          <p:nvPr/>
        </p:nvSpPr>
        <p:spPr>
          <a:xfrm>
            <a:off x="847725" y="336114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Мы приглашаем всех, кто готов:</a:t>
            </a:r>
          </a:p>
          <a:p>
            <a:endParaRPr lang="ru-RU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/>
              <a:t>Делиться своим временем и энергией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/>
              <a:t>Участвовать в добрых делах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/>
              <a:t>Находить новых друзей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/>
              <a:t>Менять мир к лучшему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CD6A9D-5F3B-469E-88DC-9EA75DD269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375" y="282238"/>
            <a:ext cx="3543300" cy="47244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F44460D-A52D-4A04-932D-255D8C2C23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75" y="2824163"/>
            <a:ext cx="5253037" cy="297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481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6208219-5D6A-437F-92D2-EC2CFF2B2FD2}"/>
              </a:ext>
            </a:extLst>
          </p:cNvPr>
          <p:cNvSpPr/>
          <p:nvPr/>
        </p:nvSpPr>
        <p:spPr>
          <a:xfrm>
            <a:off x="3157537" y="1997839"/>
            <a:ext cx="587692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Наши волонтеры добрые и сердечные, заряженные на помощь людям!!!</a:t>
            </a:r>
          </a:p>
          <a:p>
            <a:endParaRPr lang="ru-RU" dirty="0"/>
          </a:p>
          <a:p>
            <a:r>
              <a:rPr lang="ru-RU" dirty="0"/>
              <a:t>Среди нас и глубокие пенсионеры, и совсем молодые дети. Многодетные матери, кандидаты медицинских наук, спортсмены, бухгалтера и юристы, общественники и представители силовых ведомств. </a:t>
            </a:r>
          </a:p>
          <a:p>
            <a:r>
              <a:rPr lang="ru-RU" dirty="0"/>
              <a:t>«Круги Добра» - это люди, объединенные одной целью - ПРИХОДИТЬ НА ПОМОЩЬ в трудную минуту! </a:t>
            </a:r>
          </a:p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2FFEFC-50DF-4521-BCD2-5780E889DE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664" y="128451"/>
            <a:ext cx="3409336" cy="255700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D5F9619-3A5F-4973-B5CD-29234F6D68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" y="4669602"/>
            <a:ext cx="3695700" cy="205994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15A9094-5ADB-4A10-AE50-92E246FDDD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777" y="4416341"/>
            <a:ext cx="4243387" cy="23641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755022F-EBC3-4356-96E1-619EB563E1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36" y="77533"/>
            <a:ext cx="2848589" cy="192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287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742BD94-A875-4C6B-87B3-1AE4E5E25D2D}"/>
              </a:ext>
            </a:extLst>
          </p:cNvPr>
          <p:cNvSpPr/>
          <p:nvPr/>
        </p:nvSpPr>
        <p:spPr>
          <a:xfrm>
            <a:off x="2214563" y="5942230"/>
            <a:ext cx="7762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ДАВАЙТЕ ВМЕСТЕ ТВОРИТЬ ДОБРО!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BC8E6EA-1968-4170-A6FF-9E0B8E72EC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576" y="321825"/>
            <a:ext cx="2224858" cy="379686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A01C6A8-8BB0-43A5-A087-2C95F1BA0E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218" y="321825"/>
            <a:ext cx="3851988" cy="266426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FC2D65C-7623-45A4-A3EF-840AA4A74D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86" y="1828583"/>
            <a:ext cx="2194670" cy="39016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84F13FA-34EE-44BE-ABE8-E20004EB13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671" y="1796394"/>
            <a:ext cx="2194670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304431"/>
      </p:ext>
    </p:extLst>
  </p:cSld>
  <p:clrMapOvr>
    <a:masterClrMapping/>
  </p:clrMapOvr>
</p:sld>
</file>

<file path=ppt/theme/theme1.xml><?xml version="1.0" encoding="utf-8"?>
<a:theme xmlns:a="http://schemas.openxmlformats.org/drawingml/2006/main" name="Обрезка">
  <a:themeElements>
    <a:clrScheme name="Обрезка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Обрезка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резка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42</TotalTime>
  <Words>223</Words>
  <Application>Microsoft Office PowerPoint</Application>
  <PresentationFormat>Широкоэкранный</PresentationFormat>
  <Paragraphs>34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Franklin Gothic Book</vt:lpstr>
      <vt:lpstr>Wingdings</vt:lpstr>
      <vt:lpstr>Обрезка</vt:lpstr>
      <vt:lpstr>АНО Круги Добра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АНО Круги Добра</dc:title>
  <dc:creator>Тимофей Бутнев</dc:creator>
  <cp:lastModifiedBy>Тимофей Бутнев</cp:lastModifiedBy>
  <cp:revision>5</cp:revision>
  <dcterms:created xsi:type="dcterms:W3CDTF">2025-06-26T09:31:05Z</dcterms:created>
  <dcterms:modified xsi:type="dcterms:W3CDTF">2025-06-26T10:13:08Z</dcterms:modified>
</cp:coreProperties>
</file>