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95154-0B35-4190-B4FF-74B728CF6AC7}" type="datetimeFigureOut">
              <a:rPr lang="ru-RU" smtClean="0"/>
              <a:t>06.04.2019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E2DCD-A85D-444E-AE06-A2BA8F9505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КУРСКИЙ</a:t>
            </a:r>
            <a:r>
              <a:rPr lang="ru-RU" baseline="0" dirty="0" smtClean="0"/>
              <a:t> ГОСУДАРСТВЕННЫЙ МЕДИЦИНСКИЙ УНИВЕРСИТЕТ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2DCD-A85D-444E-AE06-A2BA8F95058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vk.com/public17529293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26917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628800"/>
            <a:ext cx="6773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СОЦИАЛЬНОГО ПРОЕКТА 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«ЖЕНСКОЕ ЗДОРОВЬЕ: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СКРИНИНГ РАКА МОЛОЧНОЙ ЖЕЛЕЗЫ»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8YjkWIKN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49688"/>
            <a:ext cx="4572000" cy="28083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9672" y="18864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КУРСКИЙ ГОСУДАРСТВЕННЫЙ МЕДИЦИНСКИЙ УНИВЕРСИТЕТ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XoBRItQN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7072"/>
            <a:ext cx="4427984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q4y0P3jPAB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96133"/>
            <a:ext cx="4882489" cy="3661867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332656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Акция «5 минут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могут спасти жизнь»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ufGuFPS54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789040"/>
            <a:ext cx="3068960" cy="3068960"/>
          </a:xfrm>
          <a:prstGeom prst="rect">
            <a:avLst/>
          </a:prstGeom>
        </p:spPr>
      </p:pic>
      <p:pic>
        <p:nvPicPr>
          <p:cNvPr id="7" name="Рисунок 6" descr="gduL0Oqrn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988840"/>
            <a:ext cx="2520280" cy="1889333"/>
          </a:xfrm>
          <a:prstGeom prst="rect">
            <a:avLst/>
          </a:prstGeom>
        </p:spPr>
      </p:pic>
      <p:pic>
        <p:nvPicPr>
          <p:cNvPr id="8" name="Рисунок 7" descr="BIzIcDDADM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60848"/>
            <a:ext cx="213285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AR2iKdt_DF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652334" cy="3489251"/>
          </a:xfrm>
        </p:spPr>
      </p:pic>
      <p:sp>
        <p:nvSpPr>
          <p:cNvPr id="4" name="Прямоугольник 3"/>
          <p:cNvSpPr/>
          <p:nvPr/>
        </p:nvSpPr>
        <p:spPr>
          <a:xfrm>
            <a:off x="827584" y="116632"/>
            <a:ext cx="75410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иностранными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студентами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u_-M2sroH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Финансовый университет имени Правительства РФ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7560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обучающие курсы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EuOW-AJFqy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5580112" cy="372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Областной дворец молодежи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09cYKb8r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6840760" cy="3996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КГБ №1 имени Н.С. Короткова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aQPzomtj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2210" y="2948947"/>
            <a:ext cx="2931790" cy="3909053"/>
          </a:xfrm>
          <a:prstGeom prst="rect">
            <a:avLst/>
          </a:prstGeom>
        </p:spPr>
      </p:pic>
      <p:pic>
        <p:nvPicPr>
          <p:cNvPr id="5" name="Рисунок 4" descr="2eCfhqqjF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12976"/>
            <a:ext cx="4547603" cy="340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3732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vk.com/public175292935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@women_health2018 </a:t>
            </a:r>
            <a:r>
              <a:rPr lang="en-US" dirty="0" err="1" smtClean="0">
                <a:solidFill>
                  <a:srgbClr val="FF0000"/>
                </a:solidFill>
              </a:rPr>
              <a:t>Instagram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WSeKn4zKWW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492896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проекта: увеличить осведомленность женского населения о проблеме рака молочной железы, научить женщин методикам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voJNEX1u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4247837" cy="2830785"/>
          </a:xfrm>
          <a:prstGeom prst="rect">
            <a:avLst/>
          </a:prstGeom>
        </p:spPr>
      </p:pic>
      <p:pic>
        <p:nvPicPr>
          <p:cNvPr id="5" name="Рисунок 4" descr="2eCfhqqjF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717032"/>
            <a:ext cx="3971089" cy="297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Развеять мифы и обозначить реальность проблемы рака молочной железы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Научить женщин методикам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Скоординировать женщин, если у них имеются подозрения насчет данного заболевания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Психологическая работа с группами риска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rbNsuy1m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293096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Целевая аудитория: женщины в возрасте 30-50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FqwL9deD7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753036"/>
            <a:ext cx="413995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проекта работают 8 рабочих групп по 10-12 человек. Каждая рабочая группа имеет руководителя и координатора по работе с определенной категорией женщин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shhlMWv_1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3096"/>
            <a:ext cx="3419872" cy="2564904"/>
          </a:xfrm>
          <a:prstGeom prst="rect">
            <a:avLst/>
          </a:prstGeom>
        </p:spPr>
      </p:pic>
      <p:pic>
        <p:nvPicPr>
          <p:cNvPr id="5" name="Рисунок 4" descr="Kbepoqcn1w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</p:spPr>
      </p:pic>
      <p:pic>
        <p:nvPicPr>
          <p:cNvPr id="6" name="Рисунок 5" descr="HZiVB8ByXw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492896"/>
            <a:ext cx="3096344" cy="2322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(1 анкета направлена на выявление первичной группы риска; 2 – на качество работы волонтеров)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6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 реализации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0l7FmMIRT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140968"/>
            <a:ext cx="2787774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лекция (вопросно-ответная форма изложения)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VAV3xCDb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044957"/>
            <a:ext cx="2859782" cy="3813043"/>
          </a:xfrm>
          <a:prstGeom prst="rect">
            <a:avLst/>
          </a:prstGeom>
        </p:spPr>
      </p:pic>
      <p:pic>
        <p:nvPicPr>
          <p:cNvPr id="5" name="Рисунок 4" descr="5x4MMXuPG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56723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(обучение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самообследованию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молочных желез)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NJLeWwcd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7913" y="4509120"/>
            <a:ext cx="3275349" cy="2182713"/>
          </a:xfrm>
          <a:prstGeom prst="rect">
            <a:avLst/>
          </a:prstGeom>
        </p:spPr>
      </p:pic>
      <p:pic>
        <p:nvPicPr>
          <p:cNvPr id="5" name="Рисунок 4" descr="XC108Ze55J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860032" cy="3645024"/>
          </a:xfrm>
          <a:prstGeom prst="rect">
            <a:avLst/>
          </a:prstGeom>
        </p:spPr>
      </p:pic>
      <p:pic>
        <p:nvPicPr>
          <p:cNvPr id="6" name="Рисунок 5" descr="JFuPhw9M_V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700808"/>
            <a:ext cx="3515883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fA4OS_AY9P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844356" cy="3633267"/>
          </a:xfrm>
        </p:spPr>
      </p:pic>
      <p:sp>
        <p:nvSpPr>
          <p:cNvPr id="4" name="Прямоугольник 3"/>
          <p:cNvSpPr/>
          <p:nvPr/>
        </p:nvSpPr>
        <p:spPr>
          <a:xfrm>
            <a:off x="252784" y="620688"/>
            <a:ext cx="88912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Акция «Спаси маме жизнь» «Розовая ленточка»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WSeKn4zKWW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3707904" cy="2780928"/>
          </a:xfrm>
          <a:prstGeom prst="rect">
            <a:avLst/>
          </a:prstGeom>
        </p:spPr>
      </p:pic>
      <p:pic>
        <p:nvPicPr>
          <p:cNvPr id="7" name="Рисунок 6" descr="P12VcZ8HaY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797152"/>
            <a:ext cx="2747797" cy="2060848"/>
          </a:xfrm>
          <a:prstGeom prst="rect">
            <a:avLst/>
          </a:prstGeom>
        </p:spPr>
      </p:pic>
      <p:pic>
        <p:nvPicPr>
          <p:cNvPr id="8" name="Рисунок 7" descr="QSUmtdVfax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933056"/>
            <a:ext cx="2499742" cy="2924944"/>
          </a:xfrm>
          <a:prstGeom prst="rect">
            <a:avLst/>
          </a:prstGeom>
        </p:spPr>
      </p:pic>
      <p:pic>
        <p:nvPicPr>
          <p:cNvPr id="9" name="Рисунок 8" descr="AiSELRvjmt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293096"/>
            <a:ext cx="2016224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150</Words>
  <Application>Microsoft Office PowerPoint</Application>
  <PresentationFormat>Экран (4:3)</PresentationFormat>
  <Paragraphs>25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2019-04-06T17:30:57Z</dcterms:created>
  <dcterms:modified xsi:type="dcterms:W3CDTF">2019-04-06T17:59:06Z</dcterms:modified>
</cp:coreProperties>
</file>