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32.userapi.com/impf/c858416/v858416617/e4c/VbzsN2iZyqw.jpg?size=800x536&amp;quality=96&amp;sign=890c7ff402408c55c73e17a2d76fb2e9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620000" cy="51054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№100 города Сочи имени Героя Советского Союза Худякова Ивана Степановича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628652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создания образовательной организации: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 21 ноября 2011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428604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Улица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которой расположена наша школа, носит имя Героя Советского Союза Ивана Степановича Худякова.</a:t>
            </a: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январе 2020 года муниципальному общеобразовательному бюджетному учреждению средней общеобразовательной школе №100 г. Сочи присвоено имя Героя Советского Союза Худякова Ивана Степановича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города Сочи от 30.01.2020 №61 «О присвоении муниципальному общеобразовательному бюджетному учреждению средней общеобразовательной школе №100 г.Сочи имени Героя Советского Союза Худякова Ивана Степановича и внесении изменений в устав»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100.sochi-schools.ru/wp-content/uploads/2020/03/Hudyakov-I.S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028950" cy="4152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20А\Pictures\наши фото\IMG_20220504_075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71942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71934" y="285728"/>
            <a:ext cx="485778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latin typeface="Times New Roman" pitchFamily="18" charset="0"/>
                <a:cs typeface="Times New Roman" pitchFamily="18" charset="0"/>
              </a:rPr>
              <a:t>Отряд «ДОБРОВОЛЬЦЫ»</a:t>
            </a:r>
          </a:p>
          <a:p>
            <a:pPr algn="ctr"/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Руководитель: Набиева Ирада Максутовна</a:t>
            </a:r>
            <a:endParaRPr lang="ru-RU" sz="2800" b="1" cap="none" spc="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14686"/>
            <a:ext cx="50720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Наша работа способствует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формированию духовно-нравственных качеств личности молодого человека, улучшению морально-психологического состояния молодежи, повышению культуры участия в благотворительной деятельности, решению социальных проблем местного сообщества и как следствие – всестороннему развитию личности, профессиональной ориентации, карьерному росту.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220А\Pictures\наши фото\IMG_20220509_10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71876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AutoShape 3" descr="IMG_20220509_103319_5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1" name="AutoShape 5" descr="IMG_20220509_103319_5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IMG_20220509_103319_5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blob:https://web.whatsapp.com/e159faa7-d106-4edc-ad57-a217876d5a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C:\Users\220А\Pictures\наши фото\WhatsApp Image 2022-09-27 at 13.58.0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2285984" cy="285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86182" y="214290"/>
            <a:ext cx="5072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Цель  создания волонтерского отряда - формирование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позитивных установок учащихся на добровольческую деятельность с целью возрождения лучших отечественных традиций благотворительности, воспитания доброты, чуткости, сострадания.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blob:https://web.whatsapp.com/4a9cb67d-d65f-434b-8eb6-cf431ac382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4a9cb67d-d65f-434b-8eb6-cf431ac382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4a9cb67d-d65f-434b-8eb6-cf431ac382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4296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результате освоения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учащиеся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будут знать: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историю волонтерского движения в России и в мире;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права и обязанности волонтеров,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основные направления деятельности волонтерских отрядов,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основные формы работы волонтеров,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будут уметь: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организовывать и проводить различные мероприятия для соответствующих категорий нуждающихся в помощи;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проводить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пропагандные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другие акции, направленные на формирование здоровых привычек;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аргументировано отстаивать свою позицию;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адекватно общаться с учащимися и взрослыми, владеть нормами и правилами уважительного отношения;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издавать агитационную печатную и видео продукцию;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формировать собственное портфолио;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принимать общечеловеческие ценности.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220А\Pictures\наши фото\WhatsApp Image 2022-09-27 at 13.58.3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71999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C:\Users\220А\Pictures\наши фото\WhatsApp Image 2022-09-27 at 13.58.4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8976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7752" y="285728"/>
            <a:ext cx="39290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Мы принимаем участие во многих благотворительных акциях и мероприятиях, направленных на формирование патриотизма, отзывчивого отношения к близким и окружающим тебя людям, бережного отношения к природе и братьям нашим меньшим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3" descr="blob:https://web.whatsapp.com/5b0cdf9e-9c58-47f3-8e43-7f11820f73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220А\Pictures\наши фото\WhatsApp Image 2022-09-27 at 14.03.5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429132"/>
            <a:ext cx="2143080" cy="214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Волонтерское движение в школе развито очень широко. В копилке волонтеров школы очень много  проведенных мероприятий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Волонтеры считают,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они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прекрасный путь, на который ступили. На этом пути главное не быть равнодушными и пассивными.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220А\Pictures\наши фото\IMG-20220728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26" y="3214686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</Words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220А</dc:creator>
  <cp:lastModifiedBy>220А</cp:lastModifiedBy>
  <cp:revision>19</cp:revision>
  <dcterms:created xsi:type="dcterms:W3CDTF">2022-09-27T10:40:33Z</dcterms:created>
  <dcterms:modified xsi:type="dcterms:W3CDTF">2022-09-27T14:49:02Z</dcterms:modified>
</cp:coreProperties>
</file>