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58" r:id="rId5"/>
    <p:sldId id="259" r:id="rId6"/>
    <p:sldId id="281" r:id="rId7"/>
    <p:sldId id="280" r:id="rId8"/>
    <p:sldId id="279" r:id="rId9"/>
    <p:sldId id="278" r:id="rId10"/>
    <p:sldId id="260" r:id="rId11"/>
    <p:sldId id="265" r:id="rId12"/>
    <p:sldId id="266" r:id="rId13"/>
    <p:sldId id="261" r:id="rId14"/>
    <p:sldId id="269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5"/>
    <p:restoredTop sz="94718"/>
  </p:normalViewPr>
  <p:slideViewPr>
    <p:cSldViewPr snapToGrid="0">
      <p:cViewPr varScale="1">
        <p:scale>
          <a:sx n="112" d="100"/>
          <a:sy n="112" d="100"/>
        </p:scale>
        <p:origin x="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30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38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3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7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93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9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2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2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7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1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E3773-05DD-4109-8974-057F2228484D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6467D-53E4-4657-9C07-D823DA42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7EF574-C2F3-362F-3CDD-8DF2282D1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6567DA75-61BB-AC04-5172-61A5537D2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D6D8DBB-08A5-148C-B05D-5A6A7842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6ED415-BB1E-D560-5389-5B000AD04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D8DF6C2C-D198-A5D6-52BB-6121CE04D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F3758AC-9833-E748-A56A-AE94DCA8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16AB10-B331-2161-3713-4FA28FC4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4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A5D21B54-B278-28D1-280C-BC83F0F8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01501E1-9F77-D261-CD42-4D377A89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7C1FCD-F930-C242-36C9-8EDEB8FA4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09F12BA1-BF60-092C-4F54-11A7CB288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26C019D-6B96-279D-524F-C30E8FFC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468269-FCB0-771F-85D3-07FEB9ECC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4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2D488F-4269-3B42-E0BB-8F1593C7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7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41AF734-187D-645E-11C4-C0C48F987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2687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A1AA82D-9CF7-9E04-4181-76F72EE06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600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1160D7C1-2657-6445-1144-AFD7D661F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8EE43D8-4E35-7B34-BCB3-D52B1540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8EB161-D768-6A68-1E85-CAB1BAD86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698573AE-2AF7-856D-49E7-26325A75E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43FD114-2FBB-8BE4-5819-C0D7675A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043F6B-7674-1670-4239-97A8EE632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71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224D20-7D83-0A65-F1CE-C6788B46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576FFD-8A00-83FD-F053-E1F7E45F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31685" y="-62326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ru-RU" sz="9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6B6CA1-B771-07DF-8F9F-F8AB7431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1A1A604-AF4B-8370-8927-B3FF3C15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7118CD-C579-2F2D-5C57-2DADB8ACA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9733A33-6D57-B03A-47C9-E0EC47B1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059E75-2D9B-E5F9-BEE6-5752DE75C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468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59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719CABE1-3979-5E2E-643F-1EDE9310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9B3CA97-E278-472B-AA8D-2712240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CC4F72-FD52-903E-1C8D-8D3E0F9C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7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A5476CB1-D80A-D2E9-AF2B-56C7240C8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DFBCAE3-8B82-15DC-B80E-A865710C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031081-7877-38A7-B6FD-DFFF46F61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8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85B6E0-5EDA-1877-BD5A-571AD3BE5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9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E22F372-4FED-5920-3F9E-A2F91208D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380F82A-20BF-5081-13DC-C8C04FB01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477C074D-B9AD-FCCB-ED05-FC3D4F52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4E34EE-894F-0851-F3FA-E97C5B627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2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5660572" y="2394858"/>
            <a:ext cx="870856" cy="8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E35404-3EDE-F93C-20DD-AFB300DF8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6B903E3-798E-5B90-C85F-DF0DDD68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ACF9BC-BAA9-78AB-81AF-135A0798B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5E732B8-ABA7-CFDC-7E48-CFD9188B1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7211724-5B6D-9589-5FA2-AED37859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6C1D63-95A9-82C6-A442-39853B0A0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69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5B55C-FDEA-2FEE-D461-91083996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82B92-CAD8-C011-F4B4-0A9B13381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36B89-249A-4CC4-2509-4BA7E01F4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6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FA5F1-B19B-4C5C-B1E7-3B03DECE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5672F-BFAD-0823-564D-C7B639B1A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E8D4F9-C3E6-EB3E-2570-702978B9F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73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14E3B-A0D5-83A6-CB73-907B5143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AFBB-9405-3DC1-6601-B7DEF2607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5554A-0A33-4ED5-949C-0EE1E38D3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F046A-7FE7-039A-50DE-F95A730B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07E97-BA95-11C2-06C4-CEE1518BA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7AB32-AB0A-849B-7D32-83AEA8522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6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0</Words>
  <Application>Microsoft Macintosh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Отчетный стендап</dc:title>
  <dc:creator>DD user</dc:creator>
  <cp:lastModifiedBy>Pipa Dashkina</cp:lastModifiedBy>
  <cp:revision>27</cp:revision>
  <dcterms:created xsi:type="dcterms:W3CDTF">2025-06-19T09:31:13Z</dcterms:created>
  <dcterms:modified xsi:type="dcterms:W3CDTF">2025-07-12T09:54:29Z</dcterms:modified>
</cp:coreProperties>
</file>