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енко Данил Алексеевич" initials="АДА" lastIdx="1" clrIdx="0">
    <p:extLst>
      <p:ext uri="{19B8F6BF-5375-455C-9EA6-DF929625EA0E}">
        <p15:presenceInfo xmlns:p15="http://schemas.microsoft.com/office/powerpoint/2012/main" userId="S-1-5-21-3330394752-2494154908-2729076729-12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632"/>
    <a:srgbClr val="F9D4B5"/>
    <a:srgbClr val="F5C8C7"/>
    <a:srgbClr val="DA3F3B"/>
    <a:srgbClr val="F5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660"/>
  </p:normalViewPr>
  <p:slideViewPr>
    <p:cSldViewPr snapToGrid="0">
      <p:cViewPr>
        <p:scale>
          <a:sx n="75" d="100"/>
          <a:sy n="75" d="100"/>
        </p:scale>
        <p:origin x="1068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D1E52-63BF-4DDE-BFCD-68416A79070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6F0C-C112-402F-8723-F0FFD288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8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1AD335-97FD-456A-AE3C-28A620EB3B1A}"/>
              </a:ext>
            </a:extLst>
          </p:cNvPr>
          <p:cNvSpPr txBox="1">
            <a:spLocks/>
          </p:cNvSpPr>
          <p:nvPr/>
        </p:nvSpPr>
        <p:spPr>
          <a:xfrm>
            <a:off x="4568550" y="608011"/>
            <a:ext cx="7461525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СОШ № 27 г. Таганрога</a:t>
            </a:r>
          </a:p>
          <a:p>
            <a:pPr algn="l"/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E0A5E-3979-4608-9AEA-6CB0C3A93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7" y="-112181"/>
            <a:ext cx="2686050" cy="8897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D265A2-E9DF-4CE5-97FB-AFB32447E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13247" r="12762" b="13508"/>
          <a:stretch/>
        </p:blipFill>
        <p:spPr>
          <a:xfrm>
            <a:off x="7069376" y="2094744"/>
            <a:ext cx="1070931" cy="1054947"/>
          </a:xfrm>
          <a:prstGeom prst="flowChartConnector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326BA8-CB43-42AA-B3AB-32CC75A54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10" y="3000942"/>
            <a:ext cx="5007569" cy="3755677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EC477D-EC73-46FB-B393-BEA302BFD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31" y="3000942"/>
            <a:ext cx="5007569" cy="3755677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84F9B0-D7EE-462C-BE83-7DC901D70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2" y="692015"/>
            <a:ext cx="5147209" cy="386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2908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Алёна Лозовицкая</cp:lastModifiedBy>
  <cp:revision>73</cp:revision>
  <dcterms:created xsi:type="dcterms:W3CDTF">2023-07-27T16:43:42Z</dcterms:created>
  <dcterms:modified xsi:type="dcterms:W3CDTF">2024-10-21T07:05:18Z</dcterms:modified>
</cp:coreProperties>
</file>