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90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9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6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1170-B51C-4142-BEE2-1E3403048562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059" y="2781012"/>
            <a:ext cx="9088041" cy="2268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«Школы реабилитации и ухода за детьми с тяжелыми множественными нарушениями здоровья» в рамках («Социальной службы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Микрореабилитационный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центр»)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729" y="5903259"/>
            <a:ext cx="6415367" cy="1064067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комплексной реабилитации инвалидов отделения сопровождения семей с детьми-инвалидами, детьми с  ограниченными возможностями («Социальная служба «Микрореабилитационный центр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Выборова Елена Викторовна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1300" y="1259236"/>
            <a:ext cx="75438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365" y="1411942"/>
            <a:ext cx="8567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бластное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обслуживания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Заларинского района»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1411941"/>
            <a:ext cx="4495644" cy="435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64" y="1411941"/>
            <a:ext cx="5191966" cy="435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47" y="6240896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6240896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238501"/>
            <a:ext cx="1504950" cy="131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019676"/>
            <a:ext cx="150495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73" y="1755658"/>
            <a:ext cx="4276165" cy="326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3895726"/>
            <a:ext cx="4031752" cy="302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312969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1894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238501"/>
            <a:ext cx="1504950" cy="131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019676"/>
            <a:ext cx="150495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2211" y="1703825"/>
            <a:ext cx="3388660" cy="306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5" y="4362772"/>
            <a:ext cx="3497637" cy="289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38109" y="1456418"/>
            <a:ext cx="2835836" cy="2694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312969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1894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ециалист\Desktop\Скриншот 19-05-2022 102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61" y="1284774"/>
            <a:ext cx="7976941" cy="483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93" y="6194714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18" y="6272512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особый мир, внутри которого разворачиваются индивидуальные истории человеческих судеб. Рождение в семье ребенка-инвалида или ребенка с ограниченными возможностями здоровья это проблема, затрагивающая все стороны ее жизни.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94" y="3536011"/>
            <a:ext cx="5284283" cy="3537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02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3" y="1661618"/>
            <a:ext cx="4347281" cy="311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2675965"/>
            <a:ext cx="4087653" cy="3106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30" y="6231660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94" y="6184479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1568" y="4304455"/>
            <a:ext cx="3465813" cy="319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3238501"/>
            <a:ext cx="1504950" cy="131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019676"/>
            <a:ext cx="150495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0374" y="1370365"/>
            <a:ext cx="3159002" cy="266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22" y="2816406"/>
            <a:ext cx="3153751" cy="326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1894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3" y="3264768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r="848"/>
          <a:stretch/>
        </p:blipFill>
        <p:spPr>
          <a:xfrm rot="10800000">
            <a:off x="3777673" y="1321171"/>
            <a:ext cx="3160170" cy="215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46" y="2004102"/>
            <a:ext cx="3031961" cy="346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2" y="3737604"/>
            <a:ext cx="2383675" cy="219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r="22881"/>
          <a:stretch/>
        </p:blipFill>
        <p:spPr>
          <a:xfrm>
            <a:off x="655781" y="1762088"/>
            <a:ext cx="2133600" cy="361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6" y="6215509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46" y="6215056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и реабилитации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573" y="1317098"/>
            <a:ext cx="8834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данной программы: повышение социально- психологической компетенции и обучения родителей навыкам ухода и реабилитации детей, имеющих особенности в развитии, в домашних условиях.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1890" y="2677421"/>
            <a:ext cx="4020399" cy="301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4" y="2944142"/>
            <a:ext cx="3060664" cy="2918193"/>
          </a:xfrm>
          <a:prstGeom prst="rect">
            <a:avLst/>
          </a:prstGeom>
        </p:spPr>
      </p:pic>
      <p:pic>
        <p:nvPicPr>
          <p:cNvPr id="7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19" y="6218038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9" y="6218038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4" b="99196" l="10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14" y="4997857"/>
            <a:ext cx="2571490" cy="2001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133601" y="3421738"/>
            <a:ext cx="3786908" cy="1732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обеспечивающие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передвижения в пространстве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кресла-коляски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ходунки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just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вертикализаторы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сиденья)</a:t>
            </a:r>
            <a:r>
              <a:rPr lang="ru-RU" dirty="0" err="1" smtClean="0"/>
              <a:t>странстве</a:t>
            </a:r>
            <a:r>
              <a:rPr lang="ru-RU" dirty="0" smtClean="0"/>
              <a:t> (кресла-коляски, ходунки,, сиденья</a:t>
            </a:r>
            <a:r>
              <a:rPr lang="ru-RU" dirty="0"/>
              <a:t>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62150" y="1231527"/>
            <a:ext cx="8467723" cy="20069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или вспомогательные приспособления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238501"/>
            <a:ext cx="1504950" cy="131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019676"/>
            <a:ext cx="150495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05091" y="5892799"/>
            <a:ext cx="4538382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 smtClean="0"/>
              <a:t>Ь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облегчающие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гигиену пациента (кресла-туалеты, сиденья для ванны и т. 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 smtClean="0"/>
              <a:t>нызможностей</a:t>
            </a:r>
            <a:r>
              <a:rPr lang="ru-RU" dirty="0" smtClean="0"/>
              <a:t> (велосипеды, стулья, ортопедическая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16779" y="3421739"/>
            <a:ext cx="3913094" cy="1597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предназначенные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двигательных возможностей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(велосипеды, стулья, ортопедическая обувь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др.)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796145" y="2560221"/>
            <a:ext cx="314037" cy="752748"/>
          </a:xfrm>
          <a:prstGeom prst="downArrow">
            <a:avLst>
              <a:gd name="adj1" fmla="val 50000"/>
              <a:gd name="adj2" fmla="val 764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031346" y="2538327"/>
            <a:ext cx="304900" cy="3218069"/>
          </a:xfrm>
          <a:prstGeom prst="downArrow">
            <a:avLst>
              <a:gd name="adj1" fmla="val 50000"/>
              <a:gd name="adj2" fmla="val 1287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361554" y="2538327"/>
            <a:ext cx="319329" cy="774642"/>
          </a:xfrm>
          <a:prstGeom prst="downArrow">
            <a:avLst>
              <a:gd name="adj1" fmla="val 50000"/>
              <a:gd name="adj2" fmla="val 731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5" b="96798" l="9980" r="92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17" y="4997857"/>
            <a:ext cx="2038350" cy="2204946"/>
          </a:xfrm>
          <a:prstGeom prst="rect">
            <a:avLst/>
          </a:prstGeom>
        </p:spPr>
      </p:pic>
      <p:pic>
        <p:nvPicPr>
          <p:cNvPr id="13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312969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03055" y="2538327"/>
            <a:ext cx="733583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1894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238501"/>
            <a:ext cx="1504950" cy="131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019676"/>
            <a:ext cx="150495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рисунка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23096"/>
          <a:stretch/>
        </p:blipFill>
        <p:spPr>
          <a:xfrm>
            <a:off x="2632362" y="2100902"/>
            <a:ext cx="2401455" cy="4094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27" y="2500744"/>
            <a:ext cx="4424082" cy="3294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312969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61894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372725" cy="781050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5" y="1717651"/>
            <a:ext cx="4848942" cy="363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6" y="1717651"/>
            <a:ext cx="4872396" cy="365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s://yt3.ggpht.com/a/AATXAJyZcCi1lGgDgPli5xkL6z6j4KpXwDjDc7AAV2_WAw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44" y="6222423"/>
            <a:ext cx="1239982" cy="12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пециалист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91" y="6222423"/>
            <a:ext cx="1557837" cy="12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161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Опыт работы «Школы реабилитации и ухода за детьми с тяжелыми множественными нарушениями здоровья» в рамках («Социальной службы «Микрореабилитационный центр»)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«Школа ухода и реабилитации» </vt:lpstr>
      <vt:lpstr>Технические средства или вспомогательные приспособления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Учетная запись Майкрософт</cp:lastModifiedBy>
  <cp:revision>37</cp:revision>
  <dcterms:created xsi:type="dcterms:W3CDTF">2021-04-07T10:23:16Z</dcterms:created>
  <dcterms:modified xsi:type="dcterms:W3CDTF">2022-05-19T03:48:19Z</dcterms:modified>
</cp:coreProperties>
</file>