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9A0BD-FE1C-42E7-9741-54DFACF91074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E3DE-7CCD-433C-A3A6-2CEF6599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ochetova.sveta.01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ЭКО поко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99592"/>
            <a:ext cx="9215142" cy="1303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8884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56" y="3032959"/>
            <a:ext cx="7884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Повышения уровня экологической образованности подрастающего поколения и заинтересованность их в защите окружающей природной среды своего родного края, посредствам создания волонтерского отряда для проведения ЭКО уроков ,мастер-классов и экологических акций и образовательных организаций города Волгограда и Волгоградской области.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196752"/>
            <a:ext cx="712879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целевые группы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9888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Подростки и молодежь от 14 до 30, обучающиеся в общеобразовательных организаций города Волгограда и Волгоградской области , студенты высших и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средне-специальных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образовательных организаций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2" cstate="print"/>
          <a:srcRect t="17143" b="11429"/>
          <a:stretch>
            <a:fillRect/>
          </a:stretch>
        </p:blipFill>
        <p:spPr>
          <a:xfrm>
            <a:off x="2483768" y="3501008"/>
            <a:ext cx="3960440" cy="2121664"/>
          </a:xfrm>
          <a:prstGeom prst="rect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2474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988840"/>
            <a:ext cx="7200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Согласовать проведение мероприятий с образованными учреждениями. Составить план проекта.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Закупить и изготовить игровой реквизит для проведения ЭКО уроков и мастер-классов. Подготовить эскизы для  ЭКО уроков и мастер-классы.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Обучить 20 волонтеров навыкам организации проведения ЭКО уроков и мастер-классов.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Провести итоги проекта и поблагодарить волонтеров и участников.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Сформировать волонтерскую группу из числа участников проекта для дальнейшей реализации.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24744"/>
            <a:ext cx="535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Механизмы реализации: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Первым этапом реализации проекта будет: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проведение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семинара для потенциальных волонтеров проекта;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будут подготовлены 20 волонтёров и 5 специалистов;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составление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плана реализации проекта;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команд, участников проекта.</a:t>
            </a:r>
          </a:p>
        </p:txBody>
      </p:sp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171" y="3950296"/>
            <a:ext cx="2953344" cy="221500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2808312" cy="22466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55679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Вторым этапом станет проведение по 1 ЭКО уроку и 1 ЭКО мастер-классу в каждой общеобразовательной организации. В дальнейшем волонтёры проекта и специалисты совершат выезд в детские лагеря Волгоградской области. В конце состоится мероприятие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ЭКО-поколение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Где будут подведены итоги проекта. </a:t>
            </a:r>
          </a:p>
          <a:p>
            <a:pPr algn="just"/>
            <a:endParaRPr lang="ru-RU" sz="2000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3296454" cy="233069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072342" cy="230425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96752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Заключительным этапом будет награждение благодарственными письмами комитета образования, науки и молодежной политики и комитета природных ресурсов, лесного хозяйства и экологии активных участников и числа ребят и волонтёров проекта. Будет сформирована новая команда волонтёров из числа участников для реализации проекта  в будущем.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645024"/>
            <a:ext cx="3744416" cy="249749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7"/>
            <a:ext cx="8208912" cy="33843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Кочетова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Светлана Юрьевна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волонтер центра добровольческих инициатив               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Team Time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293096"/>
            <a:ext cx="4164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8-960-880-94-24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kochetova.sveta.01@mail.ru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https://vk.com/vvevevve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285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МПЦТЗР</dc:creator>
  <cp:lastModifiedBy>МПЦТЗР</cp:lastModifiedBy>
  <cp:revision>11</cp:revision>
  <dcterms:created xsi:type="dcterms:W3CDTF">2021-06-25T11:47:26Z</dcterms:created>
  <dcterms:modified xsi:type="dcterms:W3CDTF">2021-06-25T13:22:36Z</dcterms:modified>
</cp:coreProperties>
</file>