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02" autoAdjust="0"/>
    <p:restoredTop sz="94637" autoAdjust="0"/>
  </p:normalViewPr>
  <p:slideViewPr>
    <p:cSldViewPr>
      <p:cViewPr varScale="1">
        <p:scale>
          <a:sx n="72" d="100"/>
          <a:sy n="72" d="100"/>
        </p:scale>
        <p:origin x="-9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&#1077;&#1083;&#1080;&#1082;&#1080;&#1081;\Desktop\IMG_2407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0"/>
            <a:ext cx="8143900" cy="85723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857232"/>
            <a:ext cx="7406640" cy="264320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 любви, заботы, ласки у детей-сирот с ограниченными возможностями здоровья и у детей из малоимущих семей</a:t>
            </a:r>
          </a:p>
          <a:p>
            <a:pPr algn="ctr"/>
            <a:endParaRPr lang="ru-RU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Font typeface="Courier New" pitchFamily="49" charset="0"/>
              <a:buChar char="o"/>
            </a:pPr>
            <a:endParaRPr lang="ru-RU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Font typeface="Courier New" pitchFamily="49" charset="0"/>
              <a:buChar char="o"/>
            </a:pPr>
            <a:endParaRPr lang="ru-RU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C:\Users\Великий\Desktop\IMG_02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786058"/>
            <a:ext cx="6143668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85723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42984"/>
            <a:ext cx="7708392" cy="27146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с ОВЗ особенно нуждаются в заботе и внимании, в тепле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окружающих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Айдима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Маленькая </a:t>
            </a:r>
          </a:p>
          <a:p>
            <a:pPr algn="r">
              <a:buNone/>
            </a:pP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Айдимочка</a:t>
            </a:r>
            <a:endParaRPr lang="ru-RU" sz="40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endParaRPr lang="ru-RU" dirty="0"/>
          </a:p>
        </p:txBody>
      </p:sp>
      <p:pic>
        <p:nvPicPr>
          <p:cNvPr id="4" name="Рисунок 3" descr="C:\Users\Великий\Desktop\IMG_4169.JPG"/>
          <p:cNvPicPr/>
          <p:nvPr/>
        </p:nvPicPr>
        <p:blipFill>
          <a:blip r:embed="rId2"/>
          <a:srcRect l="20682" r="20391" b="10185"/>
          <a:stretch>
            <a:fillRect/>
          </a:stretch>
        </p:blipFill>
        <p:spPr bwMode="auto">
          <a:xfrm>
            <a:off x="1714480" y="3357562"/>
            <a:ext cx="2857520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Великий\Desktop\IMG_41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786190"/>
            <a:ext cx="278608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000108"/>
            <a:ext cx="6400800" cy="388621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Дети–сироты – это серьёзная трагедия и боль нашего общества, поэтому решать её нужно через объединение различных структур и посильный вклад подрастающего поколения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005696"/>
                </a:solidFill>
              </a:rPr>
              <a:t/>
            </a:r>
            <a:br>
              <a:rPr lang="ru-RU" dirty="0" smtClean="0">
                <a:solidFill>
                  <a:srgbClr val="005696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5984" y="0"/>
            <a:ext cx="6858016" cy="85723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https://ds02.infourok.ru/uploads/ex/1008/00001007-75bcb3ff/img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643182"/>
            <a:ext cx="578647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92867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</a:t>
            </a:r>
            <a:b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005696"/>
                </a:solidFill>
              </a:rPr>
              <a:t> </a:t>
            </a:r>
            <a:br>
              <a:rPr lang="ru-RU" sz="4800" b="1" dirty="0" smtClean="0">
                <a:solidFill>
                  <a:srgbClr val="005696"/>
                </a:solidFill>
              </a:rPr>
            </a:b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</a:rPr>
              <a:t>Разработка и реализация комплекса игровых программ для детей – сирот с ОВЗ и для детей из малоимущих семей 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G_2407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5984" y="2857496"/>
            <a:ext cx="5857916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928670"/>
          </a:xfrm>
          <a:solidFill>
            <a:schemeClr val="bg2"/>
          </a:solidFill>
        </p:spPr>
        <p:txBody>
          <a:bodyPr/>
          <a:lstStyle/>
          <a:p>
            <a:r>
              <a:rPr lang="ru-RU" b="1" i="1" dirty="0" smtClean="0"/>
              <a:t>Этапы работы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Разработать программу мероприятий (игры, конкурсы, мастер – классы)</a:t>
            </a:r>
          </a:p>
          <a:p>
            <a:pPr marL="596646" indent="-514350"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Провести компанию благотворительного сбора игрушек для детей с ОВЗ, канцтоваров среди студентов, преподавателей и сотрудников колледжа.</a:t>
            </a:r>
            <a:endParaRPr lang="ru-RU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92867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4400" b="1" i="1" dirty="0" smtClean="0"/>
              <a:t>Мастер –</a:t>
            </a:r>
            <a:r>
              <a:rPr lang="ru-RU" sz="4400" b="1" i="1" dirty="0" smtClean="0"/>
              <a:t>класс «</a:t>
            </a:r>
            <a:r>
              <a:rPr lang="ru-RU" sz="4400" b="1" i="1" dirty="0" err="1" smtClean="0"/>
              <a:t>Бумагопластика</a:t>
            </a:r>
            <a:r>
              <a:rPr lang="ru-RU" sz="4400" b="1" i="1" dirty="0" smtClean="0"/>
              <a:t>» </a:t>
            </a:r>
            <a:endParaRPr lang="ru-RU" dirty="0"/>
          </a:p>
        </p:txBody>
      </p:sp>
      <p:pic>
        <p:nvPicPr>
          <p:cNvPr id="5" name="Содержимое 4" descr="C:\Users\Великий\Desktop\IMG_485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70772">
            <a:off x="828491" y="1051135"/>
            <a:ext cx="357190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C:\Users\Великий\Desktop\UWHD072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928670"/>
            <a:ext cx="4357686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Великий\Desktop\IMG_490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643314"/>
            <a:ext cx="3857320" cy="2850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01434" cy="714356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проекта </a:t>
            </a:r>
            <a:endParaRPr lang="ru-RU" sz="36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643446"/>
            <a:ext cx="4419600" cy="91915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 подарки для</a:t>
            </a:r>
          </a:p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сирот </a:t>
            </a:r>
            <a:endParaRPr lang="ru-RU" sz="28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C360_2014-04-21-10-12-33-15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634" r="14634"/>
          <a:stretch>
            <a:fillRect/>
          </a:stretch>
        </p:blipFill>
        <p:spPr/>
      </p:pic>
      <p:pic>
        <p:nvPicPr>
          <p:cNvPr id="10" name="Рисунок 9" descr="C:\Users\Великий\Desktop\IMG_4170.JPG"/>
          <p:cNvPicPr/>
          <p:nvPr/>
        </p:nvPicPr>
        <p:blipFill>
          <a:blip r:embed="rId3" cstate="print"/>
          <a:srcRect l="7600" t="19471" r="-1336" b="17428"/>
          <a:stretch>
            <a:fillRect/>
          </a:stretch>
        </p:blipFill>
        <p:spPr bwMode="auto">
          <a:xfrm>
            <a:off x="5929322" y="3857628"/>
            <a:ext cx="271464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Великий\Desktop\IMG_41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857232"/>
            <a:ext cx="264320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071546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</a:rPr>
              <a:t>Организация выставки для детей из малоимущих семей в Ойсхарской ДХШ </a:t>
            </a:r>
            <a:r>
              <a:rPr lang="ru-RU" sz="2700" b="1" i="1" dirty="0" err="1" smtClean="0">
                <a:solidFill>
                  <a:schemeClr val="accent2">
                    <a:lumMod val="75000"/>
                  </a:schemeClr>
                </a:solidFill>
              </a:rPr>
              <a:t>им.А.А.Ильясова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_65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428736"/>
            <a:ext cx="6786610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92867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Игровая программа 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G_02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3357586" cy="2500330"/>
          </a:xfrm>
        </p:spPr>
      </p:pic>
      <p:pic>
        <p:nvPicPr>
          <p:cNvPr id="6" name="Рисунок 5" descr="C:\Users\Великий\Desktop\IMG_27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928670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Великий\Desktop\C360_2014-03-06-16-03-46-8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290" y="928670"/>
            <a:ext cx="32147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Великий\Desktop\IMG_20160303_1209_58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429000"/>
            <a:ext cx="478631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Великий\Desktop\IMG_43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435768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103</Words>
  <PresentationFormat>Экран (4:3)</PresentationFormat>
  <Paragraphs>21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 Проблема</vt:lpstr>
      <vt:lpstr> Проблема</vt:lpstr>
      <vt:lpstr> Дети–сироты – это серьёзная трагедия и боль нашего общества, поэтому решать её нужно через объединение различных структур и посильный вклад подрастающего поколения  </vt:lpstr>
      <vt:lpstr>    Идея   Разработка и реализация комплекса игровых программ для детей – сирот с ОВЗ и для детей из малоимущих семей  </vt:lpstr>
      <vt:lpstr>Этапы работы </vt:lpstr>
      <vt:lpstr>Мастер –класс «Бумагопластика» </vt:lpstr>
      <vt:lpstr>Реализация проекта </vt:lpstr>
      <vt:lpstr>Организация выставки для детей из малоимущих семей в Ойсхарской ДХШ им.А.А.Ильясова</vt:lpstr>
      <vt:lpstr>Игровая программа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</dc:title>
  <dc:creator>Великий</dc:creator>
  <cp:lastModifiedBy>Великий</cp:lastModifiedBy>
  <cp:revision>30</cp:revision>
  <dcterms:created xsi:type="dcterms:W3CDTF">2017-03-18T12:14:20Z</dcterms:created>
  <dcterms:modified xsi:type="dcterms:W3CDTF">2017-03-31T12:36:59Z</dcterms:modified>
</cp:coreProperties>
</file>