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94" r:id="rId2"/>
    <p:sldMasterId id="2147483840" r:id="rId3"/>
    <p:sldMasterId id="2147483780" r:id="rId4"/>
    <p:sldMasterId id="2147483874" r:id="rId5"/>
    <p:sldMasterId id="2147483882" r:id="rId6"/>
    <p:sldMasterId id="2147483891" r:id="rId7"/>
    <p:sldMasterId id="2147483894" r:id="rId8"/>
    <p:sldMasterId id="2147483897" r:id="rId9"/>
  </p:sldMasterIdLst>
  <p:notesMasterIdLst>
    <p:notesMasterId r:id="rId19"/>
  </p:notesMasterIdLst>
  <p:handoutMasterIdLst>
    <p:handoutMasterId r:id="rId20"/>
  </p:handoutMasterIdLst>
  <p:sldIdLst>
    <p:sldId id="264" r:id="rId10"/>
    <p:sldId id="1726" r:id="rId11"/>
    <p:sldId id="4171" r:id="rId12"/>
    <p:sldId id="1727" r:id="rId13"/>
    <p:sldId id="4173" r:id="rId14"/>
    <p:sldId id="4174" r:id="rId15"/>
    <p:sldId id="4175" r:id="rId16"/>
    <p:sldId id="4176" r:id="rId17"/>
    <p:sldId id="4177" r:id="rId18"/>
  </p:sldIdLst>
  <p:sldSz cx="9144000" cy="514826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userDrawn="1">
          <p15:clr>
            <a:srgbClr val="A4A3A4"/>
          </p15:clr>
        </p15:guide>
        <p15:guide id="2" pos="340" userDrawn="1">
          <p15:clr>
            <a:srgbClr val="A4A3A4"/>
          </p15:clr>
        </p15:guide>
        <p15:guide id="3" orient="horz" pos="3028" userDrawn="1">
          <p15:clr>
            <a:srgbClr val="A4A3A4"/>
          </p15:clr>
        </p15:guide>
        <p15:guide id="4" pos="5511" userDrawn="1">
          <p15:clr>
            <a:srgbClr val="A4A3A4"/>
          </p15:clr>
        </p15:guide>
        <p15:guide id="5" orient="horz" pos="272">
          <p15:clr>
            <a:srgbClr val="A4A3A4"/>
          </p15:clr>
        </p15:guide>
        <p15:guide id="6" orient="horz" pos="2971">
          <p15:clr>
            <a:srgbClr val="A4A3A4"/>
          </p15:clr>
        </p15:guide>
        <p15:guide id="7" orient="horz" pos="930">
          <p15:clr>
            <a:srgbClr val="A4A3A4"/>
          </p15:clr>
        </p15:guide>
        <p15:guide id="8" orient="horz" pos="1337">
          <p15:clr>
            <a:srgbClr val="A4A3A4"/>
          </p15:clr>
        </p15:guide>
        <p15:guide id="9" orient="horz" pos="2086">
          <p15:clr>
            <a:srgbClr val="A4A3A4"/>
          </p15:clr>
        </p15:guide>
        <p15:guide id="10" orient="horz" pos="729">
          <p15:clr>
            <a:srgbClr val="A4A3A4"/>
          </p15:clr>
        </p15:guide>
        <p15:guide id="11" orient="horz" pos="435">
          <p15:clr>
            <a:srgbClr val="A4A3A4"/>
          </p15:clr>
        </p15:guide>
        <p15:guide id="12" orient="horz" pos="228">
          <p15:clr>
            <a:srgbClr val="A4A3A4"/>
          </p15:clr>
        </p15:guide>
        <p15:guide id="13" pos="2331">
          <p15:clr>
            <a:srgbClr val="A4A3A4"/>
          </p15:clr>
        </p15:guide>
        <p15:guide id="14" pos="726">
          <p15:clr>
            <a:srgbClr val="A4A3A4"/>
          </p15:clr>
        </p15:guide>
        <p15:guide id="15" pos="875">
          <p15:clr>
            <a:srgbClr val="A4A3A4"/>
          </p15:clr>
        </p15:guide>
        <p15:guide id="16" pos="1260">
          <p15:clr>
            <a:srgbClr val="A4A3A4"/>
          </p15:clr>
        </p15:guide>
        <p15:guide id="17" pos="1410">
          <p15:clr>
            <a:srgbClr val="A4A3A4"/>
          </p15:clr>
        </p15:guide>
        <p15:guide id="18" pos="1796">
          <p15:clr>
            <a:srgbClr val="A4A3A4"/>
          </p15:clr>
        </p15:guide>
        <p15:guide id="19" pos="1944">
          <p15:clr>
            <a:srgbClr val="A4A3A4"/>
          </p15:clr>
        </p15:guide>
        <p15:guide id="20" pos="2481">
          <p15:clr>
            <a:srgbClr val="A4A3A4"/>
          </p15:clr>
        </p15:guide>
        <p15:guide id="21" pos="2869">
          <p15:clr>
            <a:srgbClr val="A4A3A4"/>
          </p15:clr>
        </p15:guide>
        <p15:guide id="22" pos="3029">
          <p15:clr>
            <a:srgbClr val="A4A3A4"/>
          </p15:clr>
        </p15:guide>
        <p15:guide id="23" pos="3402">
          <p15:clr>
            <a:srgbClr val="A4A3A4"/>
          </p15:clr>
        </p15:guide>
        <p15:guide id="24" pos="3552">
          <p15:clr>
            <a:srgbClr val="A4A3A4"/>
          </p15:clr>
        </p15:guide>
        <p15:guide id="25" pos="3938">
          <p15:clr>
            <a:srgbClr val="A4A3A4"/>
          </p15:clr>
        </p15:guide>
        <p15:guide id="26" pos="4086">
          <p15:clr>
            <a:srgbClr val="A4A3A4"/>
          </p15:clr>
        </p15:guide>
        <p15:guide id="27" pos="4473">
          <p15:clr>
            <a:srgbClr val="A4A3A4"/>
          </p15:clr>
        </p15:guide>
        <p15:guide id="28" pos="4621">
          <p15:clr>
            <a:srgbClr val="A4A3A4"/>
          </p15:clr>
        </p15:guide>
        <p15:guide id="29" pos="5008">
          <p15:clr>
            <a:srgbClr val="A4A3A4"/>
          </p15:clr>
        </p15:guide>
        <p15:guide id="30" pos="5157">
          <p15:clr>
            <a:srgbClr val="A4A3A4"/>
          </p15:clr>
        </p15:guide>
        <p15:guide id="31" pos="5759">
          <p15:clr>
            <a:srgbClr val="A4A3A4"/>
          </p15:clr>
        </p15:guide>
        <p15:guide id="32" pos="484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7A"/>
    <a:srgbClr val="11559B"/>
    <a:srgbClr val="65A1D6"/>
    <a:srgbClr val="8B8B89"/>
    <a:srgbClr val="003074"/>
    <a:srgbClr val="EE89BD"/>
    <a:srgbClr val="F8B9DA"/>
    <a:srgbClr val="EB5AA4"/>
    <a:srgbClr val="FEC3AD"/>
    <a:srgbClr val="FEE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96291" autoAdjust="0"/>
  </p:normalViewPr>
  <p:slideViewPr>
    <p:cSldViewPr snapToGrid="0">
      <p:cViewPr varScale="1">
        <p:scale>
          <a:sx n="110" d="100"/>
          <a:sy n="110" d="100"/>
        </p:scale>
        <p:origin x="638" y="77"/>
      </p:cViewPr>
      <p:guideLst>
        <p:guide orient="horz" pos="261"/>
        <p:guide pos="340"/>
        <p:guide orient="horz" pos="3028"/>
        <p:guide pos="5511"/>
        <p:guide orient="horz" pos="272"/>
        <p:guide orient="horz" pos="2971"/>
        <p:guide orient="horz" pos="930"/>
        <p:guide orient="horz" pos="1337"/>
        <p:guide orient="horz" pos="2086"/>
        <p:guide orient="horz" pos="729"/>
        <p:guide orient="horz" pos="435"/>
        <p:guide orient="horz" pos="228"/>
        <p:guide pos="2331"/>
        <p:guide pos="726"/>
        <p:guide pos="875"/>
        <p:guide pos="1260"/>
        <p:guide pos="1410"/>
        <p:guide pos="1796"/>
        <p:guide pos="1944"/>
        <p:guide pos="2481"/>
        <p:guide pos="2869"/>
        <p:guide pos="3029"/>
        <p:guide pos="3402"/>
        <p:guide pos="3552"/>
        <p:guide pos="3938"/>
        <p:guide pos="4086"/>
        <p:guide pos="4473"/>
        <p:guide pos="4621"/>
        <p:guide pos="5008"/>
        <p:guide pos="5157"/>
        <p:guide pos="5759"/>
        <p:guide pos="4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6" d="100"/>
          <a:sy n="96" d="100"/>
        </p:scale>
        <p:origin x="3688" y="16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30.05.2024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30.05.2024</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chemeClr val="bg1"/>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870556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6" name="Slide Number Placeholder 5">
            <a:extLst>
              <a:ext uri="{FF2B5EF4-FFF2-40B4-BE49-F238E27FC236}">
                <a16:creationId xmlns:a16="http://schemas.microsoft.com/office/drawing/2014/main" id="{B12E9F15-213E-0C4F-94B9-14F98D4C59D4}"/>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7" name="Прямая соединительная линия 16">
            <a:extLst>
              <a:ext uri="{FF2B5EF4-FFF2-40B4-BE49-F238E27FC236}">
                <a16:creationId xmlns:a16="http://schemas.microsoft.com/office/drawing/2014/main" id="{2102B1E6-11FF-BC40-8E7E-932E159E522D}"/>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D2A1E817-2F94-C340-87C6-6A9163701BF5}"/>
              </a:ext>
            </a:extLst>
          </p:cNvPr>
          <p:cNvSpPr>
            <a:spLocks noGrp="1"/>
          </p:cNvSpPr>
          <p:nvPr>
            <p:ph type="body" sz="quarter" idx="14" hasCustomPrompt="1"/>
          </p:nvPr>
        </p:nvSpPr>
        <p:spPr>
          <a:xfrm>
            <a:off x="6413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Title 1">
            <a:extLst>
              <a:ext uri="{FF2B5EF4-FFF2-40B4-BE49-F238E27FC236}">
                <a16:creationId xmlns:a16="http://schemas.microsoft.com/office/drawing/2014/main" id="{D9C01823-22C5-FF49-9633-ACEFDDC681E6}"/>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0729989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екст картинка">
    <p:spTree>
      <p:nvGrpSpPr>
        <p:cNvPr id="1" name=""/>
        <p:cNvGrpSpPr/>
        <p:nvPr/>
      </p:nvGrpSpPr>
      <p:grpSpPr>
        <a:xfrm>
          <a:off x="0" y="0"/>
          <a:ext cx="0" cy="0"/>
          <a:chOff x="0" y="0"/>
          <a:chExt cx="0" cy="0"/>
        </a:xfrm>
      </p:grpSpPr>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
        <p:nvSpPr>
          <p:cNvPr id="9" name="Slide Number Placeholder 5">
            <a:extLst>
              <a:ext uri="{FF2B5EF4-FFF2-40B4-BE49-F238E27FC236}">
                <a16:creationId xmlns:a16="http://schemas.microsoft.com/office/drawing/2014/main" id="{5227FFE4-FC7B-C144-BC70-FAF2792FD32F}"/>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CAE5E5A7-87B6-F14E-80D3-EC1B275E61E5}"/>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C2089DF-577E-1247-88C0-32860A597DB1}"/>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29672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4" name="Slide Number Placeholder 5">
            <a:extLst>
              <a:ext uri="{FF2B5EF4-FFF2-40B4-BE49-F238E27FC236}">
                <a16:creationId xmlns:a16="http://schemas.microsoft.com/office/drawing/2014/main" id="{763C5B81-6E02-AC46-9725-D2D2B9CD04BD}"/>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5" name="Прямая соединительная линия 14">
            <a:extLst>
              <a:ext uri="{FF2B5EF4-FFF2-40B4-BE49-F238E27FC236}">
                <a16:creationId xmlns:a16="http://schemas.microsoft.com/office/drawing/2014/main" id="{6566AE9C-7CE8-9648-A3A8-3218BF071689}"/>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8391DA9-5706-6E4A-BE0A-4710418D1B05}"/>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58463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2" name="Slide Number Placeholder 5">
            <a:extLst>
              <a:ext uri="{FF2B5EF4-FFF2-40B4-BE49-F238E27FC236}">
                <a16:creationId xmlns:a16="http://schemas.microsoft.com/office/drawing/2014/main" id="{717DD412-50EB-2446-988B-0B10FC72D6C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3" name="Прямая соединительная линия 12">
            <a:extLst>
              <a:ext uri="{FF2B5EF4-FFF2-40B4-BE49-F238E27FC236}">
                <a16:creationId xmlns:a16="http://schemas.microsoft.com/office/drawing/2014/main" id="{E641939B-1BCB-7A4F-BC40-692C680E2D62}"/>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102A138-903D-3F40-B777-4E5340386228}"/>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52397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Текст диаграмма">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a:extLst>
              <a:ext uri="{FF2B5EF4-FFF2-40B4-BE49-F238E27FC236}">
                <a16:creationId xmlns:a16="http://schemas.microsoft.com/office/drawing/2014/main" id="{54617FEF-3890-5142-BC5F-2648CFC6378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6352A6DB-F289-3044-B841-E1F0C6E58DC4}"/>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E97A3C3-C0BE-ED46-A287-55BDB517D010}"/>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22843452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4C5D650-6D51-E346-B055-471F43773FDB}"/>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3" name="Прямая соединительная линия 2">
            <a:extLst>
              <a:ext uri="{FF2B5EF4-FFF2-40B4-BE49-F238E27FC236}">
                <a16:creationId xmlns:a16="http://schemas.microsoft.com/office/drawing/2014/main" id="{5AE246A2-6111-E144-B089-3F6925CBFED6}"/>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5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6" name="Slide Number Placeholder 5">
            <a:extLst>
              <a:ext uri="{FF2B5EF4-FFF2-40B4-BE49-F238E27FC236}">
                <a16:creationId xmlns:a16="http://schemas.microsoft.com/office/drawing/2014/main" id="{B12E9F15-213E-0C4F-94B9-14F98D4C59D4}"/>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7" name="Прямая соединительная линия 16">
            <a:extLst>
              <a:ext uri="{FF2B5EF4-FFF2-40B4-BE49-F238E27FC236}">
                <a16:creationId xmlns:a16="http://schemas.microsoft.com/office/drawing/2014/main" id="{2102B1E6-11FF-BC40-8E7E-932E159E522D}"/>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D2A1E817-2F94-C340-87C6-6A9163701BF5}"/>
              </a:ext>
            </a:extLst>
          </p:cNvPr>
          <p:cNvSpPr>
            <a:spLocks noGrp="1"/>
          </p:cNvSpPr>
          <p:nvPr>
            <p:ph type="body" sz="quarter" idx="14" hasCustomPrompt="1"/>
          </p:nvPr>
        </p:nvSpPr>
        <p:spPr>
          <a:xfrm>
            <a:off x="6413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Title 1">
            <a:extLst>
              <a:ext uri="{FF2B5EF4-FFF2-40B4-BE49-F238E27FC236}">
                <a16:creationId xmlns:a16="http://schemas.microsoft.com/office/drawing/2014/main" id="{D9C01823-22C5-FF49-9633-ACEFDDC681E6}"/>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38230463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Текст картинка">
    <p:spTree>
      <p:nvGrpSpPr>
        <p:cNvPr id="1" name=""/>
        <p:cNvGrpSpPr/>
        <p:nvPr/>
      </p:nvGrpSpPr>
      <p:grpSpPr>
        <a:xfrm>
          <a:off x="0" y="0"/>
          <a:ext cx="0" cy="0"/>
          <a:chOff x="0" y="0"/>
          <a:chExt cx="0" cy="0"/>
        </a:xfrm>
      </p:grpSpPr>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
        <p:nvSpPr>
          <p:cNvPr id="9" name="Slide Number Placeholder 5">
            <a:extLst>
              <a:ext uri="{FF2B5EF4-FFF2-40B4-BE49-F238E27FC236}">
                <a16:creationId xmlns:a16="http://schemas.microsoft.com/office/drawing/2014/main" id="{5227FFE4-FC7B-C144-BC70-FAF2792FD32F}"/>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CAE5E5A7-87B6-F14E-80D3-EC1B275E61E5}"/>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C2089DF-577E-1247-88C0-32860A597DB1}"/>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5784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4" name="Slide Number Placeholder 5">
            <a:extLst>
              <a:ext uri="{FF2B5EF4-FFF2-40B4-BE49-F238E27FC236}">
                <a16:creationId xmlns:a16="http://schemas.microsoft.com/office/drawing/2014/main" id="{763C5B81-6E02-AC46-9725-D2D2B9CD04BD}"/>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5" name="Прямая соединительная линия 14">
            <a:extLst>
              <a:ext uri="{FF2B5EF4-FFF2-40B4-BE49-F238E27FC236}">
                <a16:creationId xmlns:a16="http://schemas.microsoft.com/office/drawing/2014/main" id="{6566AE9C-7CE8-9648-A3A8-3218BF071689}"/>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8391DA9-5706-6E4A-BE0A-4710418D1B05}"/>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272615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2" name="Slide Number Placeholder 5">
            <a:extLst>
              <a:ext uri="{FF2B5EF4-FFF2-40B4-BE49-F238E27FC236}">
                <a16:creationId xmlns:a16="http://schemas.microsoft.com/office/drawing/2014/main" id="{717DD412-50EB-2446-988B-0B10FC72D6C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3" name="Прямая соединительная линия 12">
            <a:extLst>
              <a:ext uri="{FF2B5EF4-FFF2-40B4-BE49-F238E27FC236}">
                <a16:creationId xmlns:a16="http://schemas.microsoft.com/office/drawing/2014/main" id="{E641939B-1BCB-7A4F-BC40-692C680E2D62}"/>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102A138-903D-3F40-B777-4E5340386228}"/>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23529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екст картинка">
    <p:spTree>
      <p:nvGrpSpPr>
        <p:cNvPr id="1" name=""/>
        <p:cNvGrpSpPr/>
        <p:nvPr/>
      </p:nvGrpSpPr>
      <p:grpSpPr>
        <a:xfrm>
          <a:off x="0" y="0"/>
          <a:ext cx="0" cy="0"/>
          <a:chOff x="0" y="0"/>
          <a:chExt cx="0" cy="0"/>
        </a:xfrm>
      </p:grpSpPr>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
        <p:nvSpPr>
          <p:cNvPr id="9" name="Slide Number Placeholder 5">
            <a:extLst>
              <a:ext uri="{FF2B5EF4-FFF2-40B4-BE49-F238E27FC236}">
                <a16:creationId xmlns:a16="http://schemas.microsoft.com/office/drawing/2014/main" id="{5227FFE4-FC7B-C144-BC70-FAF2792FD32F}"/>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CAE5E5A7-87B6-F14E-80D3-EC1B275E61E5}"/>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C2089DF-577E-1247-88C0-32860A597DB1}"/>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34299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Текст диаграмма">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a:extLst>
              <a:ext uri="{FF2B5EF4-FFF2-40B4-BE49-F238E27FC236}">
                <a16:creationId xmlns:a16="http://schemas.microsoft.com/office/drawing/2014/main" id="{54617FEF-3890-5142-BC5F-2648CFC6378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6352A6DB-F289-3044-B841-E1F0C6E58DC4}"/>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E97A3C3-C0BE-ED46-A287-55BDB517D010}"/>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274433831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4C5D650-6D51-E346-B055-471F43773FDB}"/>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3" name="Прямая соединительная линия 2">
            <a:extLst>
              <a:ext uri="{FF2B5EF4-FFF2-40B4-BE49-F238E27FC236}">
                <a16:creationId xmlns:a16="http://schemas.microsoft.com/office/drawing/2014/main" id="{5AE246A2-6111-E144-B089-3F6925CBFED6}"/>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60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4" name="Title 1"/>
          <p:cNvSpPr>
            <a:spLocks noGrp="1"/>
          </p:cNvSpPr>
          <p:nvPr>
            <p:ph type="title" hasCustomPrompt="1"/>
          </p:nvPr>
        </p:nvSpPr>
        <p:spPr>
          <a:xfrm>
            <a:off x="539750" y="307816"/>
            <a:ext cx="5741129"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dirty="0"/>
          </a:p>
        </p:txBody>
      </p:sp>
      <p:sp>
        <p:nvSpPr>
          <p:cNvPr id="2" name="Slide Number Placeholder 5">
            <a:extLst>
              <a:ext uri="{FF2B5EF4-FFF2-40B4-BE49-F238E27FC236}">
                <a16:creationId xmlns:a16="http://schemas.microsoft.com/office/drawing/2014/main" id="{AD13E91E-DD24-16FA-6A6E-EEB9B9AC7BCE}"/>
              </a:ext>
            </a:extLst>
          </p:cNvPr>
          <p:cNvSpPr txBox="1">
            <a:spLocks/>
          </p:cNvSpPr>
          <p:nvPr userDrawn="1"/>
        </p:nvSpPr>
        <p:spPr>
          <a:xfrm>
            <a:off x="8186737" y="463257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1858761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4" name="Title 1"/>
          <p:cNvSpPr>
            <a:spLocks noGrp="1"/>
          </p:cNvSpPr>
          <p:nvPr>
            <p:ph type="title" hasCustomPrompt="1"/>
          </p:nvPr>
        </p:nvSpPr>
        <p:spPr>
          <a:xfrm>
            <a:off x="539750" y="307816"/>
            <a:ext cx="5741129"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dirty="0"/>
          </a:p>
        </p:txBody>
      </p:sp>
      <p:sp>
        <p:nvSpPr>
          <p:cNvPr id="2" name="Slide Number Placeholder 5">
            <a:extLst>
              <a:ext uri="{FF2B5EF4-FFF2-40B4-BE49-F238E27FC236}">
                <a16:creationId xmlns:a16="http://schemas.microsoft.com/office/drawing/2014/main" id="{AD13E91E-DD24-16FA-6A6E-EEB9B9AC7BCE}"/>
              </a:ext>
            </a:extLst>
          </p:cNvPr>
          <p:cNvSpPr txBox="1">
            <a:spLocks/>
          </p:cNvSpPr>
          <p:nvPr userDrawn="1"/>
        </p:nvSpPr>
        <p:spPr>
          <a:xfrm>
            <a:off x="8186737" y="463257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12879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4" name="Slide Number Placeholder 5">
            <a:extLst>
              <a:ext uri="{FF2B5EF4-FFF2-40B4-BE49-F238E27FC236}">
                <a16:creationId xmlns:a16="http://schemas.microsoft.com/office/drawing/2014/main" id="{763C5B81-6E02-AC46-9725-D2D2B9CD04BD}"/>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5" name="Прямая соединительная линия 14">
            <a:extLst>
              <a:ext uri="{FF2B5EF4-FFF2-40B4-BE49-F238E27FC236}">
                <a16:creationId xmlns:a16="http://schemas.microsoft.com/office/drawing/2014/main" id="{6566AE9C-7CE8-9648-A3A8-3218BF071689}"/>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8391DA9-5706-6E4A-BE0A-4710418D1B05}"/>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2" name="Slide Number Placeholder 5">
            <a:extLst>
              <a:ext uri="{FF2B5EF4-FFF2-40B4-BE49-F238E27FC236}">
                <a16:creationId xmlns:a16="http://schemas.microsoft.com/office/drawing/2014/main" id="{717DD412-50EB-2446-988B-0B10FC72D6C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3" name="Прямая соединительная линия 12">
            <a:extLst>
              <a:ext uri="{FF2B5EF4-FFF2-40B4-BE49-F238E27FC236}">
                <a16:creationId xmlns:a16="http://schemas.microsoft.com/office/drawing/2014/main" id="{E641939B-1BCB-7A4F-BC40-692C680E2D62}"/>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102A138-903D-3F40-B777-4E5340386228}"/>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6454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диаграмма">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a:extLst>
              <a:ext uri="{FF2B5EF4-FFF2-40B4-BE49-F238E27FC236}">
                <a16:creationId xmlns:a16="http://schemas.microsoft.com/office/drawing/2014/main" id="{54617FEF-3890-5142-BC5F-2648CFC6378E}"/>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6352A6DB-F289-3044-B841-E1F0C6E58DC4}"/>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E97A3C3-C0BE-ED46-A287-55BDB517D010}"/>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6850854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Текст диаграмма">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7F9C8569-0D18-6C42-8707-5A2E2AB60600}"/>
              </a:ext>
            </a:extLst>
          </p:cNvPr>
          <p:cNvSpPr/>
          <p:nvPr userDrawn="1"/>
        </p:nvSpPr>
        <p:spPr>
          <a:xfrm>
            <a:off x="0" y="1290083"/>
            <a:ext cx="9144000" cy="3149837"/>
          </a:xfrm>
          <a:prstGeom prst="rect">
            <a:avLst/>
          </a:prstGeom>
          <a:solidFill>
            <a:srgbClr val="B22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ru-RU"/>
          </a:p>
        </p:txBody>
      </p:sp>
      <p:sp>
        <p:nvSpPr>
          <p:cNvPr id="23" name="Текст 22">
            <a:extLst>
              <a:ext uri="{FF2B5EF4-FFF2-40B4-BE49-F238E27FC236}">
                <a16:creationId xmlns:a16="http://schemas.microsoft.com/office/drawing/2014/main" id="{AA91B415-027D-DC42-A307-0BDADC33FB10}"/>
              </a:ext>
            </a:extLst>
          </p:cNvPr>
          <p:cNvSpPr>
            <a:spLocks noGrp="1"/>
          </p:cNvSpPr>
          <p:nvPr>
            <p:ph type="body" sz="quarter" idx="16" hasCustomPrompt="1"/>
          </p:nvPr>
        </p:nvSpPr>
        <p:spPr>
          <a:xfrm>
            <a:off x="1122363" y="1774825"/>
            <a:ext cx="4059237" cy="2462213"/>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Цитата</a:t>
            </a:r>
          </a:p>
        </p:txBody>
      </p:sp>
      <p:sp>
        <p:nvSpPr>
          <p:cNvPr id="9" name="Text Placeholder 7"/>
          <p:cNvSpPr>
            <a:spLocks noGrp="1"/>
          </p:cNvSpPr>
          <p:nvPr>
            <p:ph type="body" sz="quarter" idx="14" hasCustomPrompt="1"/>
          </p:nvPr>
        </p:nvSpPr>
        <p:spPr>
          <a:xfrm>
            <a:off x="62103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a:extLst>
              <a:ext uri="{FF2B5EF4-FFF2-40B4-BE49-F238E27FC236}">
                <a16:creationId xmlns:a16="http://schemas.microsoft.com/office/drawing/2014/main" id="{D396913E-C3BA-B34B-A4EE-A5ADEFCD7CC3}"/>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5" name="Прямая соединительная линия 14">
            <a:extLst>
              <a:ext uri="{FF2B5EF4-FFF2-40B4-BE49-F238E27FC236}">
                <a16:creationId xmlns:a16="http://schemas.microsoft.com/office/drawing/2014/main" id="{2C6933DB-2590-AF41-B48A-FDC11A9CF18C}"/>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1CE4F601-0D03-8242-9692-89CFD072B3E3}"/>
              </a:ext>
            </a:extLst>
          </p:cNvPr>
          <p:cNvSpPr>
            <a:spLocks noEditPoints="1"/>
          </p:cNvSpPr>
          <p:nvPr userDrawn="1"/>
        </p:nvSpPr>
        <p:spPr bwMode="auto">
          <a:xfrm>
            <a:off x="539750" y="809853"/>
            <a:ext cx="2588854" cy="1930287"/>
          </a:xfrm>
          <a:custGeom>
            <a:avLst/>
            <a:gdLst>
              <a:gd name="T0" fmla="*/ 35 w 335"/>
              <a:gd name="T1" fmla="*/ 249 h 249"/>
              <a:gd name="T2" fmla="*/ 0 w 335"/>
              <a:gd name="T3" fmla="*/ 206 h 249"/>
              <a:gd name="T4" fmla="*/ 59 w 335"/>
              <a:gd name="T5" fmla="*/ 145 h 249"/>
              <a:gd name="T6" fmla="*/ 40 w 335"/>
              <a:gd name="T7" fmla="*/ 127 h 249"/>
              <a:gd name="T8" fmla="*/ 3 w 335"/>
              <a:gd name="T9" fmla="*/ 69 h 249"/>
              <a:gd name="T10" fmla="*/ 72 w 335"/>
              <a:gd name="T11" fmla="*/ 0 h 249"/>
              <a:gd name="T12" fmla="*/ 149 w 335"/>
              <a:gd name="T13" fmla="*/ 95 h 249"/>
              <a:gd name="T14" fmla="*/ 35 w 335"/>
              <a:gd name="T15" fmla="*/ 249 h 249"/>
              <a:gd name="T16" fmla="*/ 221 w 335"/>
              <a:gd name="T17" fmla="*/ 249 h 249"/>
              <a:gd name="T18" fmla="*/ 186 w 335"/>
              <a:gd name="T19" fmla="*/ 206 h 249"/>
              <a:gd name="T20" fmla="*/ 245 w 335"/>
              <a:gd name="T21" fmla="*/ 145 h 249"/>
              <a:gd name="T22" fmla="*/ 226 w 335"/>
              <a:gd name="T23" fmla="*/ 127 h 249"/>
              <a:gd name="T24" fmla="*/ 189 w 335"/>
              <a:gd name="T25" fmla="*/ 69 h 249"/>
              <a:gd name="T26" fmla="*/ 258 w 335"/>
              <a:gd name="T27" fmla="*/ 0 h 249"/>
              <a:gd name="T28" fmla="*/ 335 w 335"/>
              <a:gd name="T29" fmla="*/ 95 h 249"/>
              <a:gd name="T30" fmla="*/ 221 w 335"/>
              <a:gd name="T3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249">
                <a:moveTo>
                  <a:pt x="35" y="249"/>
                </a:moveTo>
                <a:cubicBezTo>
                  <a:pt x="0" y="206"/>
                  <a:pt x="0" y="206"/>
                  <a:pt x="0" y="206"/>
                </a:cubicBezTo>
                <a:cubicBezTo>
                  <a:pt x="36" y="195"/>
                  <a:pt x="59" y="170"/>
                  <a:pt x="59" y="145"/>
                </a:cubicBezTo>
                <a:cubicBezTo>
                  <a:pt x="59" y="141"/>
                  <a:pt x="49" y="130"/>
                  <a:pt x="40" y="127"/>
                </a:cubicBezTo>
                <a:cubicBezTo>
                  <a:pt x="16" y="117"/>
                  <a:pt x="3" y="97"/>
                  <a:pt x="3" y="69"/>
                </a:cubicBezTo>
                <a:cubicBezTo>
                  <a:pt x="3" y="30"/>
                  <a:pt x="33" y="0"/>
                  <a:pt x="72" y="0"/>
                </a:cubicBezTo>
                <a:cubicBezTo>
                  <a:pt x="117" y="0"/>
                  <a:pt x="149" y="39"/>
                  <a:pt x="149" y="95"/>
                </a:cubicBezTo>
                <a:cubicBezTo>
                  <a:pt x="149" y="165"/>
                  <a:pt x="103" y="226"/>
                  <a:pt x="35" y="249"/>
                </a:cubicBezTo>
                <a:close/>
                <a:moveTo>
                  <a:pt x="221" y="249"/>
                </a:moveTo>
                <a:cubicBezTo>
                  <a:pt x="186" y="206"/>
                  <a:pt x="186" y="206"/>
                  <a:pt x="186" y="206"/>
                </a:cubicBezTo>
                <a:cubicBezTo>
                  <a:pt x="222" y="195"/>
                  <a:pt x="245" y="170"/>
                  <a:pt x="245" y="145"/>
                </a:cubicBezTo>
                <a:cubicBezTo>
                  <a:pt x="245" y="141"/>
                  <a:pt x="234" y="130"/>
                  <a:pt x="226" y="127"/>
                </a:cubicBezTo>
                <a:cubicBezTo>
                  <a:pt x="203" y="117"/>
                  <a:pt x="189" y="97"/>
                  <a:pt x="189" y="69"/>
                </a:cubicBezTo>
                <a:cubicBezTo>
                  <a:pt x="189" y="30"/>
                  <a:pt x="219" y="0"/>
                  <a:pt x="258" y="0"/>
                </a:cubicBezTo>
                <a:cubicBezTo>
                  <a:pt x="303" y="0"/>
                  <a:pt x="335" y="39"/>
                  <a:pt x="335" y="95"/>
                </a:cubicBezTo>
                <a:cubicBezTo>
                  <a:pt x="335" y="170"/>
                  <a:pt x="286" y="226"/>
                  <a:pt x="221" y="249"/>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ru-RU"/>
          </a:p>
        </p:txBody>
      </p:sp>
      <p:pic>
        <p:nvPicPr>
          <p:cNvPr id="18" name="Рисунок 17">
            <a:extLst>
              <a:ext uri="{FF2B5EF4-FFF2-40B4-BE49-F238E27FC236}">
                <a16:creationId xmlns:a16="http://schemas.microsoft.com/office/drawing/2014/main" id="{526FBE2B-2540-B247-A2D9-B3487CD78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1729" y="1609369"/>
            <a:ext cx="1616796" cy="1612753"/>
          </a:xfrm>
          <a:prstGeom prst="rect">
            <a:avLst/>
          </a:prstGeom>
        </p:spPr>
      </p:pic>
      <p:sp>
        <p:nvSpPr>
          <p:cNvPr id="21" name="Рисунок 20">
            <a:extLst>
              <a:ext uri="{FF2B5EF4-FFF2-40B4-BE49-F238E27FC236}">
                <a16:creationId xmlns:a16="http://schemas.microsoft.com/office/drawing/2014/main" id="{4F3C7E00-D8EF-9742-8466-A71253A317FD}"/>
              </a:ext>
            </a:extLst>
          </p:cNvPr>
          <p:cNvSpPr>
            <a:spLocks noGrp="1"/>
          </p:cNvSpPr>
          <p:nvPr>
            <p:ph type="pic" sz="quarter" idx="15" hasCustomPrompt="1"/>
          </p:nvPr>
        </p:nvSpPr>
        <p:spPr>
          <a:xfrm>
            <a:off x="6121729" y="1604460"/>
            <a:ext cx="1617663" cy="1617662"/>
          </a:xfrm>
          <a:prstGeom prst="ellipse">
            <a:avLst/>
          </a:prstGeom>
          <a:pattFill prst="smCheck">
            <a:fgClr>
              <a:srgbClr val="B22174"/>
            </a:fgClr>
            <a:bgClr>
              <a:schemeClr val="bg1"/>
            </a:bgClr>
          </a:pattFill>
        </p:spPr>
        <p:txBody>
          <a:bodyPr/>
          <a:lstStyle>
            <a:lvl1pPr>
              <a:defRPr sz="1200">
                <a:latin typeface="Arial" panose="020B0604020202020204" pitchFamily="34" charset="0"/>
                <a:cs typeface="Arial" panose="020B0604020202020204" pitchFamily="34" charset="0"/>
              </a:defRPr>
            </a:lvl1pPr>
          </a:lstStyle>
          <a:p>
            <a:r>
              <a:rPr lang="ru-RU" dirty="0"/>
              <a:t>Вставить фото</a:t>
            </a:r>
          </a:p>
        </p:txBody>
      </p:sp>
      <p:sp>
        <p:nvSpPr>
          <p:cNvPr id="27" name="Текст 26">
            <a:extLst>
              <a:ext uri="{FF2B5EF4-FFF2-40B4-BE49-F238E27FC236}">
                <a16:creationId xmlns:a16="http://schemas.microsoft.com/office/drawing/2014/main" id="{E994533E-E646-EE46-83E6-59184D6B2390}"/>
              </a:ext>
            </a:extLst>
          </p:cNvPr>
          <p:cNvSpPr>
            <a:spLocks noGrp="1"/>
          </p:cNvSpPr>
          <p:nvPr>
            <p:ph type="body" sz="quarter" idx="17" hasCustomPrompt="1"/>
          </p:nvPr>
        </p:nvSpPr>
        <p:spPr>
          <a:xfrm>
            <a:off x="5375275" y="3363595"/>
            <a:ext cx="3122613" cy="568325"/>
          </a:xfrm>
          <a:prstGeom prst="rect">
            <a:avLst/>
          </a:prstGeom>
        </p:spPr>
        <p:txBody>
          <a:bodyPr/>
          <a:lstStyle>
            <a:lvl1pPr marL="0" indent="0" algn="ctr">
              <a:buNone/>
              <a:defRPr sz="1800" b="1">
                <a:solidFill>
                  <a:schemeClr val="bg1"/>
                </a:solidFill>
              </a:defRPr>
            </a:lvl1pPr>
          </a:lstStyle>
          <a:p>
            <a:pPr lvl="0"/>
            <a:r>
              <a:rPr lang="ru-RU" dirty="0"/>
              <a:t>Фамилия</a:t>
            </a:r>
            <a:br>
              <a:rPr lang="ru-RU" dirty="0"/>
            </a:br>
            <a:r>
              <a:rPr lang="ru-RU" dirty="0"/>
              <a:t>Имя Отчество</a:t>
            </a:r>
          </a:p>
        </p:txBody>
      </p:sp>
      <p:sp>
        <p:nvSpPr>
          <p:cNvPr id="29" name="Текст 28">
            <a:extLst>
              <a:ext uri="{FF2B5EF4-FFF2-40B4-BE49-F238E27FC236}">
                <a16:creationId xmlns:a16="http://schemas.microsoft.com/office/drawing/2014/main" id="{5C095011-175F-0F45-B20C-4D9748DEF107}"/>
              </a:ext>
            </a:extLst>
          </p:cNvPr>
          <p:cNvSpPr>
            <a:spLocks noGrp="1"/>
          </p:cNvSpPr>
          <p:nvPr>
            <p:ph type="body" sz="quarter" idx="18" hasCustomPrompt="1"/>
          </p:nvPr>
        </p:nvSpPr>
        <p:spPr>
          <a:xfrm>
            <a:off x="5375275" y="3944062"/>
            <a:ext cx="3141663" cy="292976"/>
          </a:xfrm>
          <a:prstGeom prst="rect">
            <a:avLst/>
          </a:prstGeom>
        </p:spPr>
        <p:txBody>
          <a:bodyPr/>
          <a:lstStyle>
            <a:lvl1pPr marL="0" indent="0" algn="ctr">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должность</a:t>
            </a:r>
          </a:p>
        </p:txBody>
      </p:sp>
      <p:sp>
        <p:nvSpPr>
          <p:cNvPr id="16" name="Title 1">
            <a:extLst>
              <a:ext uri="{FF2B5EF4-FFF2-40B4-BE49-F238E27FC236}">
                <a16:creationId xmlns:a16="http://schemas.microsoft.com/office/drawing/2014/main" id="{2EF1E810-4593-5C4B-94F2-350B8FC3B665}"/>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590495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A8C525-CB96-3449-BC8C-28B7790E659A}"/>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100" b="1">
                <a:solidFill>
                  <a:srgbClr val="404040"/>
                </a:solidFill>
                <a:latin typeface="Arial" charset="0"/>
                <a:ea typeface="Arial" charset="0"/>
                <a:cs typeface="Arial" charset="0"/>
              </a:defRPr>
            </a:lvl1pPr>
          </a:lstStyle>
          <a:p>
            <a:r>
              <a:rPr lang="ru-RU" dirty="0"/>
              <a:t>Заголовок</a:t>
            </a:r>
            <a:endParaRPr lang="en-US" dirty="0"/>
          </a:p>
        </p:txBody>
      </p:sp>
      <p:sp>
        <p:nvSpPr>
          <p:cNvPr id="7" name="Text Placeholder 7">
            <a:extLst>
              <a:ext uri="{FF2B5EF4-FFF2-40B4-BE49-F238E27FC236}">
                <a16:creationId xmlns:a16="http://schemas.microsoft.com/office/drawing/2014/main" id="{880A6AD1-AEB4-3548-80C3-EED10C49E407}"/>
              </a:ext>
            </a:extLst>
          </p:cNvPr>
          <p:cNvSpPr>
            <a:spLocks noGrp="1"/>
          </p:cNvSpPr>
          <p:nvPr>
            <p:ph type="body" sz="quarter" idx="14" hasCustomPrompt="1"/>
          </p:nvPr>
        </p:nvSpPr>
        <p:spPr>
          <a:xfrm>
            <a:off x="63119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9" name="Slide Number Placeholder 5">
            <a:extLst>
              <a:ext uri="{FF2B5EF4-FFF2-40B4-BE49-F238E27FC236}">
                <a16:creationId xmlns:a16="http://schemas.microsoft.com/office/drawing/2014/main" id="{87706BF4-AFA0-5843-AC60-A5CCC847B14C}"/>
              </a:ext>
            </a:extLst>
          </p:cNvPr>
          <p:cNvSpPr txBox="1">
            <a:spLocks/>
          </p:cNvSpPr>
          <p:nvPr userDrawn="1"/>
        </p:nvSpPr>
        <p:spPr>
          <a:xfrm>
            <a:off x="8677275" y="4902143"/>
            <a:ext cx="93662"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DF24603-9A1B-F342-92E0-89DE32840F75}" type="slidenum">
              <a:rPr lang="en-US" sz="500" smtClean="0">
                <a:latin typeface="Arial" charset="0"/>
                <a:ea typeface="Arial" charset="0"/>
                <a:cs typeface="Arial" charset="0"/>
              </a:rPr>
              <a:pPr algn="ctr"/>
              <a:t>‹#›</a:t>
            </a:fld>
            <a:endParaRPr lang="en-US" sz="500" dirty="0">
              <a:latin typeface="Arial" charset="0"/>
              <a:ea typeface="Arial" charset="0"/>
              <a:cs typeface="Arial" charset="0"/>
            </a:endParaRPr>
          </a:p>
        </p:txBody>
      </p:sp>
      <p:cxnSp>
        <p:nvCxnSpPr>
          <p:cNvPr id="10" name="Прямая соединительная линия 9">
            <a:extLst>
              <a:ext uri="{FF2B5EF4-FFF2-40B4-BE49-F238E27FC236}">
                <a16:creationId xmlns:a16="http://schemas.microsoft.com/office/drawing/2014/main" id="{8C5AF8FE-373C-A043-A220-C0CE3B7E6804}"/>
              </a:ext>
            </a:extLst>
          </p:cNvPr>
          <p:cNvCxnSpPr>
            <a:cxnSpLocks/>
          </p:cNvCxnSpPr>
          <p:nvPr userDrawn="1"/>
        </p:nvCxnSpPr>
        <p:spPr>
          <a:xfrm>
            <a:off x="8694945" y="4918822"/>
            <a:ext cx="57150"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8" name="Рисунок 7">
            <a:extLst>
              <a:ext uri="{FF2B5EF4-FFF2-40B4-BE49-F238E27FC236}">
                <a16:creationId xmlns:a16="http://schemas.microsoft.com/office/drawing/2014/main" id="{F71D59D4-1823-4030-8255-5AC64582DF69}"/>
              </a:ext>
            </a:extLst>
          </p:cNvPr>
          <p:cNvSpPr>
            <a:spLocks noGrp="1"/>
          </p:cNvSpPr>
          <p:nvPr>
            <p:ph type="pic" sz="quarter" idx="15"/>
          </p:nvPr>
        </p:nvSpPr>
        <p:spPr>
          <a:xfrm>
            <a:off x="861760" y="1689749"/>
            <a:ext cx="1688964" cy="1690855"/>
          </a:xfrm>
          <a:prstGeom prst="ellipse">
            <a:avLst/>
          </a:prstGeom>
          <a:pattFill prst="smCheck">
            <a:fgClr>
              <a:srgbClr val="E9F3FB"/>
            </a:fgClr>
            <a:bgClr>
              <a:schemeClr val="bg1"/>
            </a:bgClr>
          </a:pattFill>
        </p:spPr>
        <p:txBody>
          <a:bodyPr/>
          <a:lstStyle>
            <a:lvl1pPr>
              <a:defRPr sz="1400"/>
            </a:lvl1pPr>
          </a:lstStyle>
          <a:p>
            <a:endParaRPr lang="ru-RU" dirty="0"/>
          </a:p>
        </p:txBody>
      </p:sp>
      <p:sp>
        <p:nvSpPr>
          <p:cNvPr id="14" name="Рисунок 7">
            <a:extLst>
              <a:ext uri="{FF2B5EF4-FFF2-40B4-BE49-F238E27FC236}">
                <a16:creationId xmlns:a16="http://schemas.microsoft.com/office/drawing/2014/main" id="{CCF6AEE3-8A7A-4968-9044-8B12D118244B}"/>
              </a:ext>
            </a:extLst>
          </p:cNvPr>
          <p:cNvSpPr>
            <a:spLocks noGrp="1"/>
          </p:cNvSpPr>
          <p:nvPr>
            <p:ph type="pic" sz="quarter" idx="16"/>
          </p:nvPr>
        </p:nvSpPr>
        <p:spPr>
          <a:xfrm>
            <a:off x="3726735" y="1689749"/>
            <a:ext cx="1688964" cy="1690855"/>
          </a:xfrm>
          <a:prstGeom prst="ellipse">
            <a:avLst/>
          </a:prstGeom>
          <a:pattFill prst="smCheck">
            <a:fgClr>
              <a:srgbClr val="E9F3FB"/>
            </a:fgClr>
            <a:bgClr>
              <a:schemeClr val="bg1"/>
            </a:bgClr>
          </a:pattFill>
        </p:spPr>
        <p:txBody>
          <a:bodyPr/>
          <a:lstStyle>
            <a:lvl1pPr>
              <a:defRPr sz="1400"/>
            </a:lvl1pPr>
          </a:lstStyle>
          <a:p>
            <a:endParaRPr lang="ru-RU" dirty="0"/>
          </a:p>
        </p:txBody>
      </p:sp>
      <p:sp>
        <p:nvSpPr>
          <p:cNvPr id="15" name="Рисунок 7">
            <a:extLst>
              <a:ext uri="{FF2B5EF4-FFF2-40B4-BE49-F238E27FC236}">
                <a16:creationId xmlns:a16="http://schemas.microsoft.com/office/drawing/2014/main" id="{678887EF-FEE6-403F-B840-1B7BF3771DE9}"/>
              </a:ext>
            </a:extLst>
          </p:cNvPr>
          <p:cNvSpPr>
            <a:spLocks noGrp="1"/>
          </p:cNvSpPr>
          <p:nvPr>
            <p:ph type="pic" sz="quarter" idx="17"/>
          </p:nvPr>
        </p:nvSpPr>
        <p:spPr>
          <a:xfrm>
            <a:off x="6592663" y="1689749"/>
            <a:ext cx="1688964" cy="1690855"/>
          </a:xfrm>
          <a:prstGeom prst="ellipse">
            <a:avLst/>
          </a:prstGeom>
          <a:pattFill prst="smCheck">
            <a:fgClr>
              <a:srgbClr val="E9F3FB"/>
            </a:fgClr>
            <a:bgClr>
              <a:schemeClr val="bg1"/>
            </a:bgClr>
          </a:pattFill>
        </p:spPr>
        <p:txBody>
          <a:bodyPr/>
          <a:lstStyle>
            <a:lvl1pPr>
              <a:defRPr sz="1400"/>
            </a:lvl1pPr>
          </a:lstStyle>
          <a:p>
            <a:endParaRPr lang="ru-RU"/>
          </a:p>
        </p:txBody>
      </p:sp>
    </p:spTree>
    <p:extLst>
      <p:ext uri="{BB962C8B-B14F-4D97-AF65-F5344CB8AC3E}">
        <p14:creationId xmlns:p14="http://schemas.microsoft.com/office/powerpoint/2010/main" val="1239021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EA72-F806-B443-8B59-3EA4709CC220}"/>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A3DECCF4-5996-1543-89E4-6B662FE1B6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EC086D63-55FE-1A4D-A809-9D8511F75245}"/>
              </a:ext>
            </a:extLst>
          </p:cNvPr>
          <p:cNvSpPr>
            <a:spLocks noGrp="1"/>
          </p:cNvSpPr>
          <p:nvPr>
            <p:ph type="dt" sz="half" idx="10"/>
          </p:nvPr>
        </p:nvSpPr>
        <p:spPr/>
        <p:txBody>
          <a:bodyPr/>
          <a:lstStyle/>
          <a:p>
            <a:fld id="{A0EE86E9-7DE2-1841-8A18-4A29954D9514}" type="datetimeFigureOut">
              <a:rPr lang="en-RU" smtClean="0"/>
              <a:t>05/30/2024</a:t>
            </a:fld>
            <a:endParaRPr lang="en-RU"/>
          </a:p>
        </p:txBody>
      </p:sp>
      <p:sp>
        <p:nvSpPr>
          <p:cNvPr id="5" name="Footer Placeholder 4">
            <a:extLst>
              <a:ext uri="{FF2B5EF4-FFF2-40B4-BE49-F238E27FC236}">
                <a16:creationId xmlns:a16="http://schemas.microsoft.com/office/drawing/2014/main" id="{19724AAE-AA93-7A46-8407-94BD1C7BBE78}"/>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7343475A-D2CF-CA4E-A0F2-77C398E8F613}"/>
              </a:ext>
            </a:extLst>
          </p:cNvPr>
          <p:cNvSpPr>
            <a:spLocks noGrp="1"/>
          </p:cNvSpPr>
          <p:nvPr>
            <p:ph type="sldNum" sz="quarter" idx="12"/>
          </p:nvPr>
        </p:nvSpPr>
        <p:spPr/>
        <p:txBody>
          <a:bodyPr/>
          <a:lstStyle/>
          <a:p>
            <a:fld id="{F20FDBC2-5A90-4B47-817D-BA8187A381AB}" type="slidenum">
              <a:rPr lang="en-RU" smtClean="0"/>
              <a:t>‹#›</a:t>
            </a:fld>
            <a:endParaRPr lang="en-RU"/>
          </a:p>
        </p:txBody>
      </p:sp>
    </p:spTree>
    <p:extLst>
      <p:ext uri="{BB962C8B-B14F-4D97-AF65-F5344CB8AC3E}">
        <p14:creationId xmlns:p14="http://schemas.microsoft.com/office/powerpoint/2010/main" val="3130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3CDF4E-18E0-6D47-ADBE-D94198D5FEF7}"/>
              </a:ext>
            </a:extLst>
          </p:cNvPr>
          <p:cNvSpPr>
            <a:spLocks noGrp="1"/>
          </p:cNvSpPr>
          <p:nvPr>
            <p:ph type="title" hasCustomPrompt="1"/>
          </p:nvPr>
        </p:nvSpPr>
        <p:spPr>
          <a:xfrm>
            <a:off x="539750" y="348476"/>
            <a:ext cx="6561138" cy="330200"/>
          </a:xfrm>
          <a:prstGeom prst="rect">
            <a:avLst/>
          </a:prstGeom>
        </p:spPr>
        <p:txBody>
          <a:bodyPr lIns="0" tIns="0" rIns="0" bIns="0"/>
          <a:lstStyle>
            <a:lvl1pPr>
              <a:defRPr sz="2400" b="1">
                <a:solidFill>
                  <a:schemeClr val="bg1"/>
                </a:solidFill>
                <a:latin typeface="Arial" charset="0"/>
                <a:ea typeface="Arial" charset="0"/>
                <a:cs typeface="Arial" charset="0"/>
              </a:defRPr>
            </a:lvl1pPr>
          </a:lstStyle>
          <a:p>
            <a:r>
              <a:rPr lang="ru-RU" dirty="0"/>
              <a:t>Заголовок</a:t>
            </a:r>
            <a:endParaRPr lang="en-US" dirty="0"/>
          </a:p>
        </p:txBody>
      </p:sp>
      <p:sp>
        <p:nvSpPr>
          <p:cNvPr id="6" name="Slide Number Placeholder 5">
            <a:extLst>
              <a:ext uri="{FF2B5EF4-FFF2-40B4-BE49-F238E27FC236}">
                <a16:creationId xmlns:a16="http://schemas.microsoft.com/office/drawing/2014/main" id="{CE1CA665-D802-C943-9038-5C04D114BCD9}"/>
              </a:ext>
            </a:extLst>
          </p:cNvPr>
          <p:cNvSpPr txBox="1">
            <a:spLocks/>
          </p:cNvSpPr>
          <p:nvPr userDrawn="1"/>
        </p:nvSpPr>
        <p:spPr>
          <a:xfrm>
            <a:off x="8186737" y="4801211"/>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600" smtClean="0">
                <a:latin typeface="Arial" charset="0"/>
                <a:ea typeface="Arial" charset="0"/>
                <a:cs typeface="Arial" charset="0"/>
              </a:rPr>
              <a:pPr algn="r"/>
              <a:t>‹#›</a:t>
            </a:fld>
            <a:endParaRPr lang="en-US" sz="600" dirty="0">
              <a:latin typeface="Arial" charset="0"/>
              <a:ea typeface="Arial" charset="0"/>
              <a:cs typeface="Arial" charset="0"/>
            </a:endParaRPr>
          </a:p>
        </p:txBody>
      </p:sp>
    </p:spTree>
    <p:extLst>
      <p:ext uri="{BB962C8B-B14F-4D97-AF65-F5344CB8AC3E}">
        <p14:creationId xmlns:p14="http://schemas.microsoft.com/office/powerpoint/2010/main" val="409240804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7F5603D-B3AA-D996-6690-FDCCD7E790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pic>
        <p:nvPicPr>
          <p:cNvPr id="2" name="Picture 1">
            <a:extLst>
              <a:ext uri="{FF2B5EF4-FFF2-40B4-BE49-F238E27FC236}">
                <a16:creationId xmlns:a16="http://schemas.microsoft.com/office/drawing/2014/main" id="{D7115916-9571-1A8D-EC17-1704764B27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574" y="507862"/>
            <a:ext cx="2472653" cy="734276"/>
          </a:xfrm>
          <a:prstGeom prst="rect">
            <a:avLst/>
          </a:prstGeom>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A714C1-8534-0279-046A-414C48B9E17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730067" y="356909"/>
            <a:ext cx="1081299" cy="32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 id="2147483808" r:id="rId2"/>
    <p:sldLayoutId id="2147483810" r:id="rId3"/>
    <p:sldLayoutId id="214748382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3397A0-B75D-8239-053F-B7CC9150796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30067" y="356909"/>
            <a:ext cx="1081299" cy="32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60274"/>
      </p:ext>
    </p:extLst>
  </p:cSld>
  <p:clrMap bg1="lt1" tx1="dk1" bg2="lt2" tx2="dk2" accent1="accent1" accent2="accent2" accent3="accent3" accent4="accent4" accent5="accent5" accent6="accent6" hlink="hlink" folHlink="folHlink"/>
  <p:sldLayoutIdLst>
    <p:sldLayoutId id="2147483841" r:id="rId1"/>
    <p:sldLayoutId id="2147483865" r:id="rId2"/>
    <p:sldLayoutId id="21474838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0ECF626-8EA0-3FD0-470C-69E07C4E83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86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A714C1-8534-0279-046A-414C48B9E17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730067" y="356909"/>
            <a:ext cx="1081299" cy="32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6623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A714C1-8534-0279-046A-414C48B9E17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730067" y="356909"/>
            <a:ext cx="1081299" cy="32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6774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B91863D-29DC-75D7-E44A-F51A7CD7ED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0652" y="323459"/>
            <a:ext cx="325615" cy="324348"/>
          </a:xfrm>
          <a:prstGeom prst="rect">
            <a:avLst/>
          </a:prstGeom>
        </p:spPr>
      </p:pic>
      <p:pic>
        <p:nvPicPr>
          <p:cNvPr id="7" name="Рисунок 6">
            <a:extLst>
              <a:ext uri="{FF2B5EF4-FFF2-40B4-BE49-F238E27FC236}">
                <a16:creationId xmlns:a16="http://schemas.microsoft.com/office/drawing/2014/main" id="{80F483D5-CFDF-1CA4-D591-C4EE6BB96D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8960" y="323459"/>
            <a:ext cx="1079295" cy="324348"/>
          </a:xfrm>
          <a:prstGeom prst="rect">
            <a:avLst/>
          </a:prstGeom>
        </p:spPr>
      </p:pic>
    </p:spTree>
    <p:extLst>
      <p:ext uri="{BB962C8B-B14F-4D97-AF65-F5344CB8AC3E}">
        <p14:creationId xmlns:p14="http://schemas.microsoft.com/office/powerpoint/2010/main" val="2488590849"/>
      </p:ext>
    </p:extLst>
  </p:cSld>
  <p:clrMap bg1="lt1" tx1="dk1" bg2="lt2" tx2="dk2" accent1="accent1" accent2="accent2" accent3="accent3" accent4="accent4" accent5="accent5" accent6="accent6" hlink="hlink" folHlink="folHlink"/>
  <p:sldLayoutIdLst>
    <p:sldLayoutId id="21474838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orient="horz" pos="39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3224188156"/>
      </p:ext>
    </p:extLst>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B91863D-29DC-75D7-E44A-F51A7CD7ED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0652" y="323459"/>
            <a:ext cx="325615" cy="324348"/>
          </a:xfrm>
          <a:prstGeom prst="rect">
            <a:avLst/>
          </a:prstGeom>
        </p:spPr>
      </p:pic>
      <p:pic>
        <p:nvPicPr>
          <p:cNvPr id="7" name="Рисунок 6">
            <a:extLst>
              <a:ext uri="{FF2B5EF4-FFF2-40B4-BE49-F238E27FC236}">
                <a16:creationId xmlns:a16="http://schemas.microsoft.com/office/drawing/2014/main" id="{80F483D5-CFDF-1CA4-D591-C4EE6BB96D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8960" y="323459"/>
            <a:ext cx="1079295" cy="324348"/>
          </a:xfrm>
          <a:prstGeom prst="rect">
            <a:avLst/>
          </a:prstGeom>
        </p:spPr>
      </p:pic>
    </p:spTree>
    <p:extLst>
      <p:ext uri="{BB962C8B-B14F-4D97-AF65-F5344CB8AC3E}">
        <p14:creationId xmlns:p14="http://schemas.microsoft.com/office/powerpoint/2010/main" val="4114655876"/>
      </p:ext>
    </p:extLst>
  </p:cSld>
  <p:clrMap bg1="lt1" tx1="dk1" bg2="lt2" tx2="dk2" accent1="accent1" accent2="accent2" accent3="accent3" accent4="accent4" accent5="accent5" accent6="accent6" hlink="hlink" folHlink="folHlink"/>
  <p:sldLayoutIdLst>
    <p:sldLayoutId id="21474838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orient="horz" pos="3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1072;&#1090;&#1086;&#1084;-&#1083;&#1072;&#1073;.&#1088;&#1092;/webdevspring" TargetMode="External"/><Relationship Id="rId13" Type="http://schemas.openxmlformats.org/officeDocument/2006/relationships/hyperlink" Target="https://&#1072;&#1090;&#1086;&#1084;-&#1083;&#1072;&#1073;.&#1088;&#1092;/mobilerobotspring" TargetMode="External"/><Relationship Id="rId18" Type="http://schemas.openxmlformats.org/officeDocument/2006/relationships/hyperlink" Target="https://&#1072;&#1090;&#1086;&#1084;-&#1083;&#1072;&#1073;.&#1088;&#1092;/aispring" TargetMode="External"/><Relationship Id="rId3" Type="http://schemas.openxmlformats.org/officeDocument/2006/relationships/hyperlink" Target="https://&#1072;&#1090;&#1086;&#1084;-&#1083;&#1072;&#1073;.&#1088;&#1092;/prototypespring" TargetMode="External"/><Relationship Id="rId7" Type="http://schemas.openxmlformats.org/officeDocument/2006/relationships/hyperlink" Target="https://&#1072;&#1090;&#1086;&#1084;-&#1083;&#1072;&#1073;.&#1088;&#1092;/webdesspring" TargetMode="External"/><Relationship Id="rId12" Type="http://schemas.openxmlformats.org/officeDocument/2006/relationships/hyperlink" Target="https://&#1072;&#1090;&#1086;&#1084;-&#1083;&#1072;&#1073;.&#1088;&#1092;/cybersecspring" TargetMode="External"/><Relationship Id="rId17" Type="http://schemas.openxmlformats.org/officeDocument/2006/relationships/hyperlink" Target="https://&#1072;&#1090;&#1086;&#1084;-&#1083;&#1072;&#1073;.&#1088;&#1092;/adminspring" TargetMode="External"/><Relationship Id="rId2" Type="http://schemas.openxmlformats.org/officeDocument/2006/relationships/hyperlink" Target="https://&#1072;&#1090;&#1086;&#1084;-&#1083;&#1072;&#1073;.&#1088;&#1092;/3dspring" TargetMode="External"/><Relationship Id="rId16" Type="http://schemas.openxmlformats.org/officeDocument/2006/relationships/hyperlink" Target="https://&#1072;&#1090;&#1086;&#1084;-&#1083;&#1072;&#1073;.&#1088;&#1092;/industrialdesspring" TargetMode="External"/><Relationship Id="rId1" Type="http://schemas.openxmlformats.org/officeDocument/2006/relationships/slideLayout" Target="../slideLayouts/slideLayout5.xml"/><Relationship Id="rId6" Type="http://schemas.openxmlformats.org/officeDocument/2006/relationships/hyperlink" Target="https://&#1072;&#1090;&#1086;&#1084;-&#1083;&#1072;&#1073;.&#1088;&#1092;/vrspring" TargetMode="External"/><Relationship Id="rId11" Type="http://schemas.openxmlformats.org/officeDocument/2006/relationships/hyperlink" Target="https://&#1072;&#1090;&#1086;&#1084;-&#1083;&#1072;&#1073;.&#1088;&#1092;/karakurispring" TargetMode="External"/><Relationship Id="rId5" Type="http://schemas.openxmlformats.org/officeDocument/2006/relationships/hyperlink" Target="https://&#1072;&#1090;&#1086;&#1084;-&#1083;&#1072;&#1073;.&#1088;&#1092;/bplaspring" TargetMode="External"/><Relationship Id="rId15" Type="http://schemas.openxmlformats.org/officeDocument/2006/relationships/hyperlink" Target="https://&#1072;&#1090;&#1086;&#1084;-&#1083;&#1072;&#1073;.&#1088;&#1092;/pythonspring" TargetMode="External"/><Relationship Id="rId10" Type="http://schemas.openxmlformats.org/officeDocument/2006/relationships/hyperlink" Target="https://&#1072;&#1090;&#1086;&#1084;-&#1083;&#1072;&#1073;.&#1088;&#1092;/cadspring" TargetMode="External"/><Relationship Id="rId19" Type="http://schemas.openxmlformats.org/officeDocument/2006/relationships/image" Target="../media/image10.jpeg"/><Relationship Id="rId4" Type="http://schemas.openxmlformats.org/officeDocument/2006/relationships/hyperlink" Target="https://&#1072;&#1090;&#1086;&#1084;-&#1083;&#1072;&#1073;.&#1088;&#1092;/linuxspring" TargetMode="External"/><Relationship Id="rId9" Type="http://schemas.openxmlformats.org/officeDocument/2006/relationships/hyperlink" Target="https://&#1072;&#1090;&#1086;&#1084;-&#1083;&#1072;&#1073;.&#1088;&#1092;/electronicspring" TargetMode="External"/><Relationship Id="rId14" Type="http://schemas.openxmlformats.org/officeDocument/2006/relationships/hyperlink" Target="https://&#1072;&#1090;&#1086;&#1084;-&#1083;&#1072;&#1073;.&#1088;&#1092;/cplussp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1072;&#1090;&#1086;&#1084;-&#1083;&#1072;&#1073;.&#1088;&#109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hyperlink" Target="https://&#1072;&#1090;&#1086;&#1084;-&#1083;&#1072;&#1073;.&#1088;&#1092;/"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9F1FBDF3-3601-1248-B1A6-A34BB346D6AB}"/>
              </a:ext>
            </a:extLst>
          </p:cNvPr>
          <p:cNvSpPr/>
          <p:nvPr/>
        </p:nvSpPr>
        <p:spPr>
          <a:xfrm>
            <a:off x="2" y="3334290"/>
            <a:ext cx="4862944" cy="504262"/>
          </a:xfrm>
          <a:prstGeom prst="rect">
            <a:avLst/>
          </a:prstGeom>
          <a:solidFill>
            <a:srgbClr val="B9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a16="http://schemas.microsoft.com/office/drawing/2014/main" id="{29FA96D1-7286-5942-A27E-F16C6CF406E8}"/>
              </a:ext>
            </a:extLst>
          </p:cNvPr>
          <p:cNvSpPr txBox="1">
            <a:spLocks/>
          </p:cNvSpPr>
          <p:nvPr/>
        </p:nvSpPr>
        <p:spPr>
          <a:xfrm>
            <a:off x="295909" y="3425745"/>
            <a:ext cx="4706967" cy="375534"/>
          </a:xfrm>
          <a:prstGeom prst="rect">
            <a:avLst/>
          </a:prstGeom>
        </p:spPr>
        <p:txBody>
          <a:bodyPr lIns="0" tIns="0" rIns="0" bIns="0"/>
          <a:lstStyle>
            <a:lvl1pPr algn="l" defTabSz="685800" rtl="0" eaLnBrk="1" latinLnBrk="0" hangingPunct="1">
              <a:lnSpc>
                <a:spcPct val="90000"/>
              </a:lnSpc>
              <a:spcBef>
                <a:spcPct val="0"/>
              </a:spcBef>
              <a:buNone/>
              <a:defRPr sz="2700" b="1" kern="1200">
                <a:solidFill>
                  <a:srgbClr val="404040"/>
                </a:solidFill>
                <a:latin typeface="+mn-lt"/>
                <a:ea typeface="+mj-ea"/>
                <a:cs typeface="+mj-cs"/>
              </a:defRPr>
            </a:lvl1pPr>
          </a:lstStyle>
          <a:p>
            <a:r>
              <a:rPr lang="ru-RU" sz="2000" dirty="0">
                <a:solidFill>
                  <a:schemeClr val="bg1"/>
                </a:solidFill>
                <a:latin typeface="Arial" pitchFamily="34" charset="0"/>
                <a:cs typeface="Arial" pitchFamily="34" charset="0"/>
              </a:rPr>
              <a:t>Онлайн лаборатории «АТОМ-ЛАБ»</a:t>
            </a:r>
          </a:p>
        </p:txBody>
      </p:sp>
      <p:sp>
        <p:nvSpPr>
          <p:cNvPr id="7" name="Овал 6">
            <a:extLst>
              <a:ext uri="{FF2B5EF4-FFF2-40B4-BE49-F238E27FC236}">
                <a16:creationId xmlns:a16="http://schemas.microsoft.com/office/drawing/2014/main" id="{15158E29-F5F6-3846-8524-3AF4648CC1AE}"/>
              </a:ext>
            </a:extLst>
          </p:cNvPr>
          <p:cNvSpPr/>
          <p:nvPr/>
        </p:nvSpPr>
        <p:spPr>
          <a:xfrm>
            <a:off x="7760482" y="759872"/>
            <a:ext cx="320836" cy="32083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82622797-14AD-9CD6-465E-790585D12F4E}"/>
              </a:ext>
            </a:extLst>
          </p:cNvPr>
          <p:cNvSpPr/>
          <p:nvPr/>
        </p:nvSpPr>
        <p:spPr>
          <a:xfrm>
            <a:off x="0" y="2743558"/>
            <a:ext cx="3484417" cy="504262"/>
          </a:xfrm>
          <a:prstGeom prst="rect">
            <a:avLst/>
          </a:prstGeom>
          <a:solidFill>
            <a:srgbClr val="B9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F9DCE64D-FDCE-6798-8BFC-FFD999CDD21B}"/>
              </a:ext>
            </a:extLst>
          </p:cNvPr>
          <p:cNvSpPr/>
          <p:nvPr/>
        </p:nvSpPr>
        <p:spPr>
          <a:xfrm>
            <a:off x="-1" y="3925022"/>
            <a:ext cx="3484417" cy="504262"/>
          </a:xfrm>
          <a:prstGeom prst="rect">
            <a:avLst/>
          </a:prstGeom>
          <a:solidFill>
            <a:srgbClr val="B9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451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15" name="Rectangle 35">
            <a:extLst>
              <a:ext uri="{FF2B5EF4-FFF2-40B4-BE49-F238E27FC236}">
                <a16:creationId xmlns:a16="http://schemas.microsoft.com/office/drawing/2014/main" id="{BAAED98F-F449-432A-B3A0-FBEF526C7790}"/>
              </a:ext>
            </a:extLst>
          </p:cNvPr>
          <p:cNvSpPr/>
          <p:nvPr/>
        </p:nvSpPr>
        <p:spPr>
          <a:xfrm>
            <a:off x="698257" y="2388497"/>
            <a:ext cx="1828642"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FFFFFF"/>
                </a:solidFill>
                <a:effectLst/>
                <a:uLnTx/>
                <a:uFillTx/>
                <a:latin typeface="Calibri"/>
                <a:ea typeface="+mn-ea"/>
                <a:cs typeface="+mn-cs"/>
              </a:rPr>
              <a:t>Создание условия </a:t>
            </a:r>
            <a:br>
              <a:rPr kumimoji="0" lang="ru-RU" sz="1000" b="0" i="0" u="none" strike="noStrike" kern="1200" cap="none" spc="0" normalizeH="0" baseline="0" noProof="0" dirty="0">
                <a:ln>
                  <a:noFill/>
                </a:ln>
                <a:solidFill>
                  <a:srgbClr val="FFFFFF"/>
                </a:solidFill>
                <a:effectLst/>
                <a:uLnTx/>
                <a:uFillTx/>
                <a:latin typeface="Calibri"/>
                <a:ea typeface="+mn-ea"/>
                <a:cs typeface="+mn-cs"/>
              </a:rPr>
            </a:br>
            <a:r>
              <a:rPr kumimoji="0" lang="ru-RU" sz="1000" b="0" i="0" u="none" strike="noStrike" kern="1200" cap="none" spc="0" normalizeH="0" baseline="0" noProof="0" dirty="0">
                <a:ln>
                  <a:noFill/>
                </a:ln>
                <a:solidFill>
                  <a:srgbClr val="FFFFFF"/>
                </a:solidFill>
                <a:effectLst/>
                <a:uLnTx/>
                <a:uFillTx/>
                <a:latin typeface="Calibri"/>
                <a:ea typeface="+mn-ea"/>
                <a:cs typeface="+mn-cs"/>
              </a:rPr>
              <a:t>для популяризации: </a:t>
            </a:r>
            <a:br>
              <a:rPr kumimoji="0" lang="ru-RU" sz="1000" b="0" i="0" u="none" strike="noStrike" kern="1200" cap="none" spc="0" normalizeH="0" baseline="0" noProof="0" dirty="0">
                <a:ln>
                  <a:noFill/>
                </a:ln>
                <a:solidFill>
                  <a:srgbClr val="FFFFFF"/>
                </a:solidFill>
                <a:effectLst/>
                <a:uLnTx/>
                <a:uFillTx/>
                <a:latin typeface="Calibri"/>
                <a:ea typeface="+mn-ea"/>
                <a:cs typeface="+mn-cs"/>
              </a:rPr>
            </a:br>
            <a:br>
              <a:rPr kumimoji="0" lang="ru-RU" sz="1000" b="0" i="0" u="none" strike="noStrike" kern="1200" cap="none" spc="0" normalizeH="0" baseline="0" noProof="0" dirty="0">
                <a:ln>
                  <a:noFill/>
                </a:ln>
                <a:solidFill>
                  <a:srgbClr val="FFFFFF"/>
                </a:solidFill>
                <a:effectLst/>
                <a:uLnTx/>
                <a:uFillTx/>
                <a:latin typeface="Calibri"/>
                <a:ea typeface="+mn-ea"/>
                <a:cs typeface="+mn-cs"/>
              </a:rPr>
            </a:br>
            <a:r>
              <a:rPr kumimoji="0" lang="ru-RU" sz="1000" b="0" i="0" u="none" strike="noStrike" kern="1200" cap="none" spc="0" normalizeH="0" baseline="0" noProof="0" dirty="0">
                <a:ln>
                  <a:noFill/>
                </a:ln>
                <a:solidFill>
                  <a:srgbClr val="FFFFFF"/>
                </a:solidFill>
                <a:effectLst/>
                <a:uLnTx/>
                <a:uFillTx/>
                <a:latin typeface="Calibri"/>
                <a:ea typeface="+mn-ea"/>
                <a:cs typeface="+mn-cs"/>
              </a:rPr>
              <a:t>востребованных экономикой компетенций, </a:t>
            </a:r>
            <a:br>
              <a:rPr kumimoji="0" lang="ru-RU" sz="1000" b="0" i="0" u="none" strike="noStrike" kern="1200" cap="none" spc="0" normalizeH="0" baseline="0" noProof="0" dirty="0">
                <a:ln>
                  <a:noFill/>
                </a:ln>
                <a:solidFill>
                  <a:srgbClr val="FFFFFF"/>
                </a:solidFill>
                <a:effectLst/>
                <a:uLnTx/>
                <a:uFillTx/>
                <a:latin typeface="Calibri"/>
                <a:ea typeface="+mn-ea"/>
                <a:cs typeface="+mn-cs"/>
              </a:rPr>
            </a:br>
            <a:br>
              <a:rPr kumimoji="0" lang="ru-RU" sz="1000" b="0" i="0" u="none" strike="noStrike" kern="1200" cap="none" spc="0" normalizeH="0" baseline="0" noProof="0" dirty="0">
                <a:ln>
                  <a:noFill/>
                </a:ln>
                <a:solidFill>
                  <a:srgbClr val="FFFFFF"/>
                </a:solidFill>
                <a:effectLst/>
                <a:uLnTx/>
                <a:uFillTx/>
                <a:latin typeface="Calibri"/>
                <a:ea typeface="+mn-ea"/>
                <a:cs typeface="+mn-cs"/>
              </a:rPr>
            </a:br>
            <a:r>
              <a:rPr kumimoji="0" lang="ru-RU" sz="1000" b="0" i="0" u="none" strike="noStrike" kern="1200" cap="none" spc="0" normalizeH="0" baseline="0" noProof="0" dirty="0">
                <a:ln>
                  <a:noFill/>
                </a:ln>
                <a:solidFill>
                  <a:srgbClr val="FFFFFF"/>
                </a:solidFill>
                <a:effectLst/>
                <a:uLnTx/>
                <a:uFillTx/>
                <a:latin typeface="Calibri"/>
                <a:ea typeface="+mn-ea"/>
                <a:cs typeface="+mn-cs"/>
              </a:rPr>
              <a:t>профессиональных проб, </a:t>
            </a:r>
            <a:br>
              <a:rPr kumimoji="0" lang="ru-RU" sz="1000" b="0" i="0" u="none" strike="noStrike" kern="1200" cap="none" spc="0" normalizeH="0" baseline="0" noProof="0" dirty="0">
                <a:ln>
                  <a:noFill/>
                </a:ln>
                <a:solidFill>
                  <a:srgbClr val="FFFFFF"/>
                </a:solidFill>
                <a:effectLst/>
                <a:uLnTx/>
                <a:uFillTx/>
                <a:latin typeface="Calibri"/>
                <a:ea typeface="+mn-ea"/>
                <a:cs typeface="+mn-cs"/>
              </a:rPr>
            </a:br>
            <a:br>
              <a:rPr kumimoji="0" lang="ru-RU" sz="1000" b="0" i="0" u="none" strike="noStrike" kern="1200" cap="none" spc="0" normalizeH="0" baseline="0" noProof="0" dirty="0">
                <a:ln>
                  <a:noFill/>
                </a:ln>
                <a:solidFill>
                  <a:srgbClr val="FFFFFF"/>
                </a:solidFill>
                <a:effectLst/>
                <a:uLnTx/>
                <a:uFillTx/>
                <a:latin typeface="Calibri"/>
                <a:ea typeface="+mn-ea"/>
                <a:cs typeface="+mn-cs"/>
              </a:rPr>
            </a:br>
            <a:r>
              <a:rPr kumimoji="0" lang="ru-RU" sz="1000" b="0" i="0" u="none" strike="noStrike" kern="1200" cap="none" spc="0" normalizeH="0" baseline="0" noProof="0" dirty="0">
                <a:ln>
                  <a:noFill/>
                </a:ln>
                <a:solidFill>
                  <a:srgbClr val="FFFFFF"/>
                </a:solidFill>
                <a:effectLst/>
                <a:uLnTx/>
                <a:uFillTx/>
                <a:latin typeface="Calibri"/>
                <a:ea typeface="+mn-ea"/>
                <a:cs typeface="+mn-cs"/>
              </a:rPr>
              <a:t>формирования образовательных </a:t>
            </a:r>
            <a:br>
              <a:rPr kumimoji="0" lang="ru-RU" sz="1000" b="0" i="0" u="none" strike="noStrike" kern="1200" cap="none" spc="0" normalizeH="0" baseline="0" noProof="0" dirty="0">
                <a:ln>
                  <a:noFill/>
                </a:ln>
                <a:solidFill>
                  <a:srgbClr val="FFFFFF"/>
                </a:solidFill>
                <a:effectLst/>
                <a:uLnTx/>
                <a:uFillTx/>
                <a:latin typeface="Calibri"/>
                <a:ea typeface="+mn-ea"/>
                <a:cs typeface="+mn-cs"/>
              </a:rPr>
            </a:br>
            <a:r>
              <a:rPr kumimoji="0" lang="ru-RU" sz="1000" b="0" i="0" u="none" strike="noStrike" kern="1200" cap="none" spc="0" normalizeH="0" baseline="0" noProof="0" dirty="0">
                <a:ln>
                  <a:noFill/>
                </a:ln>
                <a:solidFill>
                  <a:srgbClr val="FFFFFF"/>
                </a:solidFill>
                <a:effectLst/>
                <a:uLnTx/>
                <a:uFillTx/>
                <a:latin typeface="Calibri"/>
                <a:ea typeface="+mn-ea"/>
                <a:cs typeface="+mn-cs"/>
              </a:rPr>
              <a:t>и профессиональных траекторий школьниками</a:t>
            </a:r>
          </a:p>
        </p:txBody>
      </p:sp>
      <p:sp>
        <p:nvSpPr>
          <p:cNvPr id="19" name="TextBox 18">
            <a:extLst>
              <a:ext uri="{FF2B5EF4-FFF2-40B4-BE49-F238E27FC236}">
                <a16:creationId xmlns:a16="http://schemas.microsoft.com/office/drawing/2014/main" id="{8466A7FE-26BA-4D51-8B0F-F56A3862EA0B}"/>
              </a:ext>
            </a:extLst>
          </p:cNvPr>
          <p:cNvSpPr txBox="1"/>
          <p:nvPr/>
        </p:nvSpPr>
        <p:spPr>
          <a:xfrm>
            <a:off x="6088353" y="2384860"/>
            <a:ext cx="2700627" cy="376639"/>
          </a:xfrm>
          <a:prstGeom prst="rect">
            <a:avLst/>
          </a:prstGeom>
          <a:noFill/>
        </p:spPr>
        <p:txBody>
          <a:bodyPr wrap="square" lIns="68196" tIns="34098" rIns="68196" bIns="3409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FFFFFF"/>
                </a:solidFill>
                <a:effectLst/>
                <a:uLnTx/>
                <a:uFillTx/>
                <a:latin typeface="Calibri"/>
                <a:ea typeface="+mn-ea"/>
                <a:cs typeface="+mn-cs"/>
              </a:rPr>
              <a:t>Очно и дистанционно, обучение-стажировка с персональным куратором</a:t>
            </a:r>
          </a:p>
        </p:txBody>
      </p:sp>
      <p:grpSp>
        <p:nvGrpSpPr>
          <p:cNvPr id="22" name="Google Shape;9461;p72">
            <a:extLst>
              <a:ext uri="{FF2B5EF4-FFF2-40B4-BE49-F238E27FC236}">
                <a16:creationId xmlns:a16="http://schemas.microsoft.com/office/drawing/2014/main" id="{458254A5-BC6B-4FA9-8138-8C5DF815B92D}"/>
              </a:ext>
            </a:extLst>
          </p:cNvPr>
          <p:cNvGrpSpPr/>
          <p:nvPr/>
        </p:nvGrpSpPr>
        <p:grpSpPr>
          <a:xfrm>
            <a:off x="5555962" y="1806680"/>
            <a:ext cx="261511" cy="369382"/>
            <a:chOff x="1333686" y="3344307"/>
            <a:chExt cx="271214" cy="383082"/>
          </a:xfrm>
          <a:solidFill>
            <a:schemeClr val="bg1">
              <a:alpha val="54000"/>
            </a:schemeClr>
          </a:solidFill>
        </p:grpSpPr>
        <p:sp>
          <p:nvSpPr>
            <p:cNvPr id="23" name="Google Shape;9462;p72">
              <a:extLst>
                <a:ext uri="{FF2B5EF4-FFF2-40B4-BE49-F238E27FC236}">
                  <a16:creationId xmlns:a16="http://schemas.microsoft.com/office/drawing/2014/main" id="{86641407-3988-460A-90E7-F3D8D1DF90E7}"/>
                </a:ext>
              </a:extLst>
            </p:cNvPr>
            <p:cNvSpPr/>
            <p:nvPr/>
          </p:nvSpPr>
          <p:spPr>
            <a:xfrm>
              <a:off x="1334068" y="3377306"/>
              <a:ext cx="270832" cy="350083"/>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4" name="Google Shape;9463;p72">
              <a:extLst>
                <a:ext uri="{FF2B5EF4-FFF2-40B4-BE49-F238E27FC236}">
                  <a16:creationId xmlns:a16="http://schemas.microsoft.com/office/drawing/2014/main" id="{6BF97402-02F7-478E-BA74-54D415D089D8}"/>
                </a:ext>
              </a:extLst>
            </p:cNvPr>
            <p:cNvSpPr/>
            <p:nvPr/>
          </p:nvSpPr>
          <p:spPr>
            <a:xfrm>
              <a:off x="1333686" y="3344307"/>
              <a:ext cx="189697" cy="292459"/>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5" name="Google Shape;9464;p72">
              <a:extLst>
                <a:ext uri="{FF2B5EF4-FFF2-40B4-BE49-F238E27FC236}">
                  <a16:creationId xmlns:a16="http://schemas.microsoft.com/office/drawing/2014/main" id="{4E136333-D519-4157-8746-747D1AA8A1F8}"/>
                </a:ext>
              </a:extLst>
            </p:cNvPr>
            <p:cNvSpPr/>
            <p:nvPr/>
          </p:nvSpPr>
          <p:spPr>
            <a:xfrm>
              <a:off x="1444064" y="3469464"/>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6" name="Google Shape;9465;p72">
              <a:extLst>
                <a:ext uri="{FF2B5EF4-FFF2-40B4-BE49-F238E27FC236}">
                  <a16:creationId xmlns:a16="http://schemas.microsoft.com/office/drawing/2014/main" id="{A23720AF-5459-48EC-94BF-9AD35463111D}"/>
                </a:ext>
              </a:extLst>
            </p:cNvPr>
            <p:cNvSpPr/>
            <p:nvPr/>
          </p:nvSpPr>
          <p:spPr>
            <a:xfrm>
              <a:off x="1444064" y="349373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7" name="Google Shape;9466;p72">
              <a:extLst>
                <a:ext uri="{FF2B5EF4-FFF2-40B4-BE49-F238E27FC236}">
                  <a16:creationId xmlns:a16="http://schemas.microsoft.com/office/drawing/2014/main" id="{6531621D-6A46-4C11-BA77-252397F94EAB}"/>
                </a:ext>
              </a:extLst>
            </p:cNvPr>
            <p:cNvSpPr/>
            <p:nvPr/>
          </p:nvSpPr>
          <p:spPr>
            <a:xfrm>
              <a:off x="1444064" y="3541902"/>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8" name="Google Shape;9467;p72">
              <a:extLst>
                <a:ext uri="{FF2B5EF4-FFF2-40B4-BE49-F238E27FC236}">
                  <a16:creationId xmlns:a16="http://schemas.microsoft.com/office/drawing/2014/main" id="{B7AE1946-7D8A-4B73-A7D8-C54F5D1052B8}"/>
                </a:ext>
              </a:extLst>
            </p:cNvPr>
            <p:cNvSpPr/>
            <p:nvPr/>
          </p:nvSpPr>
          <p:spPr>
            <a:xfrm>
              <a:off x="1444064" y="3565793"/>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29" name="Google Shape;9468;p72">
              <a:extLst>
                <a:ext uri="{FF2B5EF4-FFF2-40B4-BE49-F238E27FC236}">
                  <a16:creationId xmlns:a16="http://schemas.microsoft.com/office/drawing/2014/main" id="{9BC9FA85-0B54-46EF-B0F4-70F43CEE5C21}"/>
                </a:ext>
              </a:extLst>
            </p:cNvPr>
            <p:cNvSpPr/>
            <p:nvPr/>
          </p:nvSpPr>
          <p:spPr>
            <a:xfrm>
              <a:off x="1444065" y="3614722"/>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30" name="Google Shape;9469;p72">
              <a:extLst>
                <a:ext uri="{FF2B5EF4-FFF2-40B4-BE49-F238E27FC236}">
                  <a16:creationId xmlns:a16="http://schemas.microsoft.com/office/drawing/2014/main" id="{6F75A3C2-2819-4C68-AF28-B3280A12D843}"/>
                </a:ext>
              </a:extLst>
            </p:cNvPr>
            <p:cNvSpPr/>
            <p:nvPr/>
          </p:nvSpPr>
          <p:spPr>
            <a:xfrm>
              <a:off x="1444063" y="3638230"/>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31" name="Google Shape;9470;p72">
              <a:extLst>
                <a:ext uri="{FF2B5EF4-FFF2-40B4-BE49-F238E27FC236}">
                  <a16:creationId xmlns:a16="http://schemas.microsoft.com/office/drawing/2014/main" id="{86DEA64B-C425-408D-869C-40D89F70623D}"/>
                </a:ext>
              </a:extLst>
            </p:cNvPr>
            <p:cNvSpPr/>
            <p:nvPr/>
          </p:nvSpPr>
          <p:spPr>
            <a:xfrm>
              <a:off x="1371625" y="3459432"/>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32" name="Google Shape;9471;p72">
              <a:extLst>
                <a:ext uri="{FF2B5EF4-FFF2-40B4-BE49-F238E27FC236}">
                  <a16:creationId xmlns:a16="http://schemas.microsoft.com/office/drawing/2014/main" id="{15C45FD0-5ACB-4BC3-8671-3CDB41E5FDC8}"/>
                </a:ext>
              </a:extLst>
            </p:cNvPr>
            <p:cNvSpPr/>
            <p:nvPr/>
          </p:nvSpPr>
          <p:spPr>
            <a:xfrm>
              <a:off x="1371632" y="3532414"/>
              <a:ext cx="70208" cy="56542"/>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33" name="Google Shape;9472;p72">
              <a:extLst>
                <a:ext uri="{FF2B5EF4-FFF2-40B4-BE49-F238E27FC236}">
                  <a16:creationId xmlns:a16="http://schemas.microsoft.com/office/drawing/2014/main" id="{5D5FCFEC-E68B-485F-95C7-1394C476C2C1}"/>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Rounded Rectangle">
            <a:extLst>
              <a:ext uri="{FF2B5EF4-FFF2-40B4-BE49-F238E27FC236}">
                <a16:creationId xmlns:a16="http://schemas.microsoft.com/office/drawing/2014/main" id="{EBD6BF2B-5B89-43FD-8B8B-57DCB232202F}"/>
              </a:ext>
            </a:extLst>
          </p:cNvPr>
          <p:cNvSpPr/>
          <p:nvPr/>
        </p:nvSpPr>
        <p:spPr>
          <a:xfrm>
            <a:off x="577226" y="252154"/>
            <a:ext cx="6523228" cy="775284"/>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indent="180340" algn="ctr">
              <a:lnSpc>
                <a:spcPct val="107000"/>
              </a:lnSpc>
              <a:spcAft>
                <a:spcPts val="800"/>
              </a:spcAft>
            </a:pPr>
            <a:r>
              <a:rPr lang="ru-RU" sz="1200" b="1" kern="100" dirty="0">
                <a:effectLst/>
                <a:latin typeface="Arial" panose="020B0604020202020204" pitchFamily="34" charset="0"/>
                <a:ea typeface="Aptos" panose="020B0004020202020204" pitchFamily="34" charset="0"/>
                <a:cs typeface="Arial" panose="020B0604020202020204" pitchFamily="34" charset="0"/>
              </a:rPr>
              <a:t>Цель проекта:</a:t>
            </a:r>
            <a:r>
              <a:rPr lang="ru-RU" sz="1200" kern="100" dirty="0">
                <a:effectLst/>
                <a:latin typeface="Arial" panose="020B0604020202020204" pitchFamily="34" charset="0"/>
                <a:ea typeface="Aptos" panose="020B0004020202020204" pitchFamily="34" charset="0"/>
                <a:cs typeface="Arial" panose="020B0604020202020204" pitchFamily="34" charset="0"/>
              </a:rPr>
              <a:t> с</a:t>
            </a:r>
            <a:r>
              <a:rPr lang="ru-RU" sz="1200" i="0" dirty="0">
                <a:solidFill>
                  <a:srgbClr val="212529"/>
                </a:solidFill>
                <a:effectLst/>
                <a:latin typeface="Arial" panose="020B0604020202020204" pitchFamily="34" charset="0"/>
                <a:cs typeface="Arial" panose="020B0604020202020204" pitchFamily="34" charset="0"/>
              </a:rPr>
              <a:t>оздание благоприятных условий для массового освоения школьниками инженерно-технических и цифровых компетенций в онлайн формате</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7" name="Rectangle 1">
            <a:extLst>
              <a:ext uri="{FF2B5EF4-FFF2-40B4-BE49-F238E27FC236}">
                <a16:creationId xmlns:a16="http://schemas.microsoft.com/office/drawing/2014/main" id="{141CB05D-CD02-4D59-8921-83C62836D37E}"/>
              </a:ext>
            </a:extLst>
          </p:cNvPr>
          <p:cNvSpPr/>
          <p:nvPr/>
        </p:nvSpPr>
        <p:spPr>
          <a:xfrm rot="16200000">
            <a:off x="325600" y="1987494"/>
            <a:ext cx="3136655" cy="2531570"/>
          </a:xfrm>
          <a:prstGeom prst="round2SameRect">
            <a:avLst>
              <a:gd name="adj1" fmla="val 6673"/>
              <a:gd name="adj2" fmla="val 0"/>
            </a:avLst>
          </a:prstGeom>
          <a:solidFill>
            <a:srgbClr val="003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alpha val="49989"/>
                </a:srgbClr>
              </a:solidFill>
              <a:effectLst/>
              <a:uLnTx/>
              <a:uFillTx/>
              <a:latin typeface="Arial" panose="020B0604020202020204" pitchFamily="34" charset="0"/>
              <a:ea typeface="+mn-ea"/>
              <a:cs typeface="Arial" panose="020B0604020202020204" pitchFamily="34" charset="0"/>
            </a:endParaRPr>
          </a:p>
        </p:txBody>
      </p:sp>
      <p:sp>
        <p:nvSpPr>
          <p:cNvPr id="38" name="Rectangle 3">
            <a:extLst>
              <a:ext uri="{FF2B5EF4-FFF2-40B4-BE49-F238E27FC236}">
                <a16:creationId xmlns:a16="http://schemas.microsoft.com/office/drawing/2014/main" id="{7AE968A6-B40F-4096-B25C-5A3544FCA2D3}"/>
              </a:ext>
            </a:extLst>
          </p:cNvPr>
          <p:cNvSpPr/>
          <p:nvPr/>
        </p:nvSpPr>
        <p:spPr>
          <a:xfrm>
            <a:off x="3121778" y="1684490"/>
            <a:ext cx="2925886" cy="3137578"/>
          </a:xfrm>
          <a:prstGeom prst="rect">
            <a:avLst/>
          </a:prstGeom>
          <a:solidFill>
            <a:srgbClr val="115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Rectangle 4">
            <a:extLst>
              <a:ext uri="{FF2B5EF4-FFF2-40B4-BE49-F238E27FC236}">
                <a16:creationId xmlns:a16="http://schemas.microsoft.com/office/drawing/2014/main" id="{3CC93F13-275C-4C46-AFD3-D17A73BA99E9}"/>
              </a:ext>
            </a:extLst>
          </p:cNvPr>
          <p:cNvSpPr/>
          <p:nvPr/>
        </p:nvSpPr>
        <p:spPr>
          <a:xfrm rot="5400000">
            <a:off x="5821611" y="1904405"/>
            <a:ext cx="3136654" cy="2700627"/>
          </a:xfrm>
          <a:prstGeom prst="round2SameRect">
            <a:avLst>
              <a:gd name="adj1" fmla="val 7785"/>
              <a:gd name="adj2" fmla="val 0"/>
            </a:avLst>
          </a:prstGeom>
          <a:solidFill>
            <a:srgbClr val="65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Rectangle 32">
            <a:extLst>
              <a:ext uri="{FF2B5EF4-FFF2-40B4-BE49-F238E27FC236}">
                <a16:creationId xmlns:a16="http://schemas.microsoft.com/office/drawing/2014/main" id="{09ED81D1-D267-4A7C-B266-8CC9A557BADB}"/>
              </a:ext>
            </a:extLst>
          </p:cNvPr>
          <p:cNvSpPr/>
          <p:nvPr/>
        </p:nvSpPr>
        <p:spPr>
          <a:xfrm>
            <a:off x="791005" y="1790349"/>
            <a:ext cx="173910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ЭТАП 1</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41" name="Rectangle 35">
            <a:extLst>
              <a:ext uri="{FF2B5EF4-FFF2-40B4-BE49-F238E27FC236}">
                <a16:creationId xmlns:a16="http://schemas.microsoft.com/office/drawing/2014/main" id="{D4A87EAF-235C-4E9A-97F8-26660AE52D40}"/>
              </a:ext>
            </a:extLst>
          </p:cNvPr>
          <p:cNvSpPr/>
          <p:nvPr/>
        </p:nvSpPr>
        <p:spPr>
          <a:xfrm>
            <a:off x="791005" y="2233836"/>
            <a:ext cx="182864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Основы и теория от эксперта</a:t>
            </a:r>
          </a:p>
        </p:txBody>
      </p:sp>
      <p:sp>
        <p:nvSpPr>
          <p:cNvPr id="42" name="Rectangle 35">
            <a:extLst>
              <a:ext uri="{FF2B5EF4-FFF2-40B4-BE49-F238E27FC236}">
                <a16:creationId xmlns:a16="http://schemas.microsoft.com/office/drawing/2014/main" id="{94872CBB-7238-4795-A33F-D30761B6EA18}"/>
              </a:ext>
            </a:extLst>
          </p:cNvPr>
          <p:cNvSpPr/>
          <p:nvPr/>
        </p:nvSpPr>
        <p:spPr>
          <a:xfrm>
            <a:off x="791005" y="2846536"/>
            <a:ext cx="2093256" cy="1384995"/>
          </a:xfrm>
          <a:prstGeom prst="rect">
            <a:avLst/>
          </a:prstGeom>
        </p:spPr>
        <p:txBody>
          <a:bodyPr wrap="square">
            <a:spAutoFit/>
          </a:bodyPr>
          <a:lstStyle/>
          <a:p>
            <a:pPr>
              <a:defRPr/>
            </a:pPr>
            <a:r>
              <a:rPr kumimoji="0" lang="ru-R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В течение 5 дней ты будешь разбираться в основах выбранного направления и перенимать опыт от эксперта Росатома.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Rectangle 32">
            <a:extLst>
              <a:ext uri="{FF2B5EF4-FFF2-40B4-BE49-F238E27FC236}">
                <a16:creationId xmlns:a16="http://schemas.microsoft.com/office/drawing/2014/main" id="{869D3170-E89D-4832-A5EB-F6DDCA89C37C}"/>
              </a:ext>
            </a:extLst>
          </p:cNvPr>
          <p:cNvSpPr/>
          <p:nvPr/>
        </p:nvSpPr>
        <p:spPr>
          <a:xfrm>
            <a:off x="3357196" y="1761002"/>
            <a:ext cx="28565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ЭТАП 2</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48" name="Rectangle 32">
            <a:extLst>
              <a:ext uri="{FF2B5EF4-FFF2-40B4-BE49-F238E27FC236}">
                <a16:creationId xmlns:a16="http://schemas.microsoft.com/office/drawing/2014/main" id="{7D61B0B4-DAB3-4564-987E-C35D99235080}"/>
              </a:ext>
            </a:extLst>
          </p:cNvPr>
          <p:cNvSpPr/>
          <p:nvPr/>
        </p:nvSpPr>
        <p:spPr>
          <a:xfrm>
            <a:off x="6269815" y="1773220"/>
            <a:ext cx="27126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ЭТАП 3</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6" name="Rectangle 35">
            <a:extLst>
              <a:ext uri="{FF2B5EF4-FFF2-40B4-BE49-F238E27FC236}">
                <a16:creationId xmlns:a16="http://schemas.microsoft.com/office/drawing/2014/main" id="{D82308E3-2557-195B-147A-94B9BFE51B6F}"/>
              </a:ext>
            </a:extLst>
          </p:cNvPr>
          <p:cNvSpPr/>
          <p:nvPr/>
        </p:nvSpPr>
        <p:spPr>
          <a:xfrm>
            <a:off x="3357196" y="2233836"/>
            <a:ext cx="222163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Практика</a:t>
            </a:r>
          </a:p>
        </p:txBody>
      </p:sp>
      <p:sp>
        <p:nvSpPr>
          <p:cNvPr id="7" name="Rectangle 35">
            <a:extLst>
              <a:ext uri="{FF2B5EF4-FFF2-40B4-BE49-F238E27FC236}">
                <a16:creationId xmlns:a16="http://schemas.microsoft.com/office/drawing/2014/main" id="{B7C6EC73-F73D-4C1B-2E02-4D92536DD182}"/>
              </a:ext>
            </a:extLst>
          </p:cNvPr>
          <p:cNvSpPr/>
          <p:nvPr/>
        </p:nvSpPr>
        <p:spPr>
          <a:xfrm>
            <a:off x="6269815" y="2233836"/>
            <a:ext cx="22216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Итоговая проверка навыков</a:t>
            </a:r>
          </a:p>
        </p:txBody>
      </p:sp>
      <p:sp>
        <p:nvSpPr>
          <p:cNvPr id="10" name="Rectangle 35">
            <a:extLst>
              <a:ext uri="{FF2B5EF4-FFF2-40B4-BE49-F238E27FC236}">
                <a16:creationId xmlns:a16="http://schemas.microsoft.com/office/drawing/2014/main" id="{5930FFB8-2474-E55E-5F4F-8D2E5B1972AE}"/>
              </a:ext>
            </a:extLst>
          </p:cNvPr>
          <p:cNvSpPr/>
          <p:nvPr/>
        </p:nvSpPr>
        <p:spPr>
          <a:xfrm>
            <a:off x="3357196" y="2787386"/>
            <a:ext cx="2093256" cy="1938992"/>
          </a:xfrm>
          <a:prstGeom prst="rect">
            <a:avLst/>
          </a:prstGeom>
        </p:spPr>
        <p:txBody>
          <a:bodyPr wrap="square">
            <a:spAutoFit/>
          </a:bodyPr>
          <a:lstStyle/>
          <a:p>
            <a:pPr>
              <a:defRPr/>
            </a:pPr>
            <a:r>
              <a:rPr kumimoji="0" lang="ru-R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Все новые знания нужно применять на практике. Для этого во время обучения ты будешь решать задачи. Это может быть непросто, но тебе всегда поможет эксперт твоего направления, чтобы все точно получилось.</a:t>
            </a:r>
          </a:p>
        </p:txBody>
      </p:sp>
      <p:sp>
        <p:nvSpPr>
          <p:cNvPr id="11" name="Rectangle 35">
            <a:extLst>
              <a:ext uri="{FF2B5EF4-FFF2-40B4-BE49-F238E27FC236}">
                <a16:creationId xmlns:a16="http://schemas.microsoft.com/office/drawing/2014/main" id="{86AB9C89-8065-E7A7-CA7D-965B70D38795}"/>
              </a:ext>
            </a:extLst>
          </p:cNvPr>
          <p:cNvSpPr/>
          <p:nvPr/>
        </p:nvSpPr>
        <p:spPr>
          <a:xfrm>
            <a:off x="6269815" y="2846536"/>
            <a:ext cx="2093256" cy="1754326"/>
          </a:xfrm>
          <a:prstGeom prst="rect">
            <a:avLst/>
          </a:prstGeom>
        </p:spPr>
        <p:txBody>
          <a:bodyPr wrap="square">
            <a:spAutoFit/>
          </a:bodyPr>
          <a:lstStyle/>
          <a:p>
            <a:pPr>
              <a:defRPr/>
            </a:pPr>
            <a:r>
              <a:rPr kumimoji="0" lang="ru-R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Здесь ты будешь один на один со сложной задачей. После 4-х дней обучения она тебе по плечу — ты точно с ней справишься, если внимательно учился. За успешное выполнение ты получишь паспорт компетенций</a:t>
            </a:r>
          </a:p>
        </p:txBody>
      </p:sp>
      <p:sp>
        <p:nvSpPr>
          <p:cNvPr id="12" name="Rounded Rectangle">
            <a:extLst>
              <a:ext uri="{FF2B5EF4-FFF2-40B4-BE49-F238E27FC236}">
                <a16:creationId xmlns:a16="http://schemas.microsoft.com/office/drawing/2014/main" id="{24960115-9316-94AA-4750-15647DCBF2B4}"/>
              </a:ext>
            </a:extLst>
          </p:cNvPr>
          <p:cNvSpPr/>
          <p:nvPr/>
        </p:nvSpPr>
        <p:spPr>
          <a:xfrm>
            <a:off x="1541029" y="1063992"/>
            <a:ext cx="3441026" cy="52454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 name="Заголовок 4">
            <a:extLst>
              <a:ext uri="{FF2B5EF4-FFF2-40B4-BE49-F238E27FC236}">
                <a16:creationId xmlns:a16="http://schemas.microsoft.com/office/drawing/2014/main" id="{D2C66563-99A8-5578-20FA-6399324DCA68}"/>
              </a:ext>
            </a:extLst>
          </p:cNvPr>
          <p:cNvSpPr>
            <a:spLocks noGrp="1"/>
          </p:cNvSpPr>
          <p:nvPr>
            <p:ph type="title"/>
          </p:nvPr>
        </p:nvSpPr>
        <p:spPr>
          <a:xfrm>
            <a:off x="1876689" y="1162085"/>
            <a:ext cx="2490177" cy="356102"/>
          </a:xfrm>
        </p:spPr>
        <p:txBody>
          <a:bodyPr/>
          <a:lstStyle/>
          <a:p>
            <a:r>
              <a:rPr lang="ru-RU" sz="2100" dirty="0"/>
              <a:t>Как это работает?</a:t>
            </a:r>
          </a:p>
        </p:txBody>
      </p:sp>
    </p:spTree>
    <p:extLst>
      <p:ext uri="{BB962C8B-B14F-4D97-AF65-F5344CB8AC3E}">
        <p14:creationId xmlns:p14="http://schemas.microsoft.com/office/powerpoint/2010/main" val="51808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sp>
        <p:nvSpPr>
          <p:cNvPr id="27" name="Rectangle 1">
            <a:extLst>
              <a:ext uri="{FF2B5EF4-FFF2-40B4-BE49-F238E27FC236}">
                <a16:creationId xmlns:a16="http://schemas.microsoft.com/office/drawing/2014/main" id="{29D1F694-2188-41B3-BA34-489EF7237730}"/>
              </a:ext>
            </a:extLst>
          </p:cNvPr>
          <p:cNvSpPr/>
          <p:nvPr/>
        </p:nvSpPr>
        <p:spPr>
          <a:xfrm rot="16200000">
            <a:off x="-178391" y="1725437"/>
            <a:ext cx="3853225" cy="2341991"/>
          </a:xfrm>
          <a:prstGeom prst="round2SameRect">
            <a:avLst>
              <a:gd name="adj1" fmla="val 6673"/>
              <a:gd name="adj2" fmla="val 0"/>
            </a:avLst>
          </a:prstGeom>
          <a:solidFill>
            <a:srgbClr val="003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alpha val="49989"/>
                </a:srgbClr>
              </a:solidFill>
              <a:effectLst/>
              <a:uLnTx/>
              <a:uFillTx/>
              <a:latin typeface="Arial" panose="020B0604020202020204" pitchFamily="34" charset="0"/>
              <a:ea typeface="+mn-ea"/>
              <a:cs typeface="Arial" panose="020B0604020202020204" pitchFamily="34" charset="0"/>
            </a:endParaRPr>
          </a:p>
        </p:txBody>
      </p:sp>
      <p:sp>
        <p:nvSpPr>
          <p:cNvPr id="28" name="Rectangle 3">
            <a:extLst>
              <a:ext uri="{FF2B5EF4-FFF2-40B4-BE49-F238E27FC236}">
                <a16:creationId xmlns:a16="http://schemas.microsoft.com/office/drawing/2014/main" id="{61E77429-8AB7-46BB-B896-5E1975A18398}"/>
              </a:ext>
            </a:extLst>
          </p:cNvPr>
          <p:cNvSpPr/>
          <p:nvPr/>
        </p:nvSpPr>
        <p:spPr>
          <a:xfrm>
            <a:off x="2919216" y="969820"/>
            <a:ext cx="3119886" cy="3854148"/>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4">
            <a:extLst>
              <a:ext uri="{FF2B5EF4-FFF2-40B4-BE49-F238E27FC236}">
                <a16:creationId xmlns:a16="http://schemas.microsoft.com/office/drawing/2014/main" id="{D8472862-F6C2-4F21-AEAD-6DF95E999265}"/>
              </a:ext>
            </a:extLst>
          </p:cNvPr>
          <p:cNvSpPr/>
          <p:nvPr/>
        </p:nvSpPr>
        <p:spPr>
          <a:xfrm rot="5400000">
            <a:off x="6371319" y="638125"/>
            <a:ext cx="2037237" cy="2700627"/>
          </a:xfrm>
          <a:prstGeom prst="round2SameRect">
            <a:avLst>
              <a:gd name="adj1" fmla="val 7785"/>
              <a:gd name="adj2" fmla="val 0"/>
            </a:avLst>
          </a:prstGeom>
          <a:solidFill>
            <a:srgbClr val="65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32">
            <a:extLst>
              <a:ext uri="{FF2B5EF4-FFF2-40B4-BE49-F238E27FC236}">
                <a16:creationId xmlns:a16="http://schemas.microsoft.com/office/drawing/2014/main" id="{80D3FAFA-7243-4F18-82C2-D8307FBEF369}"/>
              </a:ext>
            </a:extLst>
          </p:cNvPr>
          <p:cNvSpPr/>
          <p:nvPr/>
        </p:nvSpPr>
        <p:spPr>
          <a:xfrm>
            <a:off x="716011" y="1128852"/>
            <a:ext cx="173910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srgbClr val="E7E6E6"/>
                </a:solidFill>
                <a:latin typeface="Arial" panose="020B0604020202020204" pitchFamily="34" charset="0"/>
                <a:ea typeface="Open Sans" panose="020B0606030504020204" pitchFamily="34" charset="0"/>
                <a:cs typeface="Arial" panose="020B0604020202020204" pitchFamily="34" charset="0"/>
              </a:rPr>
              <a:t>ОБУЧЕНИЕ</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31" name="Rectangle 35">
            <a:extLst>
              <a:ext uri="{FF2B5EF4-FFF2-40B4-BE49-F238E27FC236}">
                <a16:creationId xmlns:a16="http://schemas.microsoft.com/office/drawing/2014/main" id="{468B565A-4C9D-420D-A3F8-1A9C89117342}"/>
              </a:ext>
            </a:extLst>
          </p:cNvPr>
          <p:cNvSpPr/>
          <p:nvPr/>
        </p:nvSpPr>
        <p:spPr>
          <a:xfrm>
            <a:off x="716011" y="1825224"/>
            <a:ext cx="1992975" cy="2492990"/>
          </a:xfrm>
          <a:prstGeom prst="rect">
            <a:avLst/>
          </a:prstGeom>
        </p:spPr>
        <p:txBody>
          <a:bodyPr wrap="square">
            <a:spAutoFit/>
          </a:bodyPr>
          <a:lstStyle/>
          <a:p>
            <a:pPr lvl="0">
              <a:defRPr/>
            </a:pPr>
            <a:r>
              <a:rPr lang="ru-RU" sz="1200" dirty="0">
                <a:solidFill>
                  <a:srgbClr val="FFFFFF"/>
                </a:solidFill>
                <a:latin typeface="Arial" panose="020B0604020202020204" pitchFamily="34" charset="0"/>
                <a:cs typeface="Arial" panose="020B0604020202020204" pitchFamily="34" charset="0"/>
              </a:rPr>
              <a:t>Все участники подключаются в </a:t>
            </a:r>
            <a:r>
              <a:rPr lang="ru-RU" sz="1200" dirty="0" err="1">
                <a:solidFill>
                  <a:srgbClr val="FFFFFF"/>
                </a:solidFill>
                <a:latin typeface="Arial" panose="020B0604020202020204" pitchFamily="34" charset="0"/>
                <a:cs typeface="Arial" panose="020B0604020202020204" pitchFamily="34" charset="0"/>
              </a:rPr>
              <a:t>Яндекс.Телемост</a:t>
            </a:r>
            <a:r>
              <a:rPr lang="ru-RU" sz="1200" dirty="0">
                <a:solidFill>
                  <a:srgbClr val="FFFFFF"/>
                </a:solidFill>
                <a:latin typeface="Arial" panose="020B0604020202020204" pitchFamily="34" charset="0"/>
                <a:cs typeface="Arial" panose="020B0604020202020204" pitchFamily="34" charset="0"/>
              </a:rPr>
              <a:t> каждый по своему направлению и 4 часа разбирают материал с экспертом. Это не запись, а занятие в прямом эфире. Если у участника есть вопросы, он сразу же задает их эксперту и он ему помогает — каждому  уделяется внимание. </a:t>
            </a:r>
          </a:p>
        </p:txBody>
      </p:sp>
      <p:sp>
        <p:nvSpPr>
          <p:cNvPr id="32" name="Rectangle 35">
            <a:extLst>
              <a:ext uri="{FF2B5EF4-FFF2-40B4-BE49-F238E27FC236}">
                <a16:creationId xmlns:a16="http://schemas.microsoft.com/office/drawing/2014/main" id="{E44C3428-4A5F-4E8C-8134-EE55D39C89AC}"/>
              </a:ext>
            </a:extLst>
          </p:cNvPr>
          <p:cNvSpPr/>
          <p:nvPr/>
        </p:nvSpPr>
        <p:spPr>
          <a:xfrm>
            <a:off x="3037697" y="1908522"/>
            <a:ext cx="2721136" cy="2123658"/>
          </a:xfrm>
          <a:prstGeom prst="rect">
            <a:avLst/>
          </a:prstGeom>
        </p:spPr>
        <p:txBody>
          <a:bodyPr wrap="square">
            <a:spAutoFit/>
          </a:bodyPr>
          <a:lstStyle/>
          <a:p>
            <a:pPr lvl="0">
              <a:defRPr/>
            </a:pPr>
            <a:r>
              <a:rPr lang="ru-RU" sz="1200" dirty="0">
                <a:solidFill>
                  <a:srgbClr val="FFFFFF"/>
                </a:solidFill>
                <a:latin typeface="Arial" panose="020B0604020202020204" pitchFamily="34" charset="0"/>
                <a:cs typeface="Arial" panose="020B0604020202020204" pitchFamily="34" charset="0"/>
              </a:rPr>
              <a:t>Это онлайн-разговор на час с юниорами, специалистами, учеными и руководителями Росатома. Там они рассказывают о своей профессии, отрасли, делятся опытом, отвечают на вопросы и помогают детям понять, куда можно двигаться в карьере, где можно проявить себя уже сейчас и как стать Юниором Росатома.</a:t>
            </a:r>
          </a:p>
        </p:txBody>
      </p:sp>
      <p:sp>
        <p:nvSpPr>
          <p:cNvPr id="33" name="Rectangle 32">
            <a:extLst>
              <a:ext uri="{FF2B5EF4-FFF2-40B4-BE49-F238E27FC236}">
                <a16:creationId xmlns:a16="http://schemas.microsoft.com/office/drawing/2014/main" id="{FB1029C1-A243-49BD-804E-0A99C0C7CB9E}"/>
              </a:ext>
            </a:extLst>
          </p:cNvPr>
          <p:cNvSpPr/>
          <p:nvPr/>
        </p:nvSpPr>
        <p:spPr>
          <a:xfrm>
            <a:off x="3037697" y="1116006"/>
            <a:ext cx="250987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ПРЯМЫЕ ЭФИРЫ «Атом о сём»</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35" name="Rectangle 4">
            <a:extLst>
              <a:ext uri="{FF2B5EF4-FFF2-40B4-BE49-F238E27FC236}">
                <a16:creationId xmlns:a16="http://schemas.microsoft.com/office/drawing/2014/main" id="{6BFDDE4D-567A-4ACD-8A04-FC44497896E8}"/>
              </a:ext>
            </a:extLst>
          </p:cNvPr>
          <p:cNvSpPr/>
          <p:nvPr/>
        </p:nvSpPr>
        <p:spPr>
          <a:xfrm rot="5400000">
            <a:off x="6475901" y="2563112"/>
            <a:ext cx="1819239" cy="2700629"/>
          </a:xfrm>
          <a:prstGeom prst="round2SameRect">
            <a:avLst>
              <a:gd name="adj1" fmla="val 7785"/>
              <a:gd name="adj2" fmla="val 0"/>
            </a:avLst>
          </a:prstGeom>
          <a:solidFill>
            <a:srgbClr val="8B8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B642CB3A-D5EC-4449-8DAB-66C6E60C6582}"/>
              </a:ext>
            </a:extLst>
          </p:cNvPr>
          <p:cNvSpPr txBox="1"/>
          <p:nvPr/>
        </p:nvSpPr>
        <p:spPr>
          <a:xfrm>
            <a:off x="6157581" y="1631579"/>
            <a:ext cx="2700627" cy="1176858"/>
          </a:xfrm>
          <a:prstGeom prst="rect">
            <a:avLst/>
          </a:prstGeom>
          <a:noFill/>
        </p:spPr>
        <p:txBody>
          <a:bodyPr wrap="square" lIns="68196" tIns="34098" rIns="68196" bIns="3409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Легче учиться, когда в группе комфортно. Для этого кураторы групп проводят игры на знакомство и сплочение с участникам: школьники общаются, находят новых друзей</a:t>
            </a:r>
          </a:p>
        </p:txBody>
      </p:sp>
      <p:sp>
        <p:nvSpPr>
          <p:cNvPr id="37" name="TextBox 36">
            <a:extLst>
              <a:ext uri="{FF2B5EF4-FFF2-40B4-BE49-F238E27FC236}">
                <a16:creationId xmlns:a16="http://schemas.microsoft.com/office/drawing/2014/main" id="{2FFC6BE3-F7F6-4DFF-A578-C0312C07B9BC}"/>
              </a:ext>
            </a:extLst>
          </p:cNvPr>
          <p:cNvSpPr txBox="1"/>
          <p:nvPr/>
        </p:nvSpPr>
        <p:spPr>
          <a:xfrm>
            <a:off x="6086614" y="3688957"/>
            <a:ext cx="2597812" cy="938719"/>
          </a:xfrm>
          <a:prstGeom prst="rect">
            <a:avLst/>
          </a:prstGeom>
          <a:noFill/>
        </p:spPr>
        <p:txBody>
          <a:bodyPr wrap="square">
            <a:spAutoFit/>
          </a:bodyPr>
          <a:lstStyle/>
          <a:p>
            <a:pPr lvl="0">
              <a:defRPr/>
            </a:pPr>
            <a:r>
              <a:rPr kumimoji="0" lang="ru-R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Ежедневно и ежеминутно с участниками на связи их наставники – кураторы компетенции. По любому организационному вопросу можно обратиться к ним .</a:t>
            </a:r>
          </a:p>
        </p:txBody>
      </p:sp>
      <p:sp>
        <p:nvSpPr>
          <p:cNvPr id="38" name="Rectangle 32">
            <a:extLst>
              <a:ext uri="{FF2B5EF4-FFF2-40B4-BE49-F238E27FC236}">
                <a16:creationId xmlns:a16="http://schemas.microsoft.com/office/drawing/2014/main" id="{EFC39D42-3BF6-4A55-B6A2-01FE2578ADCB}"/>
              </a:ext>
            </a:extLst>
          </p:cNvPr>
          <p:cNvSpPr/>
          <p:nvPr/>
        </p:nvSpPr>
        <p:spPr>
          <a:xfrm>
            <a:off x="6177887" y="1157431"/>
            <a:ext cx="27126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ВЕЧЕРНИЕ ИГРЫ</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50" name="Rectangle 32">
            <a:extLst>
              <a:ext uri="{FF2B5EF4-FFF2-40B4-BE49-F238E27FC236}">
                <a16:creationId xmlns:a16="http://schemas.microsoft.com/office/drawing/2014/main" id="{F3DF2565-05A9-409A-9394-7631B25DF368}"/>
              </a:ext>
            </a:extLst>
          </p:cNvPr>
          <p:cNvSpPr/>
          <p:nvPr/>
        </p:nvSpPr>
        <p:spPr>
          <a:xfrm>
            <a:off x="6087616" y="3042626"/>
            <a:ext cx="321488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7E6E6"/>
                </a:solidFill>
                <a:effectLst/>
                <a:uLnTx/>
                <a:uFillTx/>
                <a:latin typeface="Arial" panose="020B0604020202020204" pitchFamily="34" charset="0"/>
                <a:ea typeface="Open Sans" panose="020B0606030504020204" pitchFamily="34" charset="0"/>
                <a:cs typeface="Arial" panose="020B0604020202020204" pitchFamily="34" charset="0"/>
              </a:rPr>
              <a:t>РАБОТА С НАСТАВНИКАМИ</a:t>
            </a:r>
            <a:endParaRPr kumimoji="0" lang="en-US" sz="18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5" name="Rounded Rectangle">
            <a:extLst>
              <a:ext uri="{FF2B5EF4-FFF2-40B4-BE49-F238E27FC236}">
                <a16:creationId xmlns:a16="http://schemas.microsoft.com/office/drawing/2014/main" id="{7BC091D9-BD08-EB22-0F1C-7FB99353FBBC}"/>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dirty="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6" name="Lorem ipsum dolor sed do sit ame consectr adipiscing elit, sed do eiusmod tempor sed re eu fugiat nulla pariatur. Excepteur nosint">
            <a:extLst>
              <a:ext uri="{FF2B5EF4-FFF2-40B4-BE49-F238E27FC236}">
                <a16:creationId xmlns:a16="http://schemas.microsoft.com/office/drawing/2014/main" id="{1E2D5EAA-6E6B-7263-08FE-D5F767130DF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3333"/>
                </a:solidFill>
                <a:effectLst/>
                <a:uLnTx/>
                <a:uFillTx/>
                <a:latin typeface="Arial"/>
                <a:ea typeface="+mn-ea"/>
                <a:cs typeface="Arial"/>
              </a:rPr>
              <a:t>ПРОГРАММА</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7" name="Рисунок 6" descr="Изображение выглядит как зарисовка, белый, силуэт, дизайн&#10;&#10;Автоматически созданное описание">
            <a:extLst>
              <a:ext uri="{FF2B5EF4-FFF2-40B4-BE49-F238E27FC236}">
                <a16:creationId xmlns:a16="http://schemas.microsoft.com/office/drawing/2014/main" id="{60C46008-BF96-29F1-4A53-446646949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127" y="130577"/>
            <a:ext cx="2962130" cy="512202"/>
          </a:xfrm>
          <a:prstGeom prst="rect">
            <a:avLst/>
          </a:prstGeom>
        </p:spPr>
      </p:pic>
    </p:spTree>
    <p:extLst>
      <p:ext uri="{BB962C8B-B14F-4D97-AF65-F5344CB8AC3E}">
        <p14:creationId xmlns:p14="http://schemas.microsoft.com/office/powerpoint/2010/main" val="364832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a:cs typeface="Arial"/>
              </a:rPr>
              <a:t>КОМПЕТЕНЦИИ</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sp>
        <p:nvSpPr>
          <p:cNvPr id="7" name="Прямоугольник: скругленные углы 6">
            <a:extLst>
              <a:ext uri="{FF2B5EF4-FFF2-40B4-BE49-F238E27FC236}">
                <a16:creationId xmlns:a16="http://schemas.microsoft.com/office/drawing/2014/main" id="{45CC4A05-C8EF-F369-42B0-B1AEDDFD81F0}"/>
              </a:ext>
            </a:extLst>
          </p:cNvPr>
          <p:cNvSpPr/>
          <p:nvPr/>
        </p:nvSpPr>
        <p:spPr>
          <a:xfrm>
            <a:off x="357387" y="884667"/>
            <a:ext cx="8548253" cy="3473174"/>
          </a:xfrm>
          <a:prstGeom prst="roundRect">
            <a:avLst>
              <a:gd name="adj" fmla="val 5763"/>
            </a:avLst>
          </a:prstGeom>
          <a:solidFill>
            <a:srgbClr val="003074"/>
          </a:solidFill>
          <a:ln>
            <a:noFill/>
          </a:ln>
        </p:spPr>
        <p:style>
          <a:lnRef idx="0">
            <a:scrgbClr r="0" g="0" b="0"/>
          </a:lnRef>
          <a:fillRef idx="0">
            <a:scrgbClr r="0" g="0" b="0"/>
          </a:fillRef>
          <a:effectRef idx="0">
            <a:scrgbClr r="0" g="0" b="0"/>
          </a:effectRef>
          <a:fontRef idx="minor">
            <a:schemeClr val="lt1"/>
          </a:fontRef>
        </p:style>
        <p:txBody>
          <a:bodyPr numCol="3" rtlCol="0" anchor="ctr"/>
          <a:lstStyle/>
          <a:p>
            <a:pPr marL="342900" indent="-342900">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3D-Моделирование</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Изготовление прототипов</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Атомная энергетика для школьников</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Биотехнологии</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Администрирование OC Linux</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БПЛА </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VR</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AR</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WEB дизайн</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WEB-Разработка</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Электроника</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Инженерный дизайн CAD</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Каракури. Инженерное мышление</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Кибербезопасность</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Корпоративная защита</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Мобильная робототехника</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Программирование С++</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Спортивное программирование</a:t>
            </a: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Техносферная безопасность на АЭС</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Программирование Python</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Программные решения для бизнеса</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Промышленный дизайн</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Сетевое и системное администрирование</a:t>
            </a:r>
            <a:endParaRPr lang="ru-RU" sz="1200" dirty="0">
              <a:solidFill>
                <a:srgbClr val="FFFFFF"/>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rPr>
              <a:t>СХД</a:t>
            </a:r>
          </a:p>
          <a:p>
            <a:pPr marL="342900" indent="-342900">
              <a:lnSpc>
                <a:spcPct val="150000"/>
              </a:lnSpc>
              <a:buFont typeface="Arial" panose="020B0604020202020204" pitchFamily="34" charset="0"/>
              <a:buChar char="•"/>
            </a:pPr>
            <a:r>
              <a:rPr lang="ru-RU" sz="1200" dirty="0">
                <a:solidFill>
                  <a:srgbClr val="FFFFFF"/>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Искусственный интеллект</a:t>
            </a:r>
            <a:endParaRPr lang="ru-RU" sz="1200" dirty="0">
              <a:solidFill>
                <a:srgbClr val="FFFFFF"/>
              </a:solidFill>
              <a:latin typeface="Arial" panose="020B0604020202020204" pitchFamily="34" charset="0"/>
              <a:cs typeface="Arial" panose="020B0604020202020204" pitchFamily="34" charset="0"/>
            </a:endParaRPr>
          </a:p>
          <a:p>
            <a:pPr>
              <a:lnSpc>
                <a:spcPct val="150000"/>
              </a:lnSpc>
            </a:pPr>
            <a:r>
              <a:rPr lang="ru-RU" sz="1200" dirty="0">
                <a:solidFill>
                  <a:srgbClr val="FFFFFF"/>
                </a:solidFill>
                <a:latin typeface="Arial" panose="020B0604020202020204" pitchFamily="34" charset="0"/>
                <a:cs typeface="Arial" panose="020B0604020202020204" pitchFamily="34" charset="0"/>
              </a:rPr>
              <a:t>        и др.</a:t>
            </a:r>
          </a:p>
          <a:p>
            <a:pPr marL="342900" indent="-342900">
              <a:lnSpc>
                <a:spcPct val="150000"/>
              </a:lnSpc>
              <a:buFont typeface="Arial" panose="020B0604020202020204" pitchFamily="34" charset="0"/>
              <a:buChar char="•"/>
            </a:pPr>
            <a:endParaRPr lang="ru-RU" sz="1200" dirty="0">
              <a:solidFill>
                <a:srgbClr val="FFFFFF"/>
              </a:solidFill>
              <a:latin typeface="Arial" panose="020B0604020202020204" pitchFamily="34" charset="0"/>
              <a:cs typeface="Arial" panose="020B0604020202020204" pitchFamily="34" charset="0"/>
            </a:endParaRPr>
          </a:p>
        </p:txBody>
      </p:sp>
      <p:pic>
        <p:nvPicPr>
          <p:cNvPr id="11" name="Рисунок 10" descr="Изображение выглядит как Шрифт, типография, Графика, каллиграфия&#10;&#10;Автоматически созданное описание">
            <a:extLst>
              <a:ext uri="{FF2B5EF4-FFF2-40B4-BE49-F238E27FC236}">
                <a16:creationId xmlns:a16="http://schemas.microsoft.com/office/drawing/2014/main" id="{F016162D-5AC1-0023-6C10-159F7D6A07F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02667" y="178835"/>
            <a:ext cx="2992582" cy="495646"/>
          </a:xfrm>
          <a:prstGeom prst="rect">
            <a:avLst/>
          </a:prstGeom>
        </p:spPr>
      </p:pic>
    </p:spTree>
    <p:extLst>
      <p:ext uri="{BB962C8B-B14F-4D97-AF65-F5344CB8AC3E}">
        <p14:creationId xmlns:p14="http://schemas.microsoft.com/office/powerpoint/2010/main" val="159240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a:cs typeface="Arial"/>
              </a:rPr>
              <a:t>УЧАСТНИКИ</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sp>
        <p:nvSpPr>
          <p:cNvPr id="7" name="Прямоугольник: скругленные углы 6">
            <a:extLst>
              <a:ext uri="{FF2B5EF4-FFF2-40B4-BE49-F238E27FC236}">
                <a16:creationId xmlns:a16="http://schemas.microsoft.com/office/drawing/2014/main" id="{45CC4A05-C8EF-F369-42B0-B1AEDDFD81F0}"/>
              </a:ext>
            </a:extLst>
          </p:cNvPr>
          <p:cNvSpPr/>
          <p:nvPr/>
        </p:nvSpPr>
        <p:spPr>
          <a:xfrm>
            <a:off x="325582" y="765838"/>
            <a:ext cx="8548253" cy="3875435"/>
          </a:xfrm>
          <a:prstGeom prst="roundRect">
            <a:avLst>
              <a:gd name="adj" fmla="val 5763"/>
            </a:avLst>
          </a:prstGeom>
          <a:solidFill>
            <a:srgbClr val="11559B"/>
          </a:solidFill>
          <a:ln>
            <a:noFill/>
          </a:ln>
        </p:spPr>
        <p:style>
          <a:lnRef idx="0">
            <a:scrgbClr r="0" g="0" b="0"/>
          </a:lnRef>
          <a:fillRef idx="0">
            <a:scrgbClr r="0" g="0" b="0"/>
          </a:fillRef>
          <a:effectRef idx="0">
            <a:scrgbClr r="0" g="0" b="0"/>
          </a:effectRef>
          <a:fontRef idx="minor">
            <a:schemeClr val="lt1"/>
          </a:fontRef>
        </p:style>
        <p:txBody>
          <a:bodyPr numCol="1" rtlCol="0" anchor="ctr"/>
          <a:lstStyle/>
          <a:p>
            <a:pPr lvl="1"/>
            <a:r>
              <a:rPr lang="ru-RU" b="1" dirty="0">
                <a:solidFill>
                  <a:schemeClr val="bg1"/>
                </a:solidFill>
              </a:rPr>
              <a:t>ШКОЛЬНИКИ от 12 до 17 лет РФ и стран-партнеров</a:t>
            </a:r>
            <a:endParaRPr lang="ru-RU" sz="1000" b="1" dirty="0">
              <a:solidFill>
                <a:schemeClr val="bg1"/>
              </a:solidFill>
            </a:endParaRPr>
          </a:p>
          <a:p>
            <a:pPr lvl="1"/>
            <a:r>
              <a:rPr lang="ru-RU" sz="900" dirty="0">
                <a:solidFill>
                  <a:schemeClr val="bg1"/>
                </a:solidFill>
              </a:rPr>
              <a:t>   </a:t>
            </a:r>
            <a:endParaRPr lang="ru-RU" sz="1600" dirty="0">
              <a:solidFill>
                <a:schemeClr val="bg1"/>
              </a:solidFill>
            </a:endParaRPr>
          </a:p>
          <a:p>
            <a:pPr lvl="1"/>
            <a:r>
              <a:rPr lang="ru-RU" sz="1600" dirty="0">
                <a:solidFill>
                  <a:schemeClr val="bg1"/>
                </a:solidFill>
              </a:rPr>
              <a:t>  Проект охватил </a:t>
            </a:r>
            <a:r>
              <a:rPr lang="ru-RU" sz="1600" b="1" dirty="0">
                <a:solidFill>
                  <a:schemeClr val="bg1"/>
                </a:solidFill>
              </a:rPr>
              <a:t>154 города и 9 стран</a:t>
            </a:r>
          </a:p>
          <a:p>
            <a:pPr lvl="1"/>
            <a:endParaRPr lang="ru-RU" sz="1200" dirty="0">
              <a:solidFill>
                <a:schemeClr val="bg1"/>
              </a:solidFill>
            </a:endParaRPr>
          </a:p>
          <a:p>
            <a:pPr lvl="1"/>
            <a:r>
              <a:rPr lang="ru-RU" sz="1400" dirty="0">
                <a:solidFill>
                  <a:schemeClr val="bg1"/>
                </a:solidFill>
              </a:rPr>
              <a:t>Преград для обучения нет, нужно лишь иметь компьютер, интернет и понимать русский язык</a:t>
            </a:r>
          </a:p>
          <a:p>
            <a:pPr lvl="1"/>
            <a:endParaRPr lang="ru-RU" b="1" dirty="0">
              <a:solidFill>
                <a:schemeClr val="bg1"/>
              </a:solidFill>
            </a:endParaRPr>
          </a:p>
          <a:p>
            <a:pPr lvl="1"/>
            <a:r>
              <a:rPr lang="ru-RU" b="1" dirty="0">
                <a:solidFill>
                  <a:schemeClr val="bg1"/>
                </a:solidFill>
              </a:rPr>
              <a:t>Принять участие ПРОСТО: </a:t>
            </a:r>
          </a:p>
          <a:p>
            <a:pPr lvl="1"/>
            <a:endParaRPr lang="ru-RU" sz="1400" dirty="0">
              <a:solidFill>
                <a:schemeClr val="bg1"/>
              </a:solidFill>
            </a:endParaRPr>
          </a:p>
          <a:p>
            <a:pPr marL="742950" lvl="1" indent="-285750">
              <a:buFontTx/>
              <a:buChar char="-"/>
            </a:pPr>
            <a:r>
              <a:rPr lang="ru-RU" sz="1400" dirty="0">
                <a:solidFill>
                  <a:schemeClr val="bg1"/>
                </a:solidFill>
              </a:rPr>
              <a:t>Нужно зайти на </a:t>
            </a:r>
            <a:r>
              <a:rPr lang="ru-RU" sz="1400" dirty="0">
                <a:solidFill>
                  <a:srgbClr val="E3007A"/>
                </a:solidFill>
                <a:hlinkClick r:id="rId2">
                  <a:extLst>
                    <a:ext uri="{A12FA001-AC4F-418D-AE19-62706E023703}">
                      <ahyp:hlinkClr xmlns:ahyp="http://schemas.microsoft.com/office/drawing/2018/hyperlinkcolor" val="tx"/>
                    </a:ext>
                  </a:extLst>
                </a:hlinkClick>
              </a:rPr>
              <a:t>сайт</a:t>
            </a:r>
            <a:r>
              <a:rPr lang="ru-RU" sz="1400" dirty="0">
                <a:solidFill>
                  <a:schemeClr val="bg1"/>
                </a:solidFill>
              </a:rPr>
              <a:t>, выбрать направление и компетенцию</a:t>
            </a:r>
          </a:p>
          <a:p>
            <a:pPr marL="742950" lvl="1" indent="-285750">
              <a:buFontTx/>
              <a:buChar char="-"/>
            </a:pPr>
            <a:r>
              <a:rPr lang="ru-RU" sz="1400" dirty="0">
                <a:solidFill>
                  <a:schemeClr val="bg1"/>
                </a:solidFill>
              </a:rPr>
              <a:t>Проверить, подходит ли компьютер под требования программ</a:t>
            </a:r>
          </a:p>
          <a:p>
            <a:pPr marL="742950" lvl="1" indent="-285750">
              <a:buFontTx/>
              <a:buChar char="-"/>
            </a:pPr>
            <a:r>
              <a:rPr lang="ru-RU" sz="1400" dirty="0">
                <a:solidFill>
                  <a:schemeClr val="bg1"/>
                </a:solidFill>
              </a:rPr>
              <a:t>Если да — заполнить заявку </a:t>
            </a:r>
          </a:p>
          <a:p>
            <a:pPr marL="742950" lvl="1" indent="-285750">
              <a:buFontTx/>
              <a:buChar char="-"/>
            </a:pPr>
            <a:r>
              <a:rPr lang="ru-RU" sz="1400" dirty="0">
                <a:solidFill>
                  <a:schemeClr val="bg1"/>
                </a:solidFill>
              </a:rPr>
              <a:t>Выполнить вступительное задание и вступить в чат-компетенций</a:t>
            </a:r>
          </a:p>
        </p:txBody>
      </p:sp>
      <p:pic>
        <p:nvPicPr>
          <p:cNvPr id="13" name="Рисунок 12" descr="Изображение выглядит как зарисовка, рисунок, силуэт, иллюстрация&#10;&#10;Автоматически созданное описание">
            <a:extLst>
              <a:ext uri="{FF2B5EF4-FFF2-40B4-BE49-F238E27FC236}">
                <a16:creationId xmlns:a16="http://schemas.microsoft.com/office/drawing/2014/main" id="{B52DF433-41B3-FE78-BD41-C87249C0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909" y="158827"/>
            <a:ext cx="2743200" cy="515654"/>
          </a:xfrm>
          <a:prstGeom prst="rect">
            <a:avLst/>
          </a:prstGeom>
        </p:spPr>
      </p:pic>
    </p:spTree>
    <p:extLst>
      <p:ext uri="{BB962C8B-B14F-4D97-AF65-F5344CB8AC3E}">
        <p14:creationId xmlns:p14="http://schemas.microsoft.com/office/powerpoint/2010/main" val="83135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dirty="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3333"/>
                </a:solidFill>
                <a:effectLst/>
                <a:uLnTx/>
                <a:uFillTx/>
                <a:latin typeface="Arial"/>
                <a:ea typeface="+mn-ea"/>
                <a:cs typeface="Arial"/>
              </a:rPr>
              <a:t>ИТОГ</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sp>
        <p:nvSpPr>
          <p:cNvPr id="7" name="Прямоугольник: скругленные углы 6">
            <a:extLst>
              <a:ext uri="{FF2B5EF4-FFF2-40B4-BE49-F238E27FC236}">
                <a16:creationId xmlns:a16="http://schemas.microsoft.com/office/drawing/2014/main" id="{45CC4A05-C8EF-F369-42B0-B1AEDDFD81F0}"/>
              </a:ext>
            </a:extLst>
          </p:cNvPr>
          <p:cNvSpPr/>
          <p:nvPr/>
        </p:nvSpPr>
        <p:spPr>
          <a:xfrm>
            <a:off x="325582" y="765838"/>
            <a:ext cx="8548253" cy="3875435"/>
          </a:xfrm>
          <a:prstGeom prst="roundRect">
            <a:avLst>
              <a:gd name="adj" fmla="val 5763"/>
            </a:avLst>
          </a:prstGeom>
          <a:solidFill>
            <a:srgbClr val="65A1D6"/>
          </a:solidFill>
          <a:ln>
            <a:noFill/>
          </a:ln>
        </p:spPr>
        <p:style>
          <a:lnRef idx="0">
            <a:scrgbClr r="0" g="0" b="0"/>
          </a:lnRef>
          <a:fillRef idx="0">
            <a:scrgbClr r="0" g="0" b="0"/>
          </a:fillRef>
          <a:effectRef idx="0">
            <a:scrgbClr r="0" g="0" b="0"/>
          </a:effectRef>
          <a:fontRef idx="minor">
            <a:schemeClr val="lt1"/>
          </a:fontRef>
        </p:style>
        <p:txBody>
          <a:bodyPr numCol="1" rtlCol="0" anchor="ctr"/>
          <a:lstStyle/>
          <a:p>
            <a:pPr lvl="1" algn="just"/>
            <a:endParaRPr lang="ru-RU" sz="1600" dirty="0">
              <a:solidFill>
                <a:schemeClr val="bg1"/>
              </a:solidFill>
              <a:latin typeface="Arial" panose="020B0604020202020204" pitchFamily="34" charset="0"/>
              <a:cs typeface="Arial" panose="020B0604020202020204" pitchFamily="34" charset="0"/>
            </a:endParaRPr>
          </a:p>
        </p:txBody>
      </p:sp>
      <p:pic>
        <p:nvPicPr>
          <p:cNvPr id="5" name="Рисунок 4" descr="Изображение выглядит как Шрифт, зарисовка, белый, Графика&#10;&#10;Автоматически созданное описание">
            <a:extLst>
              <a:ext uri="{FF2B5EF4-FFF2-40B4-BE49-F238E27FC236}">
                <a16:creationId xmlns:a16="http://schemas.microsoft.com/office/drawing/2014/main" id="{9B450BC9-ABE2-157A-5039-8D137BB10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147" y="219580"/>
            <a:ext cx="2949640" cy="473171"/>
          </a:xfrm>
          <a:prstGeom prst="rect">
            <a:avLst/>
          </a:prstGeom>
        </p:spPr>
      </p:pic>
      <p:sp>
        <p:nvSpPr>
          <p:cNvPr id="10" name="TextBox 9">
            <a:extLst>
              <a:ext uri="{FF2B5EF4-FFF2-40B4-BE49-F238E27FC236}">
                <a16:creationId xmlns:a16="http://schemas.microsoft.com/office/drawing/2014/main" id="{F1AACAC7-3208-E10E-F596-E3D0F35CB359}"/>
              </a:ext>
            </a:extLst>
          </p:cNvPr>
          <p:cNvSpPr txBox="1"/>
          <p:nvPr/>
        </p:nvSpPr>
        <p:spPr>
          <a:xfrm>
            <a:off x="930121" y="1056951"/>
            <a:ext cx="7339174" cy="3293209"/>
          </a:xfrm>
          <a:prstGeom prst="rect">
            <a:avLst/>
          </a:prstGeom>
          <a:noFill/>
        </p:spPr>
        <p:txBody>
          <a:bodyPr wrap="square">
            <a:spAutoFit/>
          </a:bodyPr>
          <a:lstStyle/>
          <a:p>
            <a:pPr lvl="1" algn="just"/>
            <a:r>
              <a:rPr lang="ru-RU" sz="1600" dirty="0">
                <a:solidFill>
                  <a:schemeClr val="bg1"/>
                </a:solidFill>
                <a:latin typeface="Arial" panose="020B0604020202020204" pitchFamily="34" charset="0"/>
                <a:cs typeface="Arial" panose="020B0604020202020204" pitchFamily="34" charset="0"/>
              </a:rPr>
              <a:t>Каждый участник </a:t>
            </a:r>
            <a:r>
              <a:rPr lang="ru-RU" sz="1600" dirty="0">
                <a:solidFill>
                  <a:schemeClr val="bg1"/>
                </a:solidFill>
                <a:highlight>
                  <a:srgbClr val="11559B"/>
                </a:highlight>
                <a:latin typeface="Arial" panose="020B0604020202020204" pitchFamily="34" charset="0"/>
                <a:cs typeface="Arial" panose="020B0604020202020204" pitchFamily="34" charset="0"/>
              </a:rPr>
              <a:t>получает сертификат</a:t>
            </a:r>
            <a:r>
              <a:rPr lang="ru-RU" sz="1600" dirty="0">
                <a:solidFill>
                  <a:schemeClr val="bg1"/>
                </a:solidFill>
                <a:latin typeface="Arial" panose="020B0604020202020204" pitchFamily="34" charset="0"/>
                <a:cs typeface="Arial" panose="020B0604020202020204" pitchFamily="34" charset="0"/>
              </a:rPr>
              <a:t>, если он посетил минимум </a:t>
            </a:r>
          </a:p>
          <a:p>
            <a:pPr lvl="1" algn="just"/>
            <a:r>
              <a:rPr lang="ru-RU" sz="1600" dirty="0">
                <a:solidFill>
                  <a:schemeClr val="bg1"/>
                </a:solidFill>
                <a:highlight>
                  <a:srgbClr val="11559B"/>
                </a:highlight>
                <a:latin typeface="Arial" panose="020B0604020202020204" pitchFamily="34" charset="0"/>
                <a:cs typeface="Arial" panose="020B0604020202020204" pitchFamily="34" charset="0"/>
              </a:rPr>
              <a:t>3 занятия</a:t>
            </a:r>
            <a:r>
              <a:rPr lang="ru-RU" sz="1600" dirty="0">
                <a:solidFill>
                  <a:schemeClr val="bg1"/>
                </a:solidFill>
                <a:latin typeface="Arial" panose="020B0604020202020204" pitchFamily="34" charset="0"/>
                <a:cs typeface="Arial" panose="020B0604020202020204" pitchFamily="34" charset="0"/>
              </a:rPr>
              <a:t>.</a:t>
            </a:r>
          </a:p>
          <a:p>
            <a:pPr lvl="1" algn="just"/>
            <a:endParaRPr lang="ru-RU" sz="1600" dirty="0">
              <a:solidFill>
                <a:schemeClr val="bg1"/>
              </a:solidFill>
              <a:latin typeface="Arial" panose="020B0604020202020204" pitchFamily="34" charset="0"/>
              <a:cs typeface="Arial" panose="020B0604020202020204" pitchFamily="34" charset="0"/>
            </a:endParaRPr>
          </a:p>
          <a:p>
            <a:pPr lvl="1" algn="just"/>
            <a:r>
              <a:rPr lang="ru-RU" sz="1600" dirty="0">
                <a:solidFill>
                  <a:schemeClr val="bg1"/>
                </a:solidFill>
                <a:highlight>
                  <a:srgbClr val="11559B"/>
                </a:highlight>
                <a:latin typeface="Arial" panose="020B0604020202020204" pitchFamily="34" charset="0"/>
                <a:cs typeface="Arial" panose="020B0604020202020204" pitchFamily="34" charset="0"/>
              </a:rPr>
              <a:t>Паспорт-компетенций</a:t>
            </a:r>
            <a:r>
              <a:rPr lang="ru-RU" sz="1600" dirty="0">
                <a:solidFill>
                  <a:schemeClr val="bg1"/>
                </a:solidFill>
                <a:latin typeface="Arial" panose="020B0604020202020204" pitchFamily="34" charset="0"/>
                <a:cs typeface="Arial" panose="020B0604020202020204" pitchFamily="34" charset="0"/>
              </a:rPr>
              <a:t> получат лишь те, кто успешно </a:t>
            </a:r>
            <a:r>
              <a:rPr lang="ru-RU" sz="1600" dirty="0">
                <a:solidFill>
                  <a:schemeClr val="bg1"/>
                </a:solidFill>
                <a:highlight>
                  <a:srgbClr val="11559B"/>
                </a:highlight>
                <a:latin typeface="Arial" panose="020B0604020202020204" pitchFamily="34" charset="0"/>
                <a:cs typeface="Arial" panose="020B0604020202020204" pitchFamily="34" charset="0"/>
              </a:rPr>
              <a:t>выполнит итоговое задание</a:t>
            </a:r>
            <a:r>
              <a:rPr lang="ru-RU" sz="1600" dirty="0">
                <a:solidFill>
                  <a:schemeClr val="bg1"/>
                </a:solidFill>
                <a:latin typeface="Arial" panose="020B0604020202020204" pitchFamily="34" charset="0"/>
                <a:cs typeface="Arial" panose="020B0604020202020204" pitchFamily="34" charset="0"/>
              </a:rPr>
              <a:t>. Паспорт — это доказательство того, что ученик старательно учился, разобрался в материале и приобрел новые навыки.</a:t>
            </a:r>
          </a:p>
          <a:p>
            <a:pPr lvl="1" algn="just"/>
            <a:endParaRPr lang="ru-RU" sz="1600" dirty="0">
              <a:solidFill>
                <a:schemeClr val="bg1"/>
              </a:solidFill>
              <a:latin typeface="Arial" panose="020B0604020202020204" pitchFamily="34" charset="0"/>
              <a:cs typeface="Arial" panose="020B0604020202020204" pitchFamily="34" charset="0"/>
            </a:endParaRPr>
          </a:p>
          <a:p>
            <a:pPr lvl="1" algn="just"/>
            <a:r>
              <a:rPr lang="ru-RU" sz="1600" dirty="0">
                <a:solidFill>
                  <a:schemeClr val="bg1"/>
                </a:solidFill>
                <a:highlight>
                  <a:srgbClr val="11559B"/>
                </a:highlight>
                <a:latin typeface="Arial" panose="020B0604020202020204" pitchFamily="34" charset="0"/>
                <a:cs typeface="Arial" panose="020B0604020202020204" pitchFamily="34" charset="0"/>
              </a:rPr>
              <a:t>Лучшие</a:t>
            </a:r>
            <a:r>
              <a:rPr lang="ru-RU" sz="1600" dirty="0">
                <a:solidFill>
                  <a:schemeClr val="bg1"/>
                </a:solidFill>
                <a:latin typeface="Arial" panose="020B0604020202020204" pitchFamily="34" charset="0"/>
                <a:cs typeface="Arial" panose="020B0604020202020204" pitchFamily="34" charset="0"/>
              </a:rPr>
              <a:t> участники </a:t>
            </a:r>
            <a:r>
              <a:rPr lang="ru-RU" sz="1600" dirty="0">
                <a:solidFill>
                  <a:schemeClr val="bg1"/>
                </a:solidFill>
                <a:highlight>
                  <a:srgbClr val="11559B"/>
                </a:highlight>
                <a:latin typeface="Arial" panose="020B0604020202020204" pitchFamily="34" charset="0"/>
                <a:cs typeface="Arial" panose="020B0604020202020204" pitchFamily="34" charset="0"/>
              </a:rPr>
              <a:t>поедут на </a:t>
            </a:r>
            <a:r>
              <a:rPr lang="ru-RU" sz="1600" dirty="0" err="1">
                <a:solidFill>
                  <a:schemeClr val="bg1"/>
                </a:solidFill>
                <a:highlight>
                  <a:srgbClr val="11559B"/>
                </a:highlight>
                <a:latin typeface="Arial" panose="020B0604020202020204" pitchFamily="34" charset="0"/>
                <a:cs typeface="Arial" panose="020B0604020202020204" pitchFamily="34" charset="0"/>
              </a:rPr>
              <a:t>профпробы</a:t>
            </a:r>
            <a:r>
              <a:rPr lang="ru-RU" sz="1600" dirty="0">
                <a:solidFill>
                  <a:schemeClr val="bg1"/>
                </a:solidFill>
                <a:latin typeface="Arial" panose="020B0604020202020204" pitchFamily="34" charset="0"/>
                <a:cs typeface="Arial" panose="020B0604020202020204" pitchFamily="34" charset="0"/>
              </a:rPr>
              <a:t>, где смогут познакомиться с изученными на АТОМ-</a:t>
            </a:r>
            <a:r>
              <a:rPr lang="ru-RU" sz="1600" dirty="0" err="1">
                <a:solidFill>
                  <a:schemeClr val="bg1"/>
                </a:solidFill>
                <a:latin typeface="Arial" panose="020B0604020202020204" pitchFamily="34" charset="0"/>
                <a:cs typeface="Arial" panose="020B0604020202020204" pitchFamily="34" charset="0"/>
              </a:rPr>
              <a:t>ЛАБах</a:t>
            </a:r>
            <a:r>
              <a:rPr lang="ru-RU" sz="1600" dirty="0">
                <a:solidFill>
                  <a:schemeClr val="bg1"/>
                </a:solidFill>
                <a:latin typeface="Arial" panose="020B0604020202020204" pitchFamily="34" charset="0"/>
                <a:cs typeface="Arial" panose="020B0604020202020204" pitchFamily="34" charset="0"/>
              </a:rPr>
              <a:t> компетенциями вживую, узнают где эти компетенции будут полезны на предприятиях и производстве, где им можно обучиться профессионально и смогут попробовать себя в роли специалистов Атомной отрасли</a:t>
            </a:r>
          </a:p>
        </p:txBody>
      </p:sp>
    </p:spTree>
    <p:extLst>
      <p:ext uri="{BB962C8B-B14F-4D97-AF65-F5344CB8AC3E}">
        <p14:creationId xmlns:p14="http://schemas.microsoft.com/office/powerpoint/2010/main" val="286650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dirty="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3333"/>
                </a:solidFill>
                <a:effectLst/>
                <a:uLnTx/>
                <a:uFillTx/>
                <a:latin typeface="Arial"/>
                <a:ea typeface="+mn-ea"/>
                <a:cs typeface="Arial"/>
              </a:rPr>
              <a:t>РЕЗУЛЬТАТЫ</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sp>
        <p:nvSpPr>
          <p:cNvPr id="7" name="Прямоугольник: скругленные углы 6">
            <a:extLst>
              <a:ext uri="{FF2B5EF4-FFF2-40B4-BE49-F238E27FC236}">
                <a16:creationId xmlns:a16="http://schemas.microsoft.com/office/drawing/2014/main" id="{45CC4A05-C8EF-F369-42B0-B1AEDDFD81F0}"/>
              </a:ext>
            </a:extLst>
          </p:cNvPr>
          <p:cNvSpPr/>
          <p:nvPr/>
        </p:nvSpPr>
        <p:spPr>
          <a:xfrm>
            <a:off x="325582" y="765838"/>
            <a:ext cx="8548253" cy="3875435"/>
          </a:xfrm>
          <a:prstGeom prst="roundRect">
            <a:avLst>
              <a:gd name="adj" fmla="val 5763"/>
            </a:avLst>
          </a:prstGeom>
          <a:solidFill>
            <a:srgbClr val="8B8B89"/>
          </a:solidFill>
          <a:ln>
            <a:noFill/>
          </a:ln>
        </p:spPr>
        <p:style>
          <a:lnRef idx="0">
            <a:scrgbClr r="0" g="0" b="0"/>
          </a:lnRef>
          <a:fillRef idx="0">
            <a:scrgbClr r="0" g="0" b="0"/>
          </a:fillRef>
          <a:effectRef idx="0">
            <a:scrgbClr r="0" g="0" b="0"/>
          </a:effectRef>
          <a:fontRef idx="minor">
            <a:schemeClr val="lt1"/>
          </a:fontRef>
        </p:style>
        <p:txBody>
          <a:bodyPr numCol="1" rtlCol="0" anchor="ctr"/>
          <a:lstStyle/>
          <a:p>
            <a:pPr lvl="2" algn="ctr"/>
            <a:r>
              <a:rPr lang="ru-RU" sz="2800" b="1" i="0" dirty="0">
                <a:solidFill>
                  <a:schemeClr val="bg2"/>
                </a:solidFill>
                <a:effectLst/>
                <a:latin typeface="Arial" panose="020B0604020202020204" pitchFamily="34" charset="0"/>
                <a:ea typeface="Rosatom" panose="020B0503040504020204" pitchFamily="34" charset="-52"/>
                <a:cs typeface="Arial" panose="020B0604020202020204" pitchFamily="34" charset="0"/>
              </a:rPr>
              <a:t>9 онлайн лабораторий за период с 2020 по июнь 2024, всего 5471 участник</a:t>
            </a:r>
            <a:endParaRPr lang="ru-RU" sz="2800" b="1" dirty="0">
              <a:solidFill>
                <a:schemeClr val="bg2"/>
              </a:solidFill>
              <a:latin typeface="Arial" panose="020B0604020202020204" pitchFamily="34" charset="0"/>
              <a:ea typeface="Rosatom" panose="020B0503040504020204" pitchFamily="34" charset="-52"/>
              <a:cs typeface="Arial" panose="020B0604020202020204" pitchFamily="34" charset="0"/>
            </a:endParaRPr>
          </a:p>
          <a:p>
            <a:pPr lvl="2" algn="ctr"/>
            <a:r>
              <a:rPr lang="ru-RU" sz="2800" b="1" dirty="0">
                <a:solidFill>
                  <a:schemeClr val="bg1"/>
                </a:solidFill>
                <a:latin typeface="Arial" panose="020B0604020202020204" pitchFamily="34" charset="0"/>
                <a:cs typeface="Arial" panose="020B0604020202020204" pitchFamily="34" charset="0"/>
              </a:rPr>
              <a:t>2022-2023 год </a:t>
            </a:r>
          </a:p>
          <a:p>
            <a:pPr lvl="2" algn="ctr"/>
            <a:r>
              <a:rPr lang="ru-RU" sz="2800" b="1" dirty="0">
                <a:solidFill>
                  <a:schemeClr val="bg1"/>
                </a:solidFill>
                <a:latin typeface="Arial" panose="020B0604020202020204" pitchFamily="34" charset="0"/>
                <a:cs typeface="Arial" panose="020B0604020202020204" pitchFamily="34" charset="0"/>
              </a:rPr>
              <a:t>5</a:t>
            </a:r>
            <a:r>
              <a:rPr lang="ru-RU" sz="2000" b="1" dirty="0">
                <a:solidFill>
                  <a:schemeClr val="bg1"/>
                </a:solidFill>
                <a:latin typeface="Arial" panose="020B0604020202020204" pitchFamily="34" charset="0"/>
                <a:cs typeface="Arial" panose="020B0604020202020204" pitchFamily="34" charset="0"/>
              </a:rPr>
              <a:t>   </a:t>
            </a:r>
            <a:r>
              <a:rPr lang="ru-RU" dirty="0">
                <a:solidFill>
                  <a:schemeClr val="bg1"/>
                </a:solidFill>
                <a:latin typeface="Arial" panose="020B0604020202020204" pitchFamily="34" charset="0"/>
                <a:cs typeface="Arial" panose="020B0604020202020204" pitchFamily="34" charset="0"/>
              </a:rPr>
              <a:t>онлайн лабораторий</a:t>
            </a:r>
          </a:p>
          <a:p>
            <a:pPr lvl="2" algn="ctr"/>
            <a:r>
              <a:rPr lang="ru-RU" sz="2800" b="1" dirty="0">
                <a:solidFill>
                  <a:schemeClr val="bg1"/>
                </a:solidFill>
                <a:latin typeface="Arial" panose="020B0604020202020204" pitchFamily="34" charset="0"/>
                <a:cs typeface="Arial" panose="020B0604020202020204" pitchFamily="34" charset="0"/>
              </a:rPr>
              <a:t>3147 </a:t>
            </a:r>
            <a:r>
              <a:rPr lang="ru-RU" sz="1600" dirty="0">
                <a:solidFill>
                  <a:schemeClr val="bg1"/>
                </a:solidFill>
                <a:latin typeface="Arial" panose="020B0604020202020204" pitchFamily="34" charset="0"/>
                <a:cs typeface="Arial" panose="020B0604020202020204" pitchFamily="34" charset="0"/>
              </a:rPr>
              <a:t>участников</a:t>
            </a:r>
          </a:p>
          <a:p>
            <a:pPr lvl="2" algn="ctr"/>
            <a:r>
              <a:rPr lang="ru-RU" sz="2800" b="1" dirty="0">
                <a:solidFill>
                  <a:schemeClr val="bg1"/>
                </a:solidFill>
                <a:latin typeface="Arial" panose="020B0604020202020204" pitchFamily="34" charset="0"/>
                <a:cs typeface="Arial" panose="020B0604020202020204" pitchFamily="34" charset="0"/>
              </a:rPr>
              <a:t>158</a:t>
            </a:r>
            <a:r>
              <a:rPr lang="ru-RU" sz="2000" b="1" dirty="0">
                <a:solidFill>
                  <a:schemeClr val="bg1"/>
                </a:solidFill>
                <a:latin typeface="Arial" panose="020B0604020202020204" pitchFamily="34" charset="0"/>
                <a:cs typeface="Arial" panose="020B0604020202020204" pitchFamily="34" charset="0"/>
              </a:rPr>
              <a:t> </a:t>
            </a:r>
            <a:r>
              <a:rPr lang="ru-RU" sz="1600" dirty="0">
                <a:solidFill>
                  <a:schemeClr val="bg1"/>
                </a:solidFill>
                <a:latin typeface="Arial" panose="020B0604020202020204" pitchFamily="34" charset="0"/>
                <a:cs typeface="Arial" panose="020B0604020202020204" pitchFamily="34" charset="0"/>
              </a:rPr>
              <a:t>городов</a:t>
            </a:r>
            <a:r>
              <a:rPr lang="ru-RU" sz="2000" b="1" dirty="0">
                <a:solidFill>
                  <a:schemeClr val="bg1"/>
                </a:solidFill>
                <a:latin typeface="Arial" panose="020B0604020202020204" pitchFamily="34" charset="0"/>
                <a:cs typeface="Arial" panose="020B0604020202020204" pitchFamily="34" charset="0"/>
              </a:rPr>
              <a:t> </a:t>
            </a:r>
          </a:p>
          <a:p>
            <a:pPr lvl="2" algn="ctr"/>
            <a:r>
              <a:rPr lang="ru-RU" sz="2800" b="1" dirty="0">
                <a:solidFill>
                  <a:schemeClr val="bg1"/>
                </a:solidFill>
                <a:latin typeface="Arial" panose="020B0604020202020204" pitchFamily="34" charset="0"/>
                <a:cs typeface="Arial" panose="020B0604020202020204" pitchFamily="34" charset="0"/>
              </a:rPr>
              <a:t>9 </a:t>
            </a:r>
            <a:r>
              <a:rPr lang="ru-RU" sz="1600" dirty="0">
                <a:solidFill>
                  <a:schemeClr val="bg1"/>
                </a:solidFill>
                <a:latin typeface="Arial" panose="020B0604020202020204" pitchFamily="34" charset="0"/>
                <a:cs typeface="Arial" panose="020B0604020202020204" pitchFamily="34" charset="0"/>
              </a:rPr>
              <a:t>стран </a:t>
            </a:r>
          </a:p>
          <a:p>
            <a:pPr lvl="2" algn="ctr"/>
            <a:r>
              <a:rPr lang="ru-RU" sz="2800" b="1" dirty="0">
                <a:solidFill>
                  <a:schemeClr val="bg1"/>
                </a:solidFill>
                <a:latin typeface="Arial" panose="020B0604020202020204" pitchFamily="34" charset="0"/>
                <a:cs typeface="Arial" panose="020B0604020202020204" pitchFamily="34" charset="0"/>
              </a:rPr>
              <a:t>29</a:t>
            </a:r>
            <a:r>
              <a:rPr lang="ru-RU" sz="2000" b="1" dirty="0">
                <a:solidFill>
                  <a:schemeClr val="bg1"/>
                </a:solidFill>
                <a:latin typeface="Arial" panose="020B0604020202020204" pitchFamily="34" charset="0"/>
                <a:cs typeface="Arial" panose="020B0604020202020204" pitchFamily="34" charset="0"/>
              </a:rPr>
              <a:t> </a:t>
            </a:r>
            <a:r>
              <a:rPr lang="ru-RU" sz="1600" dirty="0">
                <a:solidFill>
                  <a:schemeClr val="bg1"/>
                </a:solidFill>
                <a:latin typeface="Arial" panose="020B0604020202020204" pitchFamily="34" charset="0"/>
                <a:cs typeface="Arial" panose="020B0604020202020204" pitchFamily="34" charset="0"/>
              </a:rPr>
              <a:t>компетенций</a:t>
            </a:r>
            <a:endParaRPr lang="ru-RU" sz="2400" dirty="0">
              <a:solidFill>
                <a:schemeClr val="bg1"/>
              </a:solidFill>
              <a:latin typeface="Arial" panose="020B0604020202020204" pitchFamily="34" charset="0"/>
              <a:cs typeface="Arial" panose="020B0604020202020204" pitchFamily="34" charset="0"/>
            </a:endParaRPr>
          </a:p>
        </p:txBody>
      </p:sp>
      <p:pic>
        <p:nvPicPr>
          <p:cNvPr id="3" name="Рисунок 2" descr="Изображение выглядит как зарисовка, силуэт, рисунок, типография&#10;&#10;Автоматически созданное описание">
            <a:extLst>
              <a:ext uri="{FF2B5EF4-FFF2-40B4-BE49-F238E27FC236}">
                <a16:creationId xmlns:a16="http://schemas.microsoft.com/office/drawing/2014/main" id="{AC463548-8E38-49FD-95AF-A74166DBE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146" y="115788"/>
            <a:ext cx="2461071" cy="514987"/>
          </a:xfrm>
          <a:prstGeom prst="rect">
            <a:avLst/>
          </a:prstGeom>
        </p:spPr>
      </p:pic>
    </p:spTree>
    <p:extLst>
      <p:ext uri="{BB962C8B-B14F-4D97-AF65-F5344CB8AC3E}">
        <p14:creationId xmlns:p14="http://schemas.microsoft.com/office/powerpoint/2010/main" val="406984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577226" y="237851"/>
            <a:ext cx="1750338" cy="436630"/>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dirty="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22425" y="329208"/>
            <a:ext cx="2949640" cy="2539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3333"/>
                </a:solidFill>
                <a:effectLst/>
                <a:uLnTx/>
                <a:uFillTx/>
                <a:latin typeface="Arial"/>
                <a:ea typeface="+mn-ea"/>
                <a:cs typeface="Arial"/>
              </a:rPr>
              <a:t>ПАРТНЕРЫ</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pic>
        <p:nvPicPr>
          <p:cNvPr id="4" name="Рисунок 3" descr="Изображение выглядит как текст, Шрифт, снимок экрана, белый&#10;&#10;Автоматически созданное описание">
            <a:extLst>
              <a:ext uri="{FF2B5EF4-FFF2-40B4-BE49-F238E27FC236}">
                <a16:creationId xmlns:a16="http://schemas.microsoft.com/office/drawing/2014/main" id="{C35F298A-C051-F540-57BE-F3F459C6A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4" y="644798"/>
            <a:ext cx="3133725" cy="1657350"/>
          </a:xfrm>
          <a:prstGeom prst="rect">
            <a:avLst/>
          </a:prstGeom>
        </p:spPr>
      </p:pic>
      <p:pic>
        <p:nvPicPr>
          <p:cNvPr id="6" name="Рисунок 5" descr="Изображение выглядит как Шрифт, белый, логотип, Графика&#10;&#10;Автоматически созданное описание">
            <a:extLst>
              <a:ext uri="{FF2B5EF4-FFF2-40B4-BE49-F238E27FC236}">
                <a16:creationId xmlns:a16="http://schemas.microsoft.com/office/drawing/2014/main" id="{5993C1ED-1AD6-24CE-27D7-D6D560B69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223" y="649778"/>
            <a:ext cx="2952750" cy="1419225"/>
          </a:xfrm>
          <a:prstGeom prst="rect">
            <a:avLst/>
          </a:prstGeom>
        </p:spPr>
      </p:pic>
      <p:pic>
        <p:nvPicPr>
          <p:cNvPr id="11" name="Рисунок 10" descr="Изображение выглядит как логотип, Шрифт, Графика, белый&#10;&#10;Автоматически созданное описание">
            <a:extLst>
              <a:ext uri="{FF2B5EF4-FFF2-40B4-BE49-F238E27FC236}">
                <a16:creationId xmlns:a16="http://schemas.microsoft.com/office/drawing/2014/main" id="{97A82D6E-B745-F34E-846C-94BABD418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8" y="1948800"/>
            <a:ext cx="2895600" cy="1543050"/>
          </a:xfrm>
          <a:prstGeom prst="rect">
            <a:avLst/>
          </a:prstGeom>
        </p:spPr>
      </p:pic>
      <p:pic>
        <p:nvPicPr>
          <p:cNvPr id="13" name="Рисунок 12" descr="Изображение выглядит как Шрифт, логотип, белый, Графика&#10;&#10;Автоматически созданное описание">
            <a:extLst>
              <a:ext uri="{FF2B5EF4-FFF2-40B4-BE49-F238E27FC236}">
                <a16:creationId xmlns:a16="http://schemas.microsoft.com/office/drawing/2014/main" id="{FCE2640C-DF11-112F-DE6A-A135BACFA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348" y="3488926"/>
            <a:ext cx="2981325" cy="1514475"/>
          </a:xfrm>
          <a:prstGeom prst="rect">
            <a:avLst/>
          </a:prstGeom>
        </p:spPr>
      </p:pic>
      <p:pic>
        <p:nvPicPr>
          <p:cNvPr id="15" name="Рисунок 14" descr="Изображение выглядит как символ, логотип, Графика, графическая вставка&#10;&#10;Автоматически созданное описание">
            <a:extLst>
              <a:ext uri="{FF2B5EF4-FFF2-40B4-BE49-F238E27FC236}">
                <a16:creationId xmlns:a16="http://schemas.microsoft.com/office/drawing/2014/main" id="{11F2950C-04A0-D344-BAC5-D07C16DB7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8977" y="2031601"/>
            <a:ext cx="2867025" cy="1457325"/>
          </a:xfrm>
          <a:prstGeom prst="rect">
            <a:avLst/>
          </a:prstGeom>
        </p:spPr>
      </p:pic>
      <p:pic>
        <p:nvPicPr>
          <p:cNvPr id="17" name="Рисунок 16" descr="Изображение выглядит как текст, Шрифт, белый, логотип&#10;&#10;Автоматически созданное описание">
            <a:extLst>
              <a:ext uri="{FF2B5EF4-FFF2-40B4-BE49-F238E27FC236}">
                <a16:creationId xmlns:a16="http://schemas.microsoft.com/office/drawing/2014/main" id="{5861CAA1-3ADD-6DAE-D09D-2B26433EA8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2257" y="676328"/>
            <a:ext cx="2924175" cy="1447800"/>
          </a:xfrm>
          <a:prstGeom prst="rect">
            <a:avLst/>
          </a:prstGeom>
        </p:spPr>
      </p:pic>
      <p:pic>
        <p:nvPicPr>
          <p:cNvPr id="19" name="Рисунок 18" descr="Изображение выглядит как текст, Шрифт, логотип, дизайн&#10;&#10;Автоматически созданное описание">
            <a:extLst>
              <a:ext uri="{FF2B5EF4-FFF2-40B4-BE49-F238E27FC236}">
                <a16:creationId xmlns:a16="http://schemas.microsoft.com/office/drawing/2014/main" id="{9DE0BCA0-1371-D204-A6F0-FB936278A9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9036" y="3377160"/>
            <a:ext cx="2867025" cy="1447800"/>
          </a:xfrm>
          <a:prstGeom prst="rect">
            <a:avLst/>
          </a:prstGeom>
        </p:spPr>
      </p:pic>
      <p:pic>
        <p:nvPicPr>
          <p:cNvPr id="21" name="Рисунок 20" descr="Изображение выглядит как Шрифт, логотип, Графика, символ&#10;&#10;Автоматически созданное описание">
            <a:extLst>
              <a:ext uri="{FF2B5EF4-FFF2-40B4-BE49-F238E27FC236}">
                <a16:creationId xmlns:a16="http://schemas.microsoft.com/office/drawing/2014/main" id="{7CDEF548-8589-B973-2BD9-2A6CB23D32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7262" y="1930654"/>
            <a:ext cx="3009900" cy="1476375"/>
          </a:xfrm>
          <a:prstGeom prst="rect">
            <a:avLst/>
          </a:prstGeom>
        </p:spPr>
      </p:pic>
      <p:pic>
        <p:nvPicPr>
          <p:cNvPr id="23" name="Рисунок 22" descr="Изображение выглядит как графическая вставка, Графика, иллюстрация, дизайн&#10;&#10;Автоматически созданное описание">
            <a:extLst>
              <a:ext uri="{FF2B5EF4-FFF2-40B4-BE49-F238E27FC236}">
                <a16:creationId xmlns:a16="http://schemas.microsoft.com/office/drawing/2014/main" id="{9FC07158-C760-CC8C-8A3C-2621278606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495" y="3248463"/>
            <a:ext cx="1447800" cy="1447800"/>
          </a:xfrm>
          <a:prstGeom prst="rect">
            <a:avLst/>
          </a:prstGeom>
        </p:spPr>
      </p:pic>
    </p:spTree>
    <p:extLst>
      <p:ext uri="{BB962C8B-B14F-4D97-AF65-F5344CB8AC3E}">
        <p14:creationId xmlns:p14="http://schemas.microsoft.com/office/powerpoint/2010/main" val="388527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AA4CF677-67C0-0904-5C06-865F382EF353}"/>
              </a:ext>
            </a:extLst>
          </p:cNvPr>
          <p:cNvSpPr/>
          <p:nvPr/>
        </p:nvSpPr>
        <p:spPr>
          <a:xfrm>
            <a:off x="0" y="421185"/>
            <a:ext cx="5121484" cy="1121134"/>
          </a:xfrm>
          <a:prstGeom prst="rect">
            <a:avLst/>
          </a:prstGeom>
          <a:solidFill>
            <a:srgbClr val="B9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881123DB-3409-A240-AA5A-F2FC5CE9EFE0}"/>
              </a:ext>
            </a:extLst>
          </p:cNvPr>
          <p:cNvSpPr txBox="1">
            <a:spLocks/>
          </p:cNvSpPr>
          <p:nvPr/>
        </p:nvSpPr>
        <p:spPr>
          <a:xfrm>
            <a:off x="610911" y="4911399"/>
            <a:ext cx="1860236" cy="118828"/>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baseline="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500" b="0" i="0" u="none" strike="noStrike" kern="1200" cap="none" spc="0" normalizeH="0" baseline="0" noProof="0" dirty="0">
                <a:ln>
                  <a:noFill/>
                </a:ln>
                <a:solidFill>
                  <a:srgbClr val="333333"/>
                </a:solidFill>
                <a:effectLst/>
                <a:uLnTx/>
                <a:uFillTx/>
                <a:latin typeface="Arial" charset="0"/>
                <a:cs typeface="Arial" charset="0"/>
              </a:rPr>
              <a:t>КОРПОРАТИВНАЯ АКАДЕМИЯ РОСАТОМА</a:t>
            </a:r>
            <a:endParaRPr kumimoji="0" lang="en-US" sz="500" b="0" i="0" u="none" strike="noStrike" kern="1200" cap="none" spc="0" normalizeH="0" baseline="0" noProof="0" dirty="0">
              <a:ln>
                <a:noFill/>
              </a:ln>
              <a:solidFill>
                <a:srgbClr val="333333"/>
              </a:solidFill>
              <a:effectLst/>
              <a:uLnTx/>
              <a:uFillTx/>
              <a:latin typeface="Arial" charset="0"/>
              <a:cs typeface="Arial" charset="0"/>
            </a:endParaRPr>
          </a:p>
        </p:txBody>
      </p:sp>
      <p:cxnSp>
        <p:nvCxnSpPr>
          <p:cNvPr id="9" name="Прямая соединительная линия 8">
            <a:extLst>
              <a:ext uri="{FF2B5EF4-FFF2-40B4-BE49-F238E27FC236}">
                <a16:creationId xmlns:a16="http://schemas.microsoft.com/office/drawing/2014/main" id="{F92FA653-2DD5-4147-80DD-21E9DDC80B9A}"/>
              </a:ext>
            </a:extLst>
          </p:cNvPr>
          <p:cNvCxnSpPr>
            <a:cxnSpLocks/>
          </p:cNvCxnSpPr>
          <p:nvPr/>
        </p:nvCxnSpPr>
        <p:spPr>
          <a:xfrm>
            <a:off x="610911" y="4919148"/>
            <a:ext cx="1305353" cy="0"/>
          </a:xfrm>
          <a:prstGeom prst="line">
            <a:avLst/>
          </a:prstGeom>
          <a:ln w="12700">
            <a:solidFill>
              <a:srgbClr val="6CACE4"/>
            </a:solidFill>
          </a:ln>
        </p:spPr>
        <p:style>
          <a:lnRef idx="1">
            <a:schemeClr val="accent1"/>
          </a:lnRef>
          <a:fillRef idx="0">
            <a:schemeClr val="accent1"/>
          </a:fillRef>
          <a:effectRef idx="0">
            <a:schemeClr val="accent1"/>
          </a:effectRef>
          <a:fontRef idx="minor">
            <a:schemeClr val="tx1"/>
          </a:fontRef>
        </p:style>
      </p:cxnSp>
      <p:sp>
        <p:nvSpPr>
          <p:cNvPr id="56" name="Rounded Rectangle">
            <a:extLst>
              <a:ext uri="{FF2B5EF4-FFF2-40B4-BE49-F238E27FC236}">
                <a16:creationId xmlns:a16="http://schemas.microsoft.com/office/drawing/2014/main" id="{ADE3AE64-1E8E-441D-9F10-7CD97CBA5796}"/>
              </a:ext>
            </a:extLst>
          </p:cNvPr>
          <p:cNvSpPr/>
          <p:nvPr/>
        </p:nvSpPr>
        <p:spPr>
          <a:xfrm>
            <a:off x="2247096" y="3458817"/>
            <a:ext cx="6014405" cy="1121134"/>
          </a:xfrm>
          <a:prstGeom prst="roundRect">
            <a:avLst>
              <a:gd name="adj" fmla="val 50000"/>
            </a:avLst>
          </a:prstGeom>
          <a:solidFill>
            <a:srgbClr val="EFF2F6"/>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dirty="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grpSp>
        <p:nvGrpSpPr>
          <p:cNvPr id="69" name="Google Shape;9024;p71">
            <a:extLst>
              <a:ext uri="{FF2B5EF4-FFF2-40B4-BE49-F238E27FC236}">
                <a16:creationId xmlns:a16="http://schemas.microsoft.com/office/drawing/2014/main" id="{EFA97421-8063-4983-BF95-BC414BD1ACA1}"/>
              </a:ext>
            </a:extLst>
          </p:cNvPr>
          <p:cNvGrpSpPr/>
          <p:nvPr/>
        </p:nvGrpSpPr>
        <p:grpSpPr>
          <a:xfrm>
            <a:off x="5395249" y="1757718"/>
            <a:ext cx="486720" cy="486222"/>
            <a:chOff x="2497275" y="2744159"/>
            <a:chExt cx="370930" cy="370549"/>
          </a:xfrm>
          <a:solidFill>
            <a:schemeClr val="bg1">
              <a:alpha val="54876"/>
            </a:schemeClr>
          </a:solidFill>
        </p:grpSpPr>
        <p:sp>
          <p:nvSpPr>
            <p:cNvPr id="70" name="Google Shape;9025;p71">
              <a:extLst>
                <a:ext uri="{FF2B5EF4-FFF2-40B4-BE49-F238E27FC236}">
                  <a16:creationId xmlns:a16="http://schemas.microsoft.com/office/drawing/2014/main" id="{CAFF20AE-99D2-44EF-98A2-B03EA781E5D4}"/>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1" name="Google Shape;9026;p71">
              <a:extLst>
                <a:ext uri="{FF2B5EF4-FFF2-40B4-BE49-F238E27FC236}">
                  <a16:creationId xmlns:a16="http://schemas.microsoft.com/office/drawing/2014/main" id="{B151740F-5D53-4785-927E-D2501ED9D215}"/>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2" name="Google Shape;9027;p71">
              <a:extLst>
                <a:ext uri="{FF2B5EF4-FFF2-40B4-BE49-F238E27FC236}">
                  <a16:creationId xmlns:a16="http://schemas.microsoft.com/office/drawing/2014/main" id="{2848634A-4E36-4F76-8DF6-AE4FB1FA21E7}"/>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3" name="Google Shape;9028;p71">
              <a:extLst>
                <a:ext uri="{FF2B5EF4-FFF2-40B4-BE49-F238E27FC236}">
                  <a16:creationId xmlns:a16="http://schemas.microsoft.com/office/drawing/2014/main" id="{5FDF5FAD-2911-49F2-8A73-102ACB2CDACB}"/>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4" name="Google Shape;9029;p71">
              <a:extLst>
                <a:ext uri="{FF2B5EF4-FFF2-40B4-BE49-F238E27FC236}">
                  <a16:creationId xmlns:a16="http://schemas.microsoft.com/office/drawing/2014/main" id="{2CA54E14-A6CD-4160-B74C-961B6DC55CC1}"/>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sp>
          <p:nvSpPr>
            <p:cNvPr id="75" name="Google Shape;9030;p71">
              <a:extLst>
                <a:ext uri="{FF2B5EF4-FFF2-40B4-BE49-F238E27FC236}">
                  <a16:creationId xmlns:a16="http://schemas.microsoft.com/office/drawing/2014/main" id="{87A3DA47-8682-4997-9327-208DB6DC94A8}"/>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90889" tIns="90889" rIns="90889" bIns="9088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89" b="0" i="0" u="none" strike="noStrike" kern="1200" cap="none" spc="0" normalizeH="0" baseline="0" noProof="0">
                <a:ln>
                  <a:noFill/>
                </a:ln>
                <a:solidFill>
                  <a:srgbClr val="333333"/>
                </a:solidFill>
                <a:effectLst/>
                <a:uLnTx/>
                <a:uFillTx/>
                <a:latin typeface="Calibri"/>
                <a:ea typeface="+mn-ea"/>
                <a:cs typeface="+mn-cs"/>
              </a:endParaRPr>
            </a:p>
          </p:txBody>
        </p:sp>
      </p:grpSp>
      <p:grpSp>
        <p:nvGrpSpPr>
          <p:cNvPr id="20" name="Группа 19">
            <a:extLst>
              <a:ext uri="{FF2B5EF4-FFF2-40B4-BE49-F238E27FC236}">
                <a16:creationId xmlns:a16="http://schemas.microsoft.com/office/drawing/2014/main" id="{E785993E-CBD0-B88C-4E6D-643896002033}"/>
              </a:ext>
            </a:extLst>
          </p:cNvPr>
          <p:cNvGrpSpPr/>
          <p:nvPr/>
        </p:nvGrpSpPr>
        <p:grpSpPr>
          <a:xfrm>
            <a:off x="3200188" y="3741253"/>
            <a:ext cx="4187734" cy="584775"/>
            <a:chOff x="3011842" y="3741253"/>
            <a:chExt cx="4187734" cy="584775"/>
          </a:xfrm>
        </p:grpSpPr>
        <p:sp>
          <p:nvSpPr>
            <p:cNvPr id="57" name="Lorem ipsum dolor sed do sit ame consectr adipiscing elit, sed do eiusmod tempor sed re eu fugiat nulla pariatur. Excepteur nosint">
              <a:extLst>
                <a:ext uri="{FF2B5EF4-FFF2-40B4-BE49-F238E27FC236}">
                  <a16:creationId xmlns:a16="http://schemas.microsoft.com/office/drawing/2014/main" id="{E77AFA1B-4E68-4BF6-A2E1-9584924127BA}"/>
                </a:ext>
              </a:extLst>
            </p:cNvPr>
            <p:cNvSpPr txBox="1"/>
            <p:nvPr/>
          </p:nvSpPr>
          <p:spPr>
            <a:xfrm>
              <a:off x="3011842" y="3741253"/>
              <a:ext cx="2949640" cy="2539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nSpc>
                  <a:spcPct val="120000"/>
                </a:lnSpc>
                <a:defRPr sz="2400" b="0">
                  <a:solidFill>
                    <a:srgbClr val="3F445F"/>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3333"/>
                  </a:solidFill>
                  <a:effectLst/>
                  <a:uLnTx/>
                  <a:uFillTx/>
                  <a:latin typeface="Arial"/>
                  <a:ea typeface="+mn-ea"/>
                  <a:cs typeface="Arial"/>
                </a:rPr>
                <a:t>САЙТ ПРОЕКТА:</a:t>
              </a:r>
              <a:endParaRPr kumimoji="0" sz="1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5346ABD-D2BF-6B65-5B49-4630715E2E52}"/>
                </a:ext>
              </a:extLst>
            </p:cNvPr>
            <p:cNvSpPr txBox="1"/>
            <p:nvPr/>
          </p:nvSpPr>
          <p:spPr>
            <a:xfrm>
              <a:off x="4572000" y="3741253"/>
              <a:ext cx="2627576" cy="584775"/>
            </a:xfrm>
            <a:prstGeom prst="rect">
              <a:avLst/>
            </a:prstGeom>
            <a:noFill/>
          </p:spPr>
          <p:txBody>
            <a:bodyPr wrap="square">
              <a:spAutoFit/>
            </a:bodyPr>
            <a:lstStyle/>
            <a:p>
              <a:r>
                <a:rPr lang="ru-RU" sz="3200" dirty="0">
                  <a:solidFill>
                    <a:srgbClr val="E3007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атом-</a:t>
              </a:r>
              <a:r>
                <a:rPr lang="ru-RU" sz="3200" dirty="0" err="1">
                  <a:solidFill>
                    <a:srgbClr val="E3007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лаб.рф</a:t>
              </a:r>
              <a:endParaRPr lang="ru-RU" sz="3200" dirty="0">
                <a:solidFill>
                  <a:srgbClr val="E3007A"/>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9B76696E-DD8B-573A-DE2C-28EDBDD4E9BA}"/>
              </a:ext>
            </a:extLst>
          </p:cNvPr>
          <p:cNvSpPr txBox="1"/>
          <p:nvPr/>
        </p:nvSpPr>
        <p:spPr>
          <a:xfrm>
            <a:off x="203514" y="495309"/>
            <a:ext cx="4853516" cy="923330"/>
          </a:xfrm>
          <a:prstGeom prst="rect">
            <a:avLst/>
          </a:prstGeom>
          <a:noFill/>
        </p:spPr>
        <p:txBody>
          <a:bodyPr wrap="square">
            <a:spAutoFit/>
          </a:bodyPr>
          <a:lstStyle/>
          <a:p>
            <a:pPr lvl="1"/>
            <a:r>
              <a:rPr lang="ru-RU" dirty="0">
                <a:solidFill>
                  <a:schemeClr val="bg1"/>
                </a:solidFill>
                <a:latin typeface="Arial" panose="020B0604020202020204" pitchFamily="34" charset="0"/>
                <a:cs typeface="Arial" panose="020B0604020202020204" pitchFamily="34" charset="0"/>
              </a:rPr>
              <a:t>Мы верим в каждого ребенка </a:t>
            </a:r>
            <a:br>
              <a:rPr lang="ru-RU" dirty="0">
                <a:solidFill>
                  <a:schemeClr val="bg1"/>
                </a:solidFill>
                <a:latin typeface="Arial" panose="020B0604020202020204" pitchFamily="34" charset="0"/>
                <a:cs typeface="Arial" panose="020B0604020202020204" pitchFamily="34" charset="0"/>
              </a:rPr>
            </a:br>
            <a:r>
              <a:rPr lang="ru-RU" dirty="0">
                <a:solidFill>
                  <a:schemeClr val="bg1"/>
                </a:solidFill>
                <a:latin typeface="Arial" panose="020B0604020202020204" pitchFamily="34" charset="0"/>
                <a:cs typeface="Arial" panose="020B0604020202020204" pitchFamily="34" charset="0"/>
              </a:rPr>
              <a:t>и сделаем все возможное, </a:t>
            </a:r>
            <a:br>
              <a:rPr lang="ru-RU" dirty="0">
                <a:solidFill>
                  <a:schemeClr val="bg1"/>
                </a:solidFill>
                <a:latin typeface="Arial" panose="020B0604020202020204" pitchFamily="34" charset="0"/>
                <a:cs typeface="Arial" panose="020B0604020202020204" pitchFamily="34" charset="0"/>
              </a:rPr>
            </a:br>
            <a:r>
              <a:rPr lang="ru-RU" dirty="0">
                <a:solidFill>
                  <a:schemeClr val="bg1"/>
                </a:solidFill>
                <a:latin typeface="Arial" panose="020B0604020202020204" pitchFamily="34" charset="0"/>
                <a:cs typeface="Arial" panose="020B0604020202020204" pitchFamily="34" charset="0"/>
              </a:rPr>
              <a:t>чтобы раскрыть ваш потенциал!</a:t>
            </a:r>
          </a:p>
        </p:txBody>
      </p:sp>
    </p:spTree>
    <p:extLst>
      <p:ext uri="{BB962C8B-B14F-4D97-AF65-F5344CB8AC3E}">
        <p14:creationId xmlns:p14="http://schemas.microsoft.com/office/powerpoint/2010/main" val="14312896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theme/theme1.xml><?xml version="1.0" encoding="utf-8"?>
<a:theme xmlns:a="http://schemas.openxmlformats.org/drawingml/2006/main" name="Титульный слайд">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541B8C7B-4633-2E45-B746-A05B8E1543F8}"/>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кст">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3.xml><?xml version="1.0" encoding="utf-8"?>
<a:theme xmlns:a="http://schemas.openxmlformats.org/drawingml/2006/main" name="1_Текст">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4.xml><?xml version="1.0" encoding="utf-8"?>
<a:theme xmlns:a="http://schemas.openxmlformats.org/drawingml/2006/main" name="Заключительный слайд">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5.xml><?xml version="1.0" encoding="utf-8"?>
<a:theme xmlns:a="http://schemas.openxmlformats.org/drawingml/2006/main" name="2_Текст">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6.xml><?xml version="1.0" encoding="utf-8"?>
<a:theme xmlns:a="http://schemas.openxmlformats.org/drawingml/2006/main" name="3_Текст">
  <a:themeElements>
    <a:clrScheme name="Пользовательские 17">
      <a:dk1>
        <a:srgbClr val="333333"/>
      </a:dk1>
      <a:lt1>
        <a:srgbClr val="FFFFFF"/>
      </a:lt1>
      <a:dk2>
        <a:srgbClr val="44546A"/>
      </a:dk2>
      <a:lt2>
        <a:srgbClr val="E7E6E6"/>
      </a:lt2>
      <a:accent1>
        <a:srgbClr val="3C3C3B"/>
      </a:accent1>
      <a:accent2>
        <a:srgbClr val="11559B"/>
      </a:accent2>
      <a:accent3>
        <a:srgbClr val="56C000"/>
      </a:accent3>
      <a:accent4>
        <a:srgbClr val="E20079"/>
      </a:accent4>
      <a:accent5>
        <a:srgbClr val="249789"/>
      </a:accent5>
      <a:accent6>
        <a:srgbClr val="FD6911"/>
      </a:accent6>
      <a:hlink>
        <a:srgbClr val="EEAD00"/>
      </a:hlink>
      <a:folHlink>
        <a:srgbClr val="3C3C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7.xml><?xml version="1.0" encoding="utf-8"?>
<a:theme xmlns:a="http://schemas.openxmlformats.org/drawingml/2006/main" name="Текст картинка">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8.xml><?xml version="1.0" encoding="utf-8"?>
<a:theme xmlns:a="http://schemas.openxmlformats.org/drawingml/2006/main" name="1_Заключительный слайд">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9.xml><?xml version="1.0" encoding="utf-8"?>
<a:theme xmlns:a="http://schemas.openxmlformats.org/drawingml/2006/main" name="1_Текст картинка">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docProps/app.xml><?xml version="1.0" encoding="utf-8"?>
<Properties xmlns="http://schemas.openxmlformats.org/officeDocument/2006/extended-properties" xmlns:vt="http://schemas.openxmlformats.org/officeDocument/2006/docPropsVTypes">
  <Template>Presentation_16x9_white_template</Template>
  <TotalTime>30289</TotalTime>
  <Words>616</Words>
  <Application>Microsoft Office PowerPoint</Application>
  <PresentationFormat>Произвольный</PresentationFormat>
  <Paragraphs>98</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9</vt:i4>
      </vt:variant>
      <vt:variant>
        <vt:lpstr>Заголовки слайдов</vt:lpstr>
      </vt:variant>
      <vt:variant>
        <vt:i4>9</vt:i4>
      </vt:variant>
    </vt:vector>
  </HeadingPairs>
  <TitlesOfParts>
    <vt:vector size="20" baseType="lpstr">
      <vt:lpstr>Arial</vt:lpstr>
      <vt:lpstr>Calibri</vt:lpstr>
      <vt:lpstr>Титульный слайд</vt:lpstr>
      <vt:lpstr>Текст</vt:lpstr>
      <vt:lpstr>1_Текст</vt:lpstr>
      <vt:lpstr>Заключительный слайд</vt:lpstr>
      <vt:lpstr>2_Текст</vt:lpstr>
      <vt:lpstr>3_Текст</vt:lpstr>
      <vt:lpstr>Текст картинка</vt:lpstr>
      <vt:lpstr>1_Заключительный слайд</vt:lpstr>
      <vt:lpstr>1_Текст картинка</vt:lpstr>
      <vt:lpstr>Презентация PowerPoint</vt:lpstr>
      <vt:lpstr>Как это работает?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Евгений Герасимов</cp:lastModifiedBy>
  <cp:revision>453</cp:revision>
  <dcterms:created xsi:type="dcterms:W3CDTF">2019-09-24T12:37:05Z</dcterms:created>
  <dcterms:modified xsi:type="dcterms:W3CDTF">2024-05-30T16:11:06Z</dcterms:modified>
</cp:coreProperties>
</file>