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T Sans Narrow"/>
      <p:regular r:id="rId16"/>
      <p:bold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TSansNarrow-bold.fntdata"/><Relationship Id="rId16" Type="http://schemas.openxmlformats.org/officeDocument/2006/relationships/font" Target="fonts/PTSansNarrow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.fntdata"/><Relationship Id="rId6" Type="http://schemas.openxmlformats.org/officeDocument/2006/relationships/slide" Target="slides/slide1.xml"/><Relationship Id="rId18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5ff9c972e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5ff9c972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5ff9c97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5ff9c97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5ff9c972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5ff9c972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5ff9c972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5ff9c972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5ff9c972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5ff9c972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5ff9c972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5ff9c972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5ff9c972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5ff9c972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5ff9c972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5ff9c972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5ff9c972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5ff9c972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jpg"/><Relationship Id="rId5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6.jpg"/><Relationship Id="rId5" Type="http://schemas.openxmlformats.org/officeDocument/2006/relationships/image" Target="../media/image4.jpg"/><Relationship Id="rId6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50" y="3069099"/>
            <a:ext cx="2310271" cy="200727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>
            <p:ph type="ctrTitle"/>
          </p:nvPr>
        </p:nvSpPr>
        <p:spPr>
          <a:xfrm>
            <a:off x="311708" y="8450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Проект “Зооволонтёры”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3750" y="3276300"/>
            <a:ext cx="1800075" cy="18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5325" y="1152413"/>
            <a:ext cx="5713350" cy="38074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50" y="3069099"/>
            <a:ext cx="2310271" cy="2007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8425" y="123600"/>
            <a:ext cx="1800075" cy="18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Цель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Оказать помощь хозяевам домашних животных у которых возникли трудности с их содержанием.</a:t>
            </a: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50" y="3069099"/>
            <a:ext cx="2310271" cy="2007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Задачи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153899" rtl="0" algn="just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Помощь хозяевам питомцев;</a:t>
            </a:r>
            <a:endParaRPr/>
          </a:p>
          <a:p>
            <a:pPr indent="-342900" lvl="0" marL="457200" marR="153899" rtl="0" algn="just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Помощь пожилым и маломобильным гражданам в условиях пандемии;</a:t>
            </a:r>
            <a:endParaRPr/>
          </a:p>
          <a:p>
            <a:pPr indent="-342900" lvl="0" marL="457200" marR="153899" rtl="0" algn="just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Помощь животным, а также экзотическим животным, оказавшимся в угрожающих жизни условиях.</a:t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50" y="3069099"/>
            <a:ext cx="2310271" cy="2007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50" y="3069099"/>
            <a:ext cx="2310271" cy="2007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0200" y="445025"/>
            <a:ext cx="2940057" cy="41175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2700" y="1266325"/>
            <a:ext cx="3302699" cy="330269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3013" y="282775"/>
            <a:ext cx="6429375" cy="42862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50" y="3069099"/>
            <a:ext cx="2310271" cy="2007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50" y="3069099"/>
            <a:ext cx="2310271" cy="2007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2425" y="445025"/>
            <a:ext cx="2489875" cy="412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4400" y="445025"/>
            <a:ext cx="2637901" cy="412399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8568" y="445027"/>
            <a:ext cx="3093007" cy="412399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50" y="3069099"/>
            <a:ext cx="2310271" cy="2007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4023" y="445025"/>
            <a:ext cx="6178275" cy="412399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Результаты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69999" marR="1538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За время работы зооволонтёров мы уже успели: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153899" rtl="0" algn="just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Оказать питомнику северных ездовых оленей “Северное сияние” помощь с перегоном животных на новое пастбище. Прибрать территорию питомника;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153899" rtl="0" algn="just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Принять участие в “Уроках добра” </a:t>
            </a:r>
            <a:r>
              <a:rPr lang="ru" sz="15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программе центра реабилитации животных г. Екатеринбурга, которая направлена на реабилитацию детей с ментальной инвалидностью;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50" y="3069099"/>
            <a:ext cx="2310271" cy="2007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В  условиях пандемии: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153899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Помочь обезьянке, хозяина которой госпитализировали с подозрением на коронавирус;</a:t>
            </a:r>
            <a:endParaRPr/>
          </a:p>
          <a:p>
            <a:pPr indent="-342900" lvl="0" marL="457200" marR="153899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Обработать более чем 100 заявок за два месяца в условиях пандемии;</a:t>
            </a:r>
            <a:endParaRPr/>
          </a:p>
          <a:p>
            <a:pPr indent="-342900" lvl="0" marL="457200" marR="153899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Помочь 3 частным передержкам для кошек и собак с выгулом, уборкой и пристроем животных;</a:t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50" y="3069099"/>
            <a:ext cx="2310271" cy="2007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