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9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7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8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4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01387E-180C-46AE-9487-52B7B30EA95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8191F8-9376-4940-A2FC-DC2DFA961B1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Волонтерская организация </a:t>
            </a:r>
            <a:br>
              <a:rPr lang="ru-RU" dirty="0" smtClean="0"/>
            </a:br>
            <a:r>
              <a:rPr lang="ru-RU" b="1" dirty="0" smtClean="0"/>
              <a:t>МОУ </a:t>
            </a:r>
            <a:r>
              <a:rPr lang="ru-RU" b="1" dirty="0"/>
              <a:t>"СОШ №56 УИМ"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Г. Магнитогорск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48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1) Эко-волонтёры (5 человек)</a:t>
            </a:r>
          </a:p>
          <a:p>
            <a:r>
              <a:rPr lang="ru-RU" sz="4400" dirty="0" smtClean="0"/>
              <a:t>2)Волонтёры-спасатели (5 человек)</a:t>
            </a:r>
          </a:p>
          <a:p>
            <a:r>
              <a:rPr lang="ru-RU" sz="4400" dirty="0" smtClean="0"/>
              <a:t>3)Волонтёры истории (10 человек)</a:t>
            </a:r>
          </a:p>
          <a:p>
            <a:r>
              <a:rPr lang="ru-RU" sz="4400" dirty="0" smtClean="0"/>
              <a:t>4)Волонтёры мероприятий (20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399444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Эко-волонтёры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Ежегодно проводятся акции по сбору крышечек, батареек, макулатуры.</a:t>
            </a:r>
          </a:p>
          <a:p>
            <a:pPr marL="0" indent="0">
              <a:buNone/>
            </a:pPr>
            <a:r>
              <a:rPr lang="ru-RU" sz="2800" dirty="0" smtClean="0"/>
              <a:t>За прошедший год собрано свыше 2 тонн макулатуры, 600 кг батареек, 70 кг крышечек.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49164"/>
            <a:ext cx="3103418" cy="2327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52" y="3391963"/>
            <a:ext cx="2088573" cy="2784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07" y="3849164"/>
            <a:ext cx="3103417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1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Волонтёры-спасатели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За прошедший год проведено 2 мастер-класса по оказанию первой помощи.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Заняли 1-е место в городе и топ-15 по Челябинской области в всероссийских соревнованиях среди спасательных отрядов.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3" y="3810000"/>
            <a:ext cx="3192581" cy="2394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84" y="3810000"/>
            <a:ext cx="3192581" cy="23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Волонтёры-истории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Ежегодно организовываем акции памяти в Дни воинской славы.</a:t>
            </a:r>
          </a:p>
          <a:p>
            <a:pPr marL="0" indent="0">
              <a:buNone/>
            </a:pPr>
            <a:r>
              <a:rPr lang="ru-RU" sz="2800" dirty="0" smtClean="0"/>
              <a:t>Участвуем в облагораживании монументов и памятников.</a:t>
            </a:r>
          </a:p>
          <a:p>
            <a:pPr marL="0" indent="0">
              <a:buNone/>
            </a:pPr>
            <a:r>
              <a:rPr lang="ru-RU" sz="2800" dirty="0" smtClean="0"/>
              <a:t>Ведём исторические рубрики в группе школы в </a:t>
            </a:r>
            <a:r>
              <a:rPr lang="ru-RU" sz="2800" dirty="0" err="1" smtClean="0"/>
              <a:t>Вконтакте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53" y="3367794"/>
            <a:ext cx="2158538" cy="2878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96" y="3383066"/>
            <a:ext cx="2147084" cy="2862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70" y="3383066"/>
            <a:ext cx="2147084" cy="2862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83065"/>
            <a:ext cx="2147085" cy="28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Волонтёры 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Участвуем в организации школьных и городских мероприятий в качестве волонтёров: Награждение почётных доноров, организация спортивных матчей, Ученик года, выходы в детские дома, просветительские акции и т.д.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3588326"/>
            <a:ext cx="3084945" cy="2313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96" y="3555385"/>
            <a:ext cx="3084945" cy="2313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21" y="3571855"/>
            <a:ext cx="3106908" cy="23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2025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734" y="1859589"/>
            <a:ext cx="1098388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1) Продолжать развивать существующие направления волонтёрской деятельности в школе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2) Получить статус верифицированный волонтёрской организации</a:t>
            </a:r>
          </a:p>
          <a:p>
            <a:pPr marL="0" indent="0">
              <a:buNone/>
            </a:pPr>
            <a:r>
              <a:rPr lang="ru-RU" sz="2800" dirty="0" smtClean="0"/>
              <a:t>3) Открыть новое волонтёрское направление – </a:t>
            </a:r>
            <a:r>
              <a:rPr lang="ru-RU" sz="2800" dirty="0" err="1" smtClean="0"/>
              <a:t>медиаволонтёрство</a:t>
            </a:r>
            <a:r>
              <a:rPr lang="ru-RU" sz="2800" dirty="0" smtClean="0"/>
              <a:t>. Посредством обучения планируем предоставить нашим ученикам право вести группу школы в </a:t>
            </a:r>
            <a:r>
              <a:rPr lang="ru-RU" sz="2800" dirty="0" err="1" smtClean="0"/>
              <a:t>Вконтакте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109183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194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Волонтерская организация  МОУ "СОШ №56 УИМ"</vt:lpstr>
      <vt:lpstr>Направления деятельности</vt:lpstr>
      <vt:lpstr> Эко-волонтёры</vt:lpstr>
      <vt:lpstr> Волонтёры-спасатели</vt:lpstr>
      <vt:lpstr> Волонтёры-истории</vt:lpstr>
      <vt:lpstr> Волонтёры мероприятий</vt:lpstr>
      <vt:lpstr>Планы на 2025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организация  МОУ "СОШ №56 УИМ"</dc:title>
  <dc:creator>УЧИТЕЛЬ</dc:creator>
  <cp:lastModifiedBy>УЧИТЕЛЬ</cp:lastModifiedBy>
  <cp:revision>5</cp:revision>
  <dcterms:created xsi:type="dcterms:W3CDTF">2025-02-26T06:37:19Z</dcterms:created>
  <dcterms:modified xsi:type="dcterms:W3CDTF">2025-02-26T07:26:47Z</dcterms:modified>
</cp:coreProperties>
</file>