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82" r:id="rId3"/>
    <p:sldId id="343" r:id="rId4"/>
    <p:sldId id="267" r:id="rId5"/>
    <p:sldId id="344" r:id="rId6"/>
    <p:sldId id="345" r:id="rId7"/>
    <p:sldId id="347" r:id="rId8"/>
    <p:sldId id="348" r:id="rId9"/>
    <p:sldId id="349" r:id="rId10"/>
    <p:sldId id="350" r:id="rId11"/>
    <p:sldId id="372" r:id="rId12"/>
    <p:sldId id="337" r:id="rId13"/>
    <p:sldId id="351" r:id="rId14"/>
    <p:sldId id="352" r:id="rId15"/>
    <p:sldId id="338" r:id="rId16"/>
    <p:sldId id="353" r:id="rId17"/>
    <p:sldId id="354" r:id="rId18"/>
    <p:sldId id="279" r:id="rId19"/>
    <p:sldId id="355" r:id="rId20"/>
    <p:sldId id="283" r:id="rId21"/>
    <p:sldId id="360" r:id="rId22"/>
    <p:sldId id="361" r:id="rId23"/>
    <p:sldId id="373" r:id="rId24"/>
    <p:sldId id="374" r:id="rId25"/>
    <p:sldId id="375" r:id="rId26"/>
    <p:sldId id="356" r:id="rId27"/>
    <p:sldId id="358" r:id="rId28"/>
    <p:sldId id="32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A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7" autoAdjust="0"/>
    <p:restoredTop sz="90703" autoAdjust="0"/>
  </p:normalViewPr>
  <p:slideViewPr>
    <p:cSldViewPr>
      <p:cViewPr>
        <p:scale>
          <a:sx n="87" d="100"/>
          <a:sy n="87" d="100"/>
        </p:scale>
        <p:origin x="-858" y="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E064-7CDD-4960-9ED3-947F6B42211A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CD052-E074-4EF3-B4BE-F5127A8DCF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98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56BB2C7-3C0E-4CB8-BBE8-00F8C595E50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309DDE8-3313-46F8-87DB-3F3D830134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2978127" y="3622044"/>
            <a:ext cx="5648623" cy="1204306"/>
          </a:xfrm>
        </p:spPr>
        <p:txBody>
          <a:bodyPr/>
          <a:lstStyle/>
          <a:p>
            <a:pPr algn="ctr"/>
            <a:r>
              <a:rPr lang="ru-RU" dirty="0" smtClean="0"/>
              <a:t>Презентация деятельности </a:t>
            </a:r>
            <a:r>
              <a:rPr lang="ru-RU" dirty="0" smtClean="0"/>
              <a:t>Волонтерского </a:t>
            </a:r>
            <a:r>
              <a:rPr lang="ru-RU" dirty="0" smtClean="0"/>
              <a:t>центра</a:t>
            </a:r>
            <a:br>
              <a:rPr lang="ru-RU" dirty="0" smtClean="0"/>
            </a:br>
            <a:r>
              <a:rPr lang="ru-RU" dirty="0" smtClean="0"/>
              <a:t>ОГБПОУ «Рязанский медицинский колледж»</a:t>
            </a:r>
            <a:endParaRPr lang="ru-RU" dirty="0"/>
          </a:p>
        </p:txBody>
      </p:sp>
      <p:pic>
        <p:nvPicPr>
          <p:cNvPr id="1026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49224"/>
            <a:ext cx="3024770" cy="24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Всероссийский есенинский праздник поэзии, посвященный дню рождения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С.А. Есенина</a:t>
            </a:r>
            <a:endParaRPr lang="ru-RU" sz="2400" cap="all" dirty="0" smtClean="0"/>
          </a:p>
        </p:txBody>
      </p:sp>
      <p:pic>
        <p:nvPicPr>
          <p:cNvPr id="9218" name="Picture 2" descr="https://sun9-34.userapi.com/impg/iDM1V17L_Dge649DbL3KbjqTXcdAe6S7UYX9xw/2DOior9vv9A.jpg?size=1280x960&amp;quality=95&amp;sign=7ba511ef9e09250c1b4d50f6a64ff1e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1" y="1554587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37.userapi.com/impg/YnJexcMmqWPJ-HgqwDG4B-SOyHPRAx1wT0e0Tw/MAQbEj2oNF4.jpg?size=1280x960&amp;quality=96&amp;sign=56cdfbc5380547882b6770d4e4d63a6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75" y="1554587"/>
            <a:ext cx="4311305" cy="323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Двухлетие проекту «Я – Наставник» автономной некоммерческой организации поддержки интересов семьи и детства «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ПроДетство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  <a:endParaRPr lang="ru-RU" sz="2400" cap="all" dirty="0" smtClean="0"/>
          </a:p>
        </p:txBody>
      </p:sp>
      <p:pic>
        <p:nvPicPr>
          <p:cNvPr id="1026" name="Picture 2" descr="https://sun2-9.userapi.com/impg/zQjj9lLQ9AxZSMhTADd3S5cdstMrh-pqs_zmeg/bkk4BiFmYuc.jpg?size=1200x1600&amp;quality=95&amp;sign=e18d9bee59869e3ed4155e09d9cc30c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2-12.userapi.com/impg/0jjvyFyhbDHC_aMhEIE5i0uWsboVk44HSflneg/q36sfAi7W7w.jpg?size=1040x780&amp;quality=95&amp;sign=d74dd4464b26ca264a718054624fdb5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545684" cy="34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неделя добра - 2022</a:t>
            </a:r>
          </a:p>
        </p:txBody>
      </p:sp>
      <p:pic>
        <p:nvPicPr>
          <p:cNvPr id="10242" name="Picture 2" descr="https://sun9-70.userapi.com/impg/sHQvvvp6SZfTawNeFFigOM1lCW0C5wUiwoRACA/m_Uk8NjN9SM.jpg?size=1280x960&amp;quality=96&amp;sign=eacf6bbcae1ba836e40d3b5678175c0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581957"/>
            <a:ext cx="4382937" cy="328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31.userapi.com/impg/ndp6U0tZf_wKWhVYg3dHhxm4CvsYpnq6zyUOXg/EVCycB3kbks.jpg?size=486x1080&amp;quality=95&amp;sign=28548a417de6f3c4dbab864d8b988d5b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4" b="19826"/>
          <a:stretch/>
        </p:blipFill>
        <p:spPr bwMode="auto">
          <a:xfrm>
            <a:off x="5436096" y="1412776"/>
            <a:ext cx="258667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Передвижной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музей «Поезд Победы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400" cap="all" dirty="0" smtClean="0"/>
          </a:p>
        </p:txBody>
      </p:sp>
      <p:pic>
        <p:nvPicPr>
          <p:cNvPr id="11266" name="Picture 2" descr="https://sun9-8.userapi.com/impg/XoKkqhWZaeX6lEt4u8-ta1oG2uYX_KLpfePjBg/uYPdK0NtoyE.jpg?size=1280x590&amp;quality=96&amp;sign=df5a6111475520785f317fc0ba5449f0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2"/>
          <a:stretch/>
        </p:blipFill>
        <p:spPr bwMode="auto">
          <a:xfrm>
            <a:off x="176439" y="1832307"/>
            <a:ext cx="4071023" cy="23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77.userapi.com/impg/jkRwC6V2MZiDmVzkjr3kGGKB1xGkMJEtioO_aQ/AWiDl-80X0Q.jpg?size=1080x701&amp;quality=96&amp;sign=3e7a41de97620de909b993a0dea8d9e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09282"/>
            <a:ext cx="4361218" cy="283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Народное шествие «Бессмертный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полк» в г.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Рязань</a:t>
            </a:r>
            <a:endParaRPr lang="ru-RU" sz="2400" cap="all" dirty="0" smtClean="0"/>
          </a:p>
        </p:txBody>
      </p:sp>
      <p:pic>
        <p:nvPicPr>
          <p:cNvPr id="12290" name="Picture 2" descr="https://sun9-73.userapi.com/impg/m6uy8ChfXBXatld1ynuIWYakL458CxfLQLIn3Q/J7_VS7SX2zQ.jpg?size=959x720&amp;quality=95&amp;sign=b49a6da5d01eb68599e05cf559400e8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8" y="1614885"/>
            <a:ext cx="4243032" cy="31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36.userapi.com/impg/BqjajjqOtJXf3gbsrno0o8ljBlHuezdvVFSzRQ/zaKpwpiYhac.jpg?size=1280x847&amp;quality=95&amp;sign=06f892aa335e489f6e3e2826288caf3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391286" cy="29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83568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шествие «Бессмертный полк» в г. Москва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32" y="1200414"/>
            <a:ext cx="4905852" cy="367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7"/>
          <a:stretch/>
        </p:blipFill>
        <p:spPr bwMode="auto">
          <a:xfrm>
            <a:off x="549061" y="1234050"/>
            <a:ext cx="3240360" cy="364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1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85786" y="522920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«Георгиевская ленточка»</a:t>
            </a:r>
            <a:endParaRPr lang="ru-RU" sz="2400" cap="all" dirty="0" smtClean="0"/>
          </a:p>
        </p:txBody>
      </p:sp>
      <p:pic>
        <p:nvPicPr>
          <p:cNvPr id="13314" name="Picture 2" descr="https://sun9-21.userapi.com/impg/Y0GyJ84aIH5Zh_1pJEunTqRVZ1TR07ER65jYLw/SNZwZJXuMns.jpg?size=1280x960&amp;quality=95&amp;sign=442abc03d53efacde6ed46f74e1ed7f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15" y="1200414"/>
            <a:ext cx="4703169" cy="35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85786" y="522920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«Свеча Памяти»</a:t>
            </a:r>
            <a:endParaRPr lang="ru-RU" sz="2400" cap="all" dirty="0">
              <a:solidFill>
                <a:srgbClr val="000000"/>
              </a:solidFill>
            </a:endParaRPr>
          </a:p>
        </p:txBody>
      </p:sp>
      <p:pic>
        <p:nvPicPr>
          <p:cNvPr id="14338" name="Picture 2" descr="https://sun9-53.userapi.com/impg/a52uLcRv02jsjLG7C1Rby8vewtQSfkV1H0BG6Q/ZA3ujTLaHw8.jpg?size=1280x960&amp;quality=95&amp;sign=3c6c66865ef1dd77f997cbf6b14082d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270234" cy="32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87.userapi.com/impg/fDloqUXIryQOUpMGIA-o8PlZIzdlkQ6w74KDlw/96kmx-foWlE.jpg?size=1280x1280&amp;quality=95&amp;sign=08422921dae079c84371603e7326892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754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Волонтерский центр</a:t>
            </a:r>
            <a:endParaRPr lang="ru-RU" dirty="0"/>
          </a:p>
        </p:txBody>
      </p:sp>
      <p:pic>
        <p:nvPicPr>
          <p:cNvPr id="6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96904" y="5445224"/>
            <a:ext cx="6350193" cy="120362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«Блокадный хлеб» и «Красный тюльпан»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r="12344"/>
          <a:stretch/>
        </p:blipFill>
        <p:spPr bwMode="auto">
          <a:xfrm>
            <a:off x="4427984" y="1558533"/>
            <a:ext cx="4297488" cy="32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7" y="1710343"/>
            <a:ext cx="3854491" cy="288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9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85786" y="522920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с учащимися школ г. Рязани и Рязанского района </a:t>
            </a:r>
          </a:p>
        </p:txBody>
      </p:sp>
      <p:pic>
        <p:nvPicPr>
          <p:cNvPr id="15362" name="Picture 2" descr="https://sun9-71.userapi.com/impg/_6j74bI8Tx2KwwWovI8jK4AFXHc28IOPpEQHLA/yavoc67l-2g.jpg?size=1280x959&amp;quality=96&amp;sign=d18bb87bb880692474e0f867aabf5ee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42488"/>
            <a:ext cx="4238308" cy="317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85.userapi.com/impg/tLJ2hWwVf2b1EYOHtHseoyUaYS_7KNyQkxMXGw/tnqv4aHUPgI.jpg?size=1280x959&amp;quality=96&amp;sign=8c9b9d4bd7ea1c8acfc346b4f711901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" y="1538283"/>
            <a:ext cx="4263011" cy="31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2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571472" y="2857496"/>
            <a:ext cx="3286148" cy="17859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285852" y="500042"/>
            <a:ext cx="6572296" cy="167238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14480" y="1000108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cap="all" dirty="0" smtClean="0">
                <a:latin typeface="+mj-lt"/>
                <a:ea typeface="+mj-ea"/>
                <a:cs typeface="+mj-cs"/>
              </a:rPr>
              <a:t>Волонтёрский</a:t>
            </a:r>
            <a:r>
              <a:rPr lang="ru-RU" sz="3200" dirty="0" smtClean="0">
                <a:latin typeface="+mj-lt"/>
              </a:rPr>
              <a:t> </a:t>
            </a:r>
            <a:r>
              <a:rPr lang="ru-RU" sz="3200" cap="all" dirty="0" smtClean="0">
                <a:latin typeface="+mj-lt"/>
                <a:ea typeface="+mj-ea"/>
                <a:cs typeface="+mj-cs"/>
              </a:rPr>
              <a:t>центр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10" y="3143248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 smtClean="0">
                <a:latin typeface="+mj-lt"/>
                <a:ea typeface="+mj-ea"/>
                <a:cs typeface="+mj-cs"/>
              </a:rPr>
              <a:t>Волонтёрский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cap="all" dirty="0" smtClean="0">
                <a:latin typeface="+mj-lt"/>
                <a:ea typeface="+mj-ea"/>
                <a:cs typeface="+mj-cs"/>
              </a:rPr>
              <a:t>отряд «рождённые для жизни»</a:t>
            </a:r>
          </a:p>
        </p:txBody>
      </p:sp>
      <p:sp>
        <p:nvSpPr>
          <p:cNvPr id="10" name="Овал 9"/>
          <p:cNvSpPr/>
          <p:nvPr/>
        </p:nvSpPr>
        <p:spPr>
          <a:xfrm>
            <a:off x="5357818" y="2857496"/>
            <a:ext cx="3286148" cy="17859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57818" y="3428999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 smtClean="0">
                <a:latin typeface="+mj-lt"/>
                <a:ea typeface="+mj-ea"/>
                <a:cs typeface="+mj-cs"/>
              </a:rPr>
              <a:t>Волонтёры-медики</a:t>
            </a:r>
          </a:p>
        </p:txBody>
      </p:sp>
      <p:cxnSp>
        <p:nvCxnSpPr>
          <p:cNvPr id="13" name="Прямая со стрелкой 12"/>
          <p:cNvCxnSpPr>
            <a:stCxn id="7" idx="4"/>
            <a:endCxn id="6" idx="0"/>
          </p:cNvCxnSpPr>
          <p:nvPr/>
        </p:nvCxnSpPr>
        <p:spPr>
          <a:xfrm rot="5400000">
            <a:off x="3050737" y="1336233"/>
            <a:ext cx="685072" cy="235745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4"/>
            <a:endCxn id="10" idx="0"/>
          </p:cNvCxnSpPr>
          <p:nvPr/>
        </p:nvCxnSpPr>
        <p:spPr>
          <a:xfrm rot="16200000" flipH="1">
            <a:off x="5443910" y="1300514"/>
            <a:ext cx="685072" cy="24288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6354" t="28333" r="32291" b="44167"/>
          <a:stretch>
            <a:fillRect/>
          </a:stretch>
        </p:blipFill>
        <p:spPr bwMode="auto">
          <a:xfrm>
            <a:off x="3640046" y="5143512"/>
            <a:ext cx="186390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-47299" y="4643446"/>
            <a:ext cx="477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 smtClean="0">
                <a:latin typeface="+mj-lt"/>
                <a:ea typeface="+mj-ea"/>
                <a:cs typeface="+mj-cs"/>
              </a:rPr>
              <a:t>Куратор: </a:t>
            </a:r>
            <a:r>
              <a:rPr lang="ru-RU" cap="all" dirty="0" err="1" smtClean="0">
                <a:latin typeface="+mj-lt"/>
                <a:ea typeface="+mj-ea"/>
                <a:cs typeface="+mj-cs"/>
              </a:rPr>
              <a:t>Стрельцова</a:t>
            </a:r>
            <a:r>
              <a:rPr lang="ru-RU" cap="all" dirty="0" smtClean="0">
                <a:latin typeface="+mj-lt"/>
                <a:ea typeface="+mj-ea"/>
                <a:cs typeface="+mj-cs"/>
              </a:rPr>
              <a:t> Анна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10963" y="4672362"/>
            <a:ext cx="477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 smtClean="0">
                <a:latin typeface="+mj-lt"/>
                <a:ea typeface="+mj-ea"/>
                <a:cs typeface="+mj-cs"/>
              </a:rPr>
              <a:t>Куратор: Милина Алина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3727" y="1484784"/>
            <a:ext cx="477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 smtClean="0">
                <a:latin typeface="+mj-lt"/>
                <a:ea typeface="+mj-ea"/>
                <a:cs typeface="+mj-cs"/>
              </a:rPr>
              <a:t>Председатель: </a:t>
            </a:r>
            <a:r>
              <a:rPr lang="ru-RU" cap="all" dirty="0" err="1" smtClean="0">
                <a:latin typeface="+mj-lt"/>
                <a:ea typeface="+mj-ea"/>
                <a:cs typeface="+mj-cs"/>
              </a:rPr>
              <a:t>мирошкина</a:t>
            </a:r>
            <a:r>
              <a:rPr lang="ru-RU" cap="all" dirty="0" smtClean="0">
                <a:latin typeface="+mj-lt"/>
                <a:ea typeface="+mj-ea"/>
                <a:cs typeface="+mj-cs"/>
              </a:rPr>
              <a:t> </a:t>
            </a:r>
            <a:r>
              <a:rPr lang="ru-RU" cap="all" dirty="0" err="1" smtClean="0">
                <a:latin typeface="+mj-lt"/>
                <a:ea typeface="+mj-ea"/>
                <a:cs typeface="+mj-cs"/>
              </a:rPr>
              <a:t>юлия</a:t>
            </a:r>
            <a:endParaRPr lang="ru-RU" cap="all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взаимопомощи в условиях распространения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«МЫВМЕСТЕ»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5048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25170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взаимопомощи в условиях распространения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«МЫВМЕСТЕ»</a:t>
            </a:r>
          </a:p>
        </p:txBody>
      </p:sp>
      <p:pic>
        <p:nvPicPr>
          <p:cNvPr id="16386" name="Picture 2" descr="https://sun9-85.userapi.com/impg/OoYiu43zxFGZUuS3KwTUpqZ0CV40-yyNlkNhyg/VzMKdfRRQSE.jpg?size=768x1024&amp;quality=96&amp;sign=bdf831be2623f0700fc4cb0a83bd375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7949"/>
            <a:ext cx="2736304" cy="36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83.userapi.com/impg/zJtLy3H0OW6hVOuNOqlMT_2iDQdYQoN0AWv5yA/g2R_pzprEGk.jpg?size=1280x1280&amp;quality=95&amp;sign=dbe217b164710ad071fdcf10220cdf8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76300"/>
            <a:ext cx="3431704" cy="34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взаимопомощи в условиях распространения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«МЫВМЕСТЕ»</a:t>
            </a:r>
          </a:p>
        </p:txBody>
      </p:sp>
      <p:pic>
        <p:nvPicPr>
          <p:cNvPr id="17410" name="Picture 2" descr="https://sun9-84.userapi.com/impg/i45oz2j3w8Lb9yzf_Q2v7OawQYI5maUnhcC4CA/4qhyIa5swVI.jpg?size=810x1080&amp;quality=95&amp;sign=8eea4c1124398d1a022c5435f171347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032065"/>
            <a:ext cx="2798219" cy="37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19.userapi.com/impg/nOavyDRzygsnhjPLQ-ut3ugq6-feSRkCEwW1Ww/fccU1qnnkaE.jpg?size=1280x960&amp;quality=95&amp;sign=e5641987d33d9bf20cca646cc422f6f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«Своих не бросаем» </a:t>
            </a:r>
          </a:p>
        </p:txBody>
      </p:sp>
      <p:pic>
        <p:nvPicPr>
          <p:cNvPr id="2050" name="Picture 2" descr="https://sun9-9.userapi.com/impg/Ck7e1HD8BmYAFz00kvh82wPGTRGrUklrNLrszw/t-3l96hJ2Vo.jpg?size=1440x1920&amp;quality=95&amp;sign=59052766603bffc9d954137ff404dd5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46" y="1124744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8.userapi.com/impg/7I_Geqf5q8Rhqujdu1v_Y-qajBB4wdlTV5z0DQ/jstDG0nKCKA.jpg?size=1440x1920&amp;quality=95&amp;sign=0d4c38850fca1269bbd4fcaef74ab73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124745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«День знаний каждому»</a:t>
            </a:r>
          </a:p>
        </p:txBody>
      </p:sp>
      <p:pic>
        <p:nvPicPr>
          <p:cNvPr id="3074" name="Picture 2" descr="https://sun9-26.userapi.com/impg/IzHA-HSr913caxKmT64UjtWbNpmM_mZ5KE8VSA/XzFSNtj3sJk.jpg?size=1280x960&amp;quality=95&amp;sign=f3000a568b1132801fcb75200625422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960440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1.userapi.com/impg/t3Qd7vFl3Ty0bcsYQXZC1T0aM9EaM-A5bZ53uw/aE1dVTvM-pw.jpg?size=1000x1000&amp;quality=95&amp;sign=3e8ea8fc34ab75cc4cf9765506bf8e7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7689"/>
            <a:ext cx="3244520" cy="32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проекта «Клуб взаимопомощи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МЫВМЕСТЕ. Трансформация»</a:t>
            </a:r>
          </a:p>
        </p:txBody>
      </p:sp>
      <p:pic>
        <p:nvPicPr>
          <p:cNvPr id="5" name="Picture 2" descr="https://sun9-29.userapi.com/impg/6TSpiILp-fHhs2Ul51mIWynjFrmyq6syK96KEw/Bo1qvzrDb2Y.jpg?size=828x552&amp;quality=95&amp;sign=5942f38a67140745e76cec715ed4069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99" y="1631650"/>
            <a:ext cx="4200401" cy="28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7.userapi.com/impg/C_y7BGwtAD1Ua8r-BQPvTd-pa3qeqxXU7i-nZA/If5lYhp62T4.jpg?size=1280x853&amp;quality=95&amp;sign=e08e2c84b060b140f8ad7525e9f6afb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631650"/>
            <a:ext cx="4202043" cy="28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85786" y="522920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Реализация федеральные программ: «Оберегая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сердца», «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Онкопатруль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», «Здоровье суставов в надежных руках», «Диабет – не сахар», «Вместе против ВИЧ» и крупные проекты в сфере донорства крови и костного мозга</a:t>
            </a:r>
            <a:endParaRPr lang="ru-RU" sz="2400" cap="all" dirty="0" smtClean="0"/>
          </a:p>
        </p:txBody>
      </p:sp>
      <p:pic>
        <p:nvPicPr>
          <p:cNvPr id="18434" name="Picture 2" descr="https://sun9-58.userapi.com/impg/ZkrsKdKaor1w5V7mxKZ0I71kR0dc4hoJQ7pFwg/M6AEoEIwoss.jpg?size=1280x590&amp;quality=95&amp;sign=8ef970437750321ece46f09f76fdd15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r="12658"/>
          <a:stretch/>
        </p:blipFill>
        <p:spPr bwMode="auto">
          <a:xfrm>
            <a:off x="467544" y="1903755"/>
            <a:ext cx="4392488" cy="26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1-17.userapi.com/impg/xjvS5HxGWHmpa64JTLcKc-_a82aWx6_77yyVvg/uMFIGLAQmYM.jpg?size=810x1080&amp;quality=95&amp;sign=b13f879f3deab18d89fda135db9a80b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88" y="1052736"/>
            <a:ext cx="2771265" cy="36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1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2920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волонтера</a:t>
            </a:r>
          </a:p>
        </p:txBody>
      </p:sp>
      <p:pic>
        <p:nvPicPr>
          <p:cNvPr id="19458" name="Picture 2" descr="https://sun9-59.userapi.com/impg/lS0FV1C7ZqvpuU-TuEd4WxwQFH7w-6c8qPD84w/pHjD7gOS3uw.jpg?size=1280x960&amp;quality=96&amp;sign=7397c1707d4b58cf7822ecc82d0cc76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280297" cy="321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un9-29.userapi.com/impg/hwz3bOkyq6DLEKQZ5DXWVbLEpEjR82ojz8zkww/mZJLO1VZwHY.jpg?size=1280x960&amp;quality=96&amp;sign=d0f54eab7679496e41b41dc8a9d4284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08256"/>
            <a:ext cx="4280297" cy="321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643182"/>
            <a:ext cx="2432113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57224" y="2071678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за внимание!</a:t>
            </a:r>
            <a:endParaRPr kumimoji="0" lang="ru-RU" sz="44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98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ГБУ РО «ОДКБ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им. Н.В. Дмитриевой»</a:t>
            </a:r>
            <a:endParaRPr lang="ru-RU" sz="2400" cap="all" dirty="0" smtClean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/>
          <a:stretch/>
        </p:blipFill>
        <p:spPr bwMode="auto">
          <a:xfrm>
            <a:off x="5292080" y="838543"/>
            <a:ext cx="337969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411608" cy="330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3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30123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cap="all" dirty="0" smtClean="0">
                <a:latin typeface="+mj-lt"/>
                <a:ea typeface="+mj-ea"/>
                <a:cs typeface="+mj-cs"/>
              </a:rPr>
              <a:t>Волонтерский центр</a:t>
            </a:r>
            <a:endParaRPr kumimoji="0" lang="ru-RU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5445224"/>
            <a:ext cx="6858048" cy="105961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Рязанский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геронтологический центр им. П.А.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Мальшина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cap="all" dirty="0" smtClean="0"/>
          </a:p>
        </p:txBody>
      </p:sp>
      <p:pic>
        <p:nvPicPr>
          <p:cNvPr id="7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849870"/>
            <a:ext cx="3122447" cy="416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sun9-31.userapi.com/impg/75Ix9C2ZgtoLYfipjw8V0_S5slCvJKFkgsDpeA/q_Jz5pA3zGg.jpg?size=810x1080&amp;quality=95&amp;sign=89cd9b7200e38bc8b30c1e330ab5589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3078310" cy="41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ГБУ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 «Областной клинический противотуберкулезный диспансер»</a:t>
            </a:r>
            <a:endParaRPr lang="ru-RU" sz="2400" cap="all" dirty="0" smtClean="0"/>
          </a:p>
        </p:txBody>
      </p:sp>
      <p:pic>
        <p:nvPicPr>
          <p:cNvPr id="2050" name="Picture 2" descr="https://sun9-83.userapi.com/impg/xc3J7NTFswxcV3PcsmWhbyvJz1_w-p7_tRAljA/fRGhLGYKCHA.jpg?size=1280x851&amp;quality=95&amp;sign=b8953d8e6e06f772df652fee051c2a1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8" y="1752759"/>
            <a:ext cx="42240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8.userapi.com/impf/c855228/v855228014/79f31/Lhh1-pXnGY8.jpg?size=810x1080&amp;quality=96&amp;sign=5357b29f6b62a7b2e21f661dd40b7ce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49" y="1340768"/>
            <a:ext cx="2491378" cy="33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7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ГКУЗ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Рязанский Дом ребенка </a:t>
            </a:r>
            <a:endParaRPr lang="ru-RU" sz="2400" cap="all" dirty="0" smtClean="0"/>
          </a:p>
        </p:txBody>
      </p:sp>
      <p:pic>
        <p:nvPicPr>
          <p:cNvPr id="3074" name="Picture 2" descr="https://sun9-28.userapi.com/impg/2nXJOXfn6bxfWgT5HfUrQGG2v-vItQLABHvNSg/Hy_UAYOkGnk.jpg?size=1280x960&amp;quality=95&amp;sign=f31b4270abbd257f6cdf5a5df666e40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0.userapi.com/impf/c855420/v855420337/50125/34sbehlTKnY.jpg?size=1280x940&amp;quality=96&amp;sign=db03ae91380c84517780cbdd2997080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06" y="1785573"/>
            <a:ext cx="382408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Работа с МБУ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«Городская служба по контролю за безнадзорными животными»</a:t>
            </a:r>
            <a:endParaRPr lang="ru-RU" sz="2400" cap="all" dirty="0" smtClean="0"/>
          </a:p>
        </p:txBody>
      </p:sp>
      <p:pic>
        <p:nvPicPr>
          <p:cNvPr id="5122" name="Picture 2" descr="https://sun9-40.userapi.com/impg/IvZVUSQH46sG0438Coz2A1wJWZZ3AEFOEDb5zw/FsBhyhC_W5U.jpg?size=1280x938&amp;quality=95&amp;sign=12b926a4238326c5b178b9c66a23be9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6006"/>
            <a:ext cx="4139797" cy="30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6.userapi.com/impg/tHS3Zhra8poWtDjLHNBCZh4fAdEFoEKqsDjuyQ/Sc5s3opUCmI.jpg?size=810x1080&amp;quality=96&amp;sign=0373a272d383afa14ac9d0280e24544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00414"/>
            <a:ext cx="2651823" cy="353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Просветительский десант «Мы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здоровый образ жизни»</a:t>
            </a:r>
            <a:endParaRPr lang="ru-RU" sz="2400" cap="all" dirty="0" smtClean="0"/>
          </a:p>
        </p:txBody>
      </p:sp>
      <p:pic>
        <p:nvPicPr>
          <p:cNvPr id="7170" name="Picture 2" descr="https://sun9-23.userapi.com/impf/c847123/v847123961/1e3c68/xZQnRZzhR74.jpg?size=960x720&amp;quality=96&amp;sign=0ef3005c83fac146deca1f077cd7d96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60" y="970023"/>
            <a:ext cx="5390870" cy="40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11530" y="285728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Волонтёрский центр</a:t>
            </a:r>
            <a:endParaRPr lang="ru-RU" dirty="0"/>
          </a:p>
        </p:txBody>
      </p:sp>
      <p:pic>
        <p:nvPicPr>
          <p:cNvPr id="8" name="Picture 2" descr="\\192.168.0.107\обмен учебная часть\!Брендбук 2020\!Логотип  медколледж\Знак_Медколледж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142854"/>
            <a:ext cx="1285883" cy="10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42910" y="5214950"/>
            <a:ext cx="7858180" cy="142873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Музыкальный фестиваль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ЕсенинJazz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400" cap="all" dirty="0" smtClean="0"/>
          </a:p>
        </p:txBody>
      </p:sp>
      <p:pic>
        <p:nvPicPr>
          <p:cNvPr id="8194" name="Picture 2" descr="https://sun9-78.userapi.com/impg/1u2Ko9gt-5x7Glkb4awtN9OQs19tJSDDHTExUQ/uUayHj4lEtQ.jpg?size=1280x960&amp;quality=96&amp;sign=5b6b25fa42bb0f00af8c54cc27fec4b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0165"/>
            <a:ext cx="4248472" cy="318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49.userapi.com/impg/GH20tTy6ohS27z3AIQXmtaOXayEBxNuIp4Pwmg/3vB9lZBSLNc.jpg?size=1280x960&amp;quality=96&amp;sign=b5bd34aa4c7d07ca23dbaa97cdd787c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9" y="1436635"/>
            <a:ext cx="4281101" cy="321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729</TotalTime>
  <Words>332</Words>
  <Application>Microsoft Office PowerPoint</Application>
  <PresentationFormat>Экран (4:3)</PresentationFormat>
  <Paragraphs>58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Углы</vt:lpstr>
      <vt:lpstr>Презентация деятельности Волонтерского центра ОГБПОУ «Рязанский медицинский колледж»</vt:lpstr>
      <vt:lpstr>Презентация PowerPoint</vt:lpstr>
      <vt:lpstr>Волонтёрский центр</vt:lpstr>
      <vt:lpstr>Презентация PowerPoint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Волонтерский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Волонтёрский центр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воспитательной работы в ОГБПОУ «Рязанский медицинский колледж»</dc:title>
  <dc:creator>user</dc:creator>
  <cp:lastModifiedBy>user</cp:lastModifiedBy>
  <cp:revision>71</cp:revision>
  <cp:lastPrinted>2020-08-27T07:08:13Z</cp:lastPrinted>
  <dcterms:created xsi:type="dcterms:W3CDTF">2020-08-24T13:21:13Z</dcterms:created>
  <dcterms:modified xsi:type="dcterms:W3CDTF">2023-05-12T06:10:46Z</dcterms:modified>
</cp:coreProperties>
</file>