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100" d="100"/>
          <a:sy n="100" d="100"/>
        </p:scale>
        <p:origin x="-978" y="-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337DD-A3D8-42A2-AFD6-F07F0756623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07846-6058-43CF-B2C0-E206363FB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188640"/>
            <a:ext cx="2594248" cy="6120680"/>
          </a:xfrm>
        </p:spPr>
        <p:txBody>
          <a:bodyPr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E7740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социального обслуживания «</a:t>
            </a:r>
            <a:r>
              <a:rPr lang="ru-RU" sz="1600" b="1" dirty="0" err="1" smtClean="0">
                <a:solidFill>
                  <a:srgbClr val="E77401"/>
                </a:solidFill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1600" b="1" dirty="0" smtClean="0">
                <a:solidFill>
                  <a:srgbClr val="E77401"/>
                </a:solidFill>
                <a:latin typeface="Times New Roman" pitchFamily="18" charset="0"/>
                <a:cs typeface="Times New Roman" pitchFamily="18" charset="0"/>
              </a:rPr>
              <a:t> дом – интернат для престарелых и инвалидов»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D5650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D56509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социальной политики Приморского края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Программа 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социальной реабилитации граждан пожилого возраста и инвалидов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через расширение социальных контактов волонтерского клуба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«Близкие люди»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D5650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Света\Desktop\Фото\Соревнования\20220803_1202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11277526">
            <a:off x="3496563" y="900311"/>
            <a:ext cx="5376968" cy="42808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2022г.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ln w="38100"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Учреждение приглашает волонтеров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Добро.ру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помощи в проведении, организации мероприятий, выставок для получателей социальных услуг.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Света\Desktop\DSC_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872208" cy="208823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22531" name="Picture 3" descr="C:\Users\Света\Desktop\DSC_0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2016224" cy="259228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22532" name="Picture 4" descr="C:\Users\Света\Desktop\IMG_20221230_102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1340768"/>
            <a:ext cx="1152128" cy="259228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2533" name="Picture 5" descr="C:\Users\Света\Desktop\DSC_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520280" cy="259228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2534" name="Picture 6" descr="C:\Users\Света\Desktop\DSC_0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1944216" cy="2664296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2535" name="Picture 7" descr="C:\Users\Света\Desktop\20220706_110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348880" y="4572000"/>
            <a:ext cx="1853952" cy="115212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22536" name="Picture 8" descr="C:\Users\Света\Desktop\20220706_1112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077072"/>
            <a:ext cx="4248472" cy="208823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Приглашаем волонтеров- школьников на акции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Чтение вслух для людей с инвалидностью и ОВЗ».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стих патриот\WhatsApp Image 2024-03-19 at 12.36.4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088232" cy="18722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7" name="Picture 3" descr="C:\Users\Света\Desktop\стих патриот\WhatsApp Image 2024-03-19 at 12.36.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2448272" cy="18722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</p:pic>
      <p:pic>
        <p:nvPicPr>
          <p:cNvPr id="1028" name="Picture 4" descr="C:\Users\Света\Desktop\стих патриот\WhatsApp Image 2024-03-19 at 12.36.4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1800200" cy="18722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9" name="Picture 5" descr="C:\Users\Света\Desktop\стих патриот\WhatsApp Image 2024-03-19 at 12.36.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1196752"/>
            <a:ext cx="1764704" cy="18722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30" name="Picture 6" descr="C:\Users\Света\Desktop\стих патриот\WhatsApp Image 2024-03-19 at 12.38.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2448272" cy="32403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31" name="Picture 7" descr="C:\Users\Света\Desktop\стих патриот\WhatsApp Image 2024-03-19 at 12.38.2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3312368" cy="32403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32" name="Picture 8" descr="C:\Users\Света\Desktop\стих патриот\WhatsApp Image 2024-03-19 at 12.38.23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40968"/>
            <a:ext cx="2304256" cy="32403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5976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404664"/>
            <a:ext cx="8640960" cy="598203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«Близкие люди» разработана в рамках реализации национального проекта «Демография» утвержденного президиумом Совета при Президенте Российской Федерации по стратегическому развитию и национальным проектам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(протокол от 3 сентября 2018 г. №10)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части  пункта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4.3. Федеральный проект "Старшее поколение", проекта «Активное долголетие в Приморском крае»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является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составной частью мероприятий, направленных на развитие и поддержание функциональных способностей граждан старшего поколения.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Освоение пожилыми людьми и людьми с ограниченными возможностями здоровья нового социального опыта, включение их в существующую систему общественных отношений требует от общества дополнительных мер, средств, усилий, и инновационного подхода которые базируются на знании закономерностей, задач, сущности социальной реабилитации. Важно создать человеку такие условия, в которых он сможет реализовать свой потенциал, помочь ему продолжать отдавать себя, сохраняя тем самым определённую стабильность, надежду на то, что и в новых обстоятельствах человек остается нужным.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Смыслом социальной работы в учреждении стационарного типа является социализация пожилых людей и инвалидов их восстановление в привычных функциях, видах деятельности, характере отношений. Вовлечение в добровольческую деятельность, является одним из современных  способов реабилитации, который позволяет восстановить способность инвалидов к полноценной жизни в обществе. Добровольчество позволяет развивать у пожилых людей и инвалидов разнообразные жизненно важные познавательные навыки, навыки коммуникации, активную жизненную позицию и в целом повысить уровень самооценки. Участие в волонтерской деятельности помогает человеку лучше понять себя и свое место в мире через процесс рефлексии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эмпатии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(ее проекции), направленный как на себя, так и на людей которые сами нуждаются в посторонней помощи.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353793"/>
            <a:ext cx="8424936" cy="5509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«Близкие люди»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разработана и используется, как методика реабилитации и социальной адаптации пожилых людей и людей с ограниченными возможностями.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инновационных форм работы, направленных на вовлечение проживающих в волонтерскую деятельность, расширение кругозора и социальных контактов, повышение качества жизни пожилых людей и инвалидов, содействие активному долголетию.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и отбор волонтеров;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участников программы на портале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Добро.ру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организация их обучения и подготовки;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взаимодействия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Хорольским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филиалом ПЦСОН (заключение соглашения о взаимодействии и сотрудничестве);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банка данных лиц нуждающихся в сопровождении добровольцев;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порядка и форм сопровождения.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848872" cy="4320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340768"/>
          <a:ext cx="7848872" cy="4882638"/>
        </p:xfrm>
        <a:graphic>
          <a:graphicData uri="http://schemas.openxmlformats.org/drawingml/2006/table">
            <a:tbl>
              <a:tblPr/>
              <a:tblGrid>
                <a:gridCol w="7680450"/>
                <a:gridCol w="168422"/>
              </a:tblGrid>
              <a:tr h="488263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Ожидаемый результат: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занятости через вовлечение волонтеров дома интерната и клиентов в позитивную деятельность, адекватную их возможностям, интересам и способностям;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Удовлетворение потребности в коммуникации и признании;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Самореализация участников программы в процессе позитивного социального взаимодействия;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Освоение навыков коммуникации с одинокими пожилыми людьми и людьми с ограниченными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возможностями.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6772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Популяризация волонтерской деятельности, вовлечение в процесс новых добровольцев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Реализация программы способствует социализации пожилых людей и инвалидов, расширению кругозора, раскрывает дополнительные возможности личности человека через его взаимодействие с нуждающимися в помощи людьми, обогащает социальный опыт человека, формирует новые навыки.</a:t>
                      </a: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84677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занятости через вовлечение волонтеров дома интерната и клиентов в позитивную деятельность;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84677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Приобретение новых навыков в организации мероприятий;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84677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Расширение спектра оздоровительных и реабилитационных услуг.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84677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качества социальной помощи пожилым людям и людям с ограниченными возможностями.</a:t>
                      </a:r>
                    </a:p>
                    <a:p>
                      <a:pPr marL="0" marR="0" lvl="0" indent="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846772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реализации: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бессрочно</a:t>
                      </a:r>
                    </a:p>
                  </a:txBody>
                  <a:tcPr marL="46017" marR="460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17" marR="460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43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группа: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рассчитана на инвалидов и пожилых людей с ограниченными возможностями.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1719700"/>
            <a:ext cx="7416824" cy="32624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7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реализации программы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7725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77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7725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программы способствует социализации пожилых людей и инвалидов, расширению кругозора, раскрывает дополнительные возможности личности человека через его взаимодействие с нуждающимися в помощи людьми, обогащает социальный опыт человека, формирует новые навыки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46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занятости через вовлечение волонтеров дома интерната и клиентов в позитивную деятельность;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6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новых навыков в организации мероприятий;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6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спектра оздоровительных и реабилитационных услуг.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6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социальной помощи пожилым людям и людям с ограниченными возможностями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467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1869976" cy="116205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Снеговик для детей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Донбаса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1869976" cy="2904728"/>
          </a:xfrm>
          <a:ln w="3810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Приняли участие в изготовлении детской, мягкой игрушки «Снеговик».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благотворительный фонд Елены Валерьевны Андреевской </a:t>
            </a:r>
          </a:p>
          <a:p>
            <a:pPr algn="ctr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«Новая жизнь другое – </a:t>
            </a:r>
            <a:r>
              <a:rPr lang="ru-RU" sz="15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зрение» игрушка уехала в г.Торез ДНР средняя школа №2.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rot="4227482" flipV="1">
            <a:off x="7947532" y="5072148"/>
            <a:ext cx="247354" cy="29992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7411" name="Picture 3" descr="\\Serv10\Документы ХДИПИ\Воеводина\Фото\2022г\Мастер класс\IMG-20221108-WA0001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9"/>
            <a:ext cx="2952328" cy="28803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7412" name="Picture 4" descr="\\Serv10\Документы ХДИПИ\Воеводина\Фото\2022г\Мастер класс\IMG-20221108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2952328" cy="30243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7413" name="Picture 5" descr="\\Serv10\Документы ХДИПИ\Воеводина\Фото\2022г\Мастер класс\IMG-20221108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3096344" cy="30243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</p:pic>
      <p:pic>
        <p:nvPicPr>
          <p:cNvPr id="17414" name="Picture 6" descr="\\Serv10\Документы ХДИПИ\Воеводина\Фото\2022г\Мастер класс\IMG-20221108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260648"/>
            <a:ext cx="3096345" cy="28803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10\Документы ХДИПИ\Воеводина\Фото\2023г\Брелоки-Мастер\20230208_11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096344" cy="2763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435" name="Picture 3" descr="\\Serv10\Документы ХДИПИ\Воеводина\Фото\2023г\Брелоки-Мастер\20230208_11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189255" cy="26196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36" name="Picture 4" descr="\\Serv10\Документы ХДИПИ\Воеводина\Фото\2023г\Брелоки-Мастер\20230208_11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5112568" cy="36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4608512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 волонтеры,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Хольский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 КГАУСО «Приморский центр социального обслуживания населения» и класс инклюзивного направления МБОУ «СОШ №1 имени В.М. Пучковой» с.Хороль, на базе КГБУСО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ДИПИ» приняли участие в благотворительной акции «С любовью к детям Донбасса», которая не в первый раз прошла в виде очень интересного мастер класса по изготовлению детской игрушки «Брелок из фетра» , через благотворительный фонд Елены Андреевской «Новая жизнь -другое зрение» брелоки отправились  в ДНР г.Торез средняя школа №2.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а\Desktop\Фото\Пасха\Фоточки 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15099" y="405783"/>
            <a:ext cx="2631278" cy="23410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459" name="Picture 3" descr="C:\Users\Света\Desktop\Фото\Пасха\Фоточки 3674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2340769" cy="33123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460" name="Picture 4" descr="C:\Users\Света\Desktop\Фото\Пасха\Фоточки 3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2038846" cy="32735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462" name="Picture 6" descr="C:\Users\Света\Desktop\Фото\Пасха\Фоточки 3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9573" y="2816927"/>
            <a:ext cx="3312372" cy="38164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463" name="Picture 7" descr="C:\Users\Света\Desktop\Фото\Пасха\Фоточки 37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60648"/>
            <a:ext cx="2694533" cy="25922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3168352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преддверии светлого праздника Пасхи, 14 апреля 2023 года на базе КГБУСО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ДИПИ» совместно с участием КГАУСО «ПЦСОН»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филиал» и детей класса инклюзивного направления МБОУ «СОШ №1 имени В.М. Пучковой»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Хороль прошел мастер-класс по изготовлению украшений своими руками на «Пасхальное дерево». Участники мероприятия украсили пасхальными украшениями дерево на территории учреждения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20230926_15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28284" y="584684"/>
            <a:ext cx="2232248" cy="14401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7" name="Picture 3" descr="C:\Users\Света\Desktop\20230926_14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16115" y="584685"/>
            <a:ext cx="2232249" cy="144015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8" name="Picture 4" descr="C:\Users\Света\Desktop\20230926_153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70113" y="546511"/>
            <a:ext cx="2232248" cy="151650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9" name="Picture 5" descr="C:\Users\Света\Desktop\IMG-20230612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800200" cy="3096344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</p:pic>
      <p:pic>
        <p:nvPicPr>
          <p:cNvPr id="1030" name="Picture 6" descr="C:\Users\Света\Desktop\IMG-20230612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01008"/>
            <a:ext cx="1800200" cy="309634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31" name="Picture 7" descr="C:\Users\Света\Desktop\IMG-20230612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01008"/>
            <a:ext cx="1800200" cy="309634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03648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528" y="868307"/>
            <a:ext cx="39604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базе краевого государственного бюджетного учреждения социального обслуживания «</a:t>
            </a:r>
            <a:r>
              <a:rPr lang="ru-RU" sz="1400" dirty="0" err="1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орольский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дом-интернат для престарелых и инвалидов» организовывает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вело-соревнования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велоклуба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эндбайк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мероприятиях  принимают  участие не только проживающие в учреждении граждане, а так же волонтеры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Добро.ру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Хорольского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филиала КГУСО «ПЦСОН».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16496" y="4096239"/>
            <a:ext cx="2209478" cy="11695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 учреждения так же принимают участие  и организовывают велопробеги.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939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</vt:lpstr>
      <vt:lpstr>Слайд 2</vt:lpstr>
      <vt:lpstr>Слайд 3</vt:lpstr>
      <vt:lpstr>Слайд 4</vt:lpstr>
      <vt:lpstr>Слайд 5</vt:lpstr>
      <vt:lpstr>Снеговик для детей Донбаса </vt:lpstr>
      <vt:lpstr>Слайд 7</vt:lpstr>
      <vt:lpstr>Слайд 8</vt:lpstr>
      <vt:lpstr>Слайд 9</vt:lpstr>
      <vt:lpstr> Учреждение приглашает волонтеров Добро.ру для помощи в проведении, организации мероприятий, выставок для получателей социальных услуг.</vt:lpstr>
      <vt:lpstr>Приглашаем волонтеров- школьников на акции  « Чтение вслух для людей с инвалидностью и ОВЗ».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36</cp:revision>
  <dcterms:created xsi:type="dcterms:W3CDTF">2024-03-18T02:36:40Z</dcterms:created>
  <dcterms:modified xsi:type="dcterms:W3CDTF">2024-03-20T06:24:21Z</dcterms:modified>
</cp:coreProperties>
</file>