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3" r:id="rId6"/>
    <p:sldId id="260" r:id="rId7"/>
    <p:sldId id="264" r:id="rId8"/>
    <p:sldId id="265" r:id="rId9"/>
    <p:sldId id="266" r:id="rId10"/>
    <p:sldId id="272" r:id="rId11"/>
    <p:sldId id="267" r:id="rId12"/>
    <p:sldId id="271" r:id="rId13"/>
    <p:sldId id="270" r:id="rId14"/>
    <p:sldId id="268" r:id="rId15"/>
    <p:sldId id="273" r:id="rId16"/>
    <p:sldId id="269" r:id="rId17"/>
    <p:sldId id="275" r:id="rId18"/>
    <p:sldId id="274" r:id="rId19"/>
    <p:sldId id="276" r:id="rId20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84" autoAdjust="0"/>
  </p:normalViewPr>
  <p:slideViewPr>
    <p:cSldViewPr>
      <p:cViewPr>
        <p:scale>
          <a:sx n="82" d="100"/>
          <a:sy n="82" d="100"/>
        </p:scale>
        <p:origin x="-2454" y="-11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/>
          <p:cNvSpPr/>
          <p:nvPr/>
        </p:nvSpPr>
        <p:spPr>
          <a:xfrm>
            <a:off x="1614870" y="4083919"/>
            <a:ext cx="1161736" cy="787388"/>
          </a:xfrm>
          <a:custGeom>
            <a:avLst/>
            <a:gdLst/>
            <a:ahLst/>
            <a:cxnLst/>
            <a:rect l="l" t="t" r="r" b="b"/>
            <a:pathLst>
              <a:path w="1637029" h="1767204">
                <a:moveTo>
                  <a:pt x="1466021" y="0"/>
                </a:moveTo>
                <a:lnTo>
                  <a:pt x="1422398" y="14285"/>
                </a:lnTo>
                <a:lnTo>
                  <a:pt x="1385493" y="40876"/>
                </a:lnTo>
                <a:lnTo>
                  <a:pt x="1358109" y="77744"/>
                </a:lnTo>
                <a:lnTo>
                  <a:pt x="1343050" y="122859"/>
                </a:lnTo>
                <a:lnTo>
                  <a:pt x="1342103" y="128250"/>
                </a:lnTo>
                <a:lnTo>
                  <a:pt x="1339366" y="142615"/>
                </a:lnTo>
                <a:lnTo>
                  <a:pt x="1327863" y="195571"/>
                </a:lnTo>
                <a:lnTo>
                  <a:pt x="1318767" y="232817"/>
                </a:lnTo>
                <a:lnTo>
                  <a:pt x="1307222" y="276343"/>
                </a:lnTo>
                <a:lnTo>
                  <a:pt x="1293064" y="325478"/>
                </a:lnTo>
                <a:lnTo>
                  <a:pt x="1276128" y="379547"/>
                </a:lnTo>
                <a:lnTo>
                  <a:pt x="1256250" y="437878"/>
                </a:lnTo>
                <a:lnTo>
                  <a:pt x="1233264" y="499797"/>
                </a:lnTo>
                <a:lnTo>
                  <a:pt x="1207006" y="564632"/>
                </a:lnTo>
                <a:lnTo>
                  <a:pt x="1177312" y="631709"/>
                </a:lnTo>
                <a:lnTo>
                  <a:pt x="1144017" y="700356"/>
                </a:lnTo>
                <a:lnTo>
                  <a:pt x="1106957" y="769898"/>
                </a:lnTo>
                <a:lnTo>
                  <a:pt x="1079582" y="817316"/>
                </a:lnTo>
                <a:lnTo>
                  <a:pt x="1051370" y="863113"/>
                </a:lnTo>
                <a:lnTo>
                  <a:pt x="1022322" y="907288"/>
                </a:lnTo>
                <a:lnTo>
                  <a:pt x="992443" y="949838"/>
                </a:lnTo>
                <a:lnTo>
                  <a:pt x="961734" y="990761"/>
                </a:lnTo>
                <a:lnTo>
                  <a:pt x="930200" y="1030054"/>
                </a:lnTo>
                <a:lnTo>
                  <a:pt x="897844" y="1067716"/>
                </a:lnTo>
                <a:lnTo>
                  <a:pt x="864668" y="1103744"/>
                </a:lnTo>
                <a:lnTo>
                  <a:pt x="830676" y="1138137"/>
                </a:lnTo>
                <a:lnTo>
                  <a:pt x="795872" y="1170891"/>
                </a:lnTo>
                <a:lnTo>
                  <a:pt x="760257" y="1202005"/>
                </a:lnTo>
                <a:lnTo>
                  <a:pt x="723836" y="1231476"/>
                </a:lnTo>
                <a:lnTo>
                  <a:pt x="686611" y="1259302"/>
                </a:lnTo>
                <a:lnTo>
                  <a:pt x="648585" y="1285482"/>
                </a:lnTo>
                <a:lnTo>
                  <a:pt x="609763" y="1310012"/>
                </a:lnTo>
                <a:lnTo>
                  <a:pt x="570146" y="1332891"/>
                </a:lnTo>
                <a:lnTo>
                  <a:pt x="529739" y="1354116"/>
                </a:lnTo>
                <a:lnTo>
                  <a:pt x="488544" y="1373686"/>
                </a:lnTo>
                <a:lnTo>
                  <a:pt x="446564" y="1391597"/>
                </a:lnTo>
                <a:lnTo>
                  <a:pt x="403802" y="1407849"/>
                </a:lnTo>
                <a:lnTo>
                  <a:pt x="360263" y="1422437"/>
                </a:lnTo>
                <a:lnTo>
                  <a:pt x="315948" y="1435361"/>
                </a:lnTo>
                <a:lnTo>
                  <a:pt x="270861" y="1446619"/>
                </a:lnTo>
                <a:lnTo>
                  <a:pt x="225005" y="1456207"/>
                </a:lnTo>
                <a:lnTo>
                  <a:pt x="178384" y="1464123"/>
                </a:lnTo>
                <a:lnTo>
                  <a:pt x="131000" y="1470367"/>
                </a:lnTo>
                <a:lnTo>
                  <a:pt x="85162" y="1483174"/>
                </a:lnTo>
                <a:lnTo>
                  <a:pt x="46988" y="1508726"/>
                </a:lnTo>
                <a:lnTo>
                  <a:pt x="18632" y="1544315"/>
                </a:lnTo>
                <a:lnTo>
                  <a:pt x="2251" y="1587232"/>
                </a:lnTo>
                <a:lnTo>
                  <a:pt x="0" y="1634768"/>
                </a:lnTo>
                <a:lnTo>
                  <a:pt x="11470" y="1677640"/>
                </a:lnTo>
                <a:lnTo>
                  <a:pt x="34138" y="1714008"/>
                </a:lnTo>
                <a:lnTo>
                  <a:pt x="65823" y="1742135"/>
                </a:lnTo>
                <a:lnTo>
                  <a:pt x="104341" y="1760285"/>
                </a:lnTo>
                <a:lnTo>
                  <a:pt x="147510" y="1766721"/>
                </a:lnTo>
                <a:lnTo>
                  <a:pt x="153111" y="1766721"/>
                </a:lnTo>
                <a:lnTo>
                  <a:pt x="211986" y="1759656"/>
                </a:lnTo>
                <a:lnTo>
                  <a:pt x="259005" y="1752146"/>
                </a:lnTo>
                <a:lnTo>
                  <a:pt x="305461" y="1743246"/>
                </a:lnTo>
                <a:lnTo>
                  <a:pt x="351348" y="1732960"/>
                </a:lnTo>
                <a:lnTo>
                  <a:pt x="396656" y="1721296"/>
                </a:lnTo>
                <a:lnTo>
                  <a:pt x="441377" y="1708258"/>
                </a:lnTo>
                <a:lnTo>
                  <a:pt x="485503" y="1693853"/>
                </a:lnTo>
                <a:lnTo>
                  <a:pt x="529026" y="1678086"/>
                </a:lnTo>
                <a:lnTo>
                  <a:pt x="571938" y="1660964"/>
                </a:lnTo>
                <a:lnTo>
                  <a:pt x="614229" y="1642492"/>
                </a:lnTo>
                <a:lnTo>
                  <a:pt x="655893" y="1622677"/>
                </a:lnTo>
                <a:lnTo>
                  <a:pt x="696920" y="1601523"/>
                </a:lnTo>
                <a:lnTo>
                  <a:pt x="737303" y="1579038"/>
                </a:lnTo>
                <a:lnTo>
                  <a:pt x="777033" y="1555227"/>
                </a:lnTo>
                <a:lnTo>
                  <a:pt x="816102" y="1530095"/>
                </a:lnTo>
                <a:lnTo>
                  <a:pt x="854502" y="1503649"/>
                </a:lnTo>
                <a:lnTo>
                  <a:pt x="892224" y="1475894"/>
                </a:lnTo>
                <a:lnTo>
                  <a:pt x="929260" y="1446837"/>
                </a:lnTo>
                <a:lnTo>
                  <a:pt x="965602" y="1416483"/>
                </a:lnTo>
                <a:lnTo>
                  <a:pt x="1001242" y="1384839"/>
                </a:lnTo>
                <a:lnTo>
                  <a:pt x="1036171" y="1351909"/>
                </a:lnTo>
                <a:lnTo>
                  <a:pt x="1070381" y="1317701"/>
                </a:lnTo>
                <a:lnTo>
                  <a:pt x="1103864" y="1282219"/>
                </a:lnTo>
                <a:lnTo>
                  <a:pt x="1136612" y="1245470"/>
                </a:lnTo>
                <a:lnTo>
                  <a:pt x="1168616" y="1207459"/>
                </a:lnTo>
                <a:lnTo>
                  <a:pt x="1199868" y="1168194"/>
                </a:lnTo>
                <a:lnTo>
                  <a:pt x="1230360" y="1127678"/>
                </a:lnTo>
                <a:lnTo>
                  <a:pt x="1260084" y="1085919"/>
                </a:lnTo>
                <a:lnTo>
                  <a:pt x="1289031" y="1042922"/>
                </a:lnTo>
                <a:lnTo>
                  <a:pt x="1317193" y="998693"/>
                </a:lnTo>
                <a:lnTo>
                  <a:pt x="1344562" y="953238"/>
                </a:lnTo>
                <a:lnTo>
                  <a:pt x="1371130" y="906563"/>
                </a:lnTo>
                <a:lnTo>
                  <a:pt x="1407862" y="837410"/>
                </a:lnTo>
                <a:lnTo>
                  <a:pt x="1441285" y="769174"/>
                </a:lnTo>
                <a:lnTo>
                  <a:pt x="1471533" y="702319"/>
                </a:lnTo>
                <a:lnTo>
                  <a:pt x="1498739" y="637309"/>
                </a:lnTo>
                <a:lnTo>
                  <a:pt x="1523036" y="574610"/>
                </a:lnTo>
                <a:lnTo>
                  <a:pt x="1544559" y="514685"/>
                </a:lnTo>
                <a:lnTo>
                  <a:pt x="1563441" y="458000"/>
                </a:lnTo>
                <a:lnTo>
                  <a:pt x="1579814" y="405018"/>
                </a:lnTo>
                <a:lnTo>
                  <a:pt x="1593814" y="356204"/>
                </a:lnTo>
                <a:lnTo>
                  <a:pt x="1605573" y="312022"/>
                </a:lnTo>
                <a:lnTo>
                  <a:pt x="1615224" y="272938"/>
                </a:lnTo>
                <a:lnTo>
                  <a:pt x="1628740" y="211919"/>
                </a:lnTo>
                <a:lnTo>
                  <a:pt x="1636547" y="170230"/>
                </a:lnTo>
                <a:lnTo>
                  <a:pt x="1636521" y="122690"/>
                </a:lnTo>
                <a:lnTo>
                  <a:pt x="1622187" y="79114"/>
                </a:lnTo>
                <a:lnTo>
                  <a:pt x="1595567" y="42291"/>
                </a:lnTo>
                <a:lnTo>
                  <a:pt x="1558684" y="15006"/>
                </a:lnTo>
                <a:lnTo>
                  <a:pt x="1513560" y="50"/>
                </a:lnTo>
                <a:lnTo>
                  <a:pt x="1466021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0"/>
          <p:cNvSpPr/>
          <p:nvPr/>
        </p:nvSpPr>
        <p:spPr>
          <a:xfrm>
            <a:off x="2729352" y="4102782"/>
            <a:ext cx="1224136" cy="1047431"/>
          </a:xfrm>
          <a:custGeom>
            <a:avLst/>
            <a:gdLst/>
            <a:ahLst/>
            <a:cxnLst/>
            <a:rect l="l" t="t" r="r" b="b"/>
            <a:pathLst>
              <a:path w="1724660" h="1796415">
                <a:moveTo>
                  <a:pt x="643191" y="0"/>
                </a:moveTo>
                <a:lnTo>
                  <a:pt x="574287" y="13285"/>
                </a:lnTo>
                <a:lnTo>
                  <a:pt x="519137" y="56680"/>
                </a:lnTo>
                <a:lnTo>
                  <a:pt x="490067" y="120515"/>
                </a:lnTo>
                <a:lnTo>
                  <a:pt x="487576" y="155515"/>
                </a:lnTo>
                <a:lnTo>
                  <a:pt x="493496" y="190588"/>
                </a:lnTo>
                <a:lnTo>
                  <a:pt x="762762" y="1102347"/>
                </a:lnTo>
                <a:lnTo>
                  <a:pt x="0" y="1796084"/>
                </a:lnTo>
                <a:lnTo>
                  <a:pt x="441845" y="1796084"/>
                </a:lnTo>
                <a:lnTo>
                  <a:pt x="1031709" y="1259585"/>
                </a:lnTo>
                <a:lnTo>
                  <a:pt x="1058410" y="1227325"/>
                </a:lnTo>
                <a:lnTo>
                  <a:pt x="1074845" y="1189661"/>
                </a:lnTo>
                <a:lnTo>
                  <a:pt x="1080355" y="1148941"/>
                </a:lnTo>
                <a:lnTo>
                  <a:pt x="1074280" y="1107516"/>
                </a:lnTo>
                <a:lnTo>
                  <a:pt x="837857" y="306997"/>
                </a:lnTo>
                <a:lnTo>
                  <a:pt x="1669506" y="306997"/>
                </a:lnTo>
                <a:lnTo>
                  <a:pt x="1691474" y="287029"/>
                </a:lnTo>
                <a:lnTo>
                  <a:pt x="1714484" y="247290"/>
                </a:lnTo>
                <a:lnTo>
                  <a:pt x="1724291" y="200736"/>
                </a:lnTo>
                <a:lnTo>
                  <a:pt x="1718989" y="153445"/>
                </a:lnTo>
                <a:lnTo>
                  <a:pt x="1699879" y="111674"/>
                </a:lnTo>
                <a:lnTo>
                  <a:pt x="1669290" y="77986"/>
                </a:lnTo>
                <a:lnTo>
                  <a:pt x="1629551" y="54947"/>
                </a:lnTo>
                <a:lnTo>
                  <a:pt x="1582991" y="45123"/>
                </a:lnTo>
                <a:lnTo>
                  <a:pt x="643191" y="0"/>
                </a:lnTo>
                <a:close/>
              </a:path>
              <a:path w="1724660" h="1796415">
                <a:moveTo>
                  <a:pt x="1669506" y="306997"/>
                </a:moveTo>
                <a:lnTo>
                  <a:pt x="837857" y="306997"/>
                </a:lnTo>
                <a:lnTo>
                  <a:pt x="1568742" y="342087"/>
                </a:lnTo>
                <a:lnTo>
                  <a:pt x="1616051" y="336753"/>
                </a:lnTo>
                <a:lnTo>
                  <a:pt x="1657812" y="317625"/>
                </a:lnTo>
                <a:lnTo>
                  <a:pt x="1669506" y="306997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9"/>
          <p:cNvSpPr/>
          <p:nvPr/>
        </p:nvSpPr>
        <p:spPr>
          <a:xfrm>
            <a:off x="2312884" y="4659222"/>
            <a:ext cx="545971" cy="385829"/>
          </a:xfrm>
          <a:custGeom>
            <a:avLst/>
            <a:gdLst/>
            <a:ahLst/>
            <a:cxnLst/>
            <a:rect l="l" t="t" r="r" b="b"/>
            <a:pathLst>
              <a:path w="803910" h="731520">
                <a:moveTo>
                  <a:pt x="643291" y="0"/>
                </a:moveTo>
                <a:lnTo>
                  <a:pt x="598583" y="10570"/>
                </a:lnTo>
                <a:lnTo>
                  <a:pt x="558001" y="35426"/>
                </a:lnTo>
                <a:lnTo>
                  <a:pt x="51360" y="470401"/>
                </a:lnTo>
                <a:lnTo>
                  <a:pt x="20679" y="506729"/>
                </a:lnTo>
                <a:lnTo>
                  <a:pt x="3466" y="549309"/>
                </a:lnTo>
                <a:lnTo>
                  <a:pt x="0" y="594685"/>
                </a:lnTo>
                <a:lnTo>
                  <a:pt x="10555" y="639401"/>
                </a:lnTo>
                <a:lnTo>
                  <a:pt x="35408" y="680002"/>
                </a:lnTo>
                <a:lnTo>
                  <a:pt x="71759" y="710705"/>
                </a:lnTo>
                <a:lnTo>
                  <a:pt x="114348" y="727915"/>
                </a:lnTo>
                <a:lnTo>
                  <a:pt x="159720" y="731370"/>
                </a:lnTo>
                <a:lnTo>
                  <a:pt x="204421" y="720804"/>
                </a:lnTo>
                <a:lnTo>
                  <a:pt x="244996" y="695953"/>
                </a:lnTo>
                <a:lnTo>
                  <a:pt x="751650" y="260991"/>
                </a:lnTo>
                <a:lnTo>
                  <a:pt x="795291" y="196951"/>
                </a:lnTo>
                <a:lnTo>
                  <a:pt x="803479" y="146972"/>
                </a:lnTo>
                <a:lnTo>
                  <a:pt x="794370" y="96853"/>
                </a:lnTo>
                <a:lnTo>
                  <a:pt x="767601" y="51352"/>
                </a:lnTo>
                <a:lnTo>
                  <a:pt x="731255" y="20656"/>
                </a:lnTo>
                <a:lnTo>
                  <a:pt x="688667" y="3450"/>
                </a:lnTo>
                <a:lnTo>
                  <a:pt x="643291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239248" y="4083918"/>
            <a:ext cx="1236409" cy="1056480"/>
          </a:xfrm>
          <a:custGeom>
            <a:avLst/>
            <a:gdLst/>
            <a:ahLst/>
            <a:cxnLst/>
            <a:rect l="l" t="t" r="r" b="b"/>
            <a:pathLst>
              <a:path w="1464945" h="1808479">
                <a:moveTo>
                  <a:pt x="140704" y="0"/>
                </a:moveTo>
                <a:lnTo>
                  <a:pt x="95759" y="9486"/>
                </a:lnTo>
                <a:lnTo>
                  <a:pt x="56184" y="31946"/>
                </a:lnTo>
                <a:lnTo>
                  <a:pt x="24991" y="65667"/>
                </a:lnTo>
                <a:lnTo>
                  <a:pt x="5192" y="108941"/>
                </a:lnTo>
                <a:lnTo>
                  <a:pt x="0" y="156246"/>
                </a:lnTo>
                <a:lnTo>
                  <a:pt x="9493" y="201192"/>
                </a:lnTo>
                <a:lnTo>
                  <a:pt x="31959" y="240768"/>
                </a:lnTo>
                <a:lnTo>
                  <a:pt x="65687" y="271965"/>
                </a:lnTo>
                <a:lnTo>
                  <a:pt x="108964" y="291770"/>
                </a:lnTo>
                <a:lnTo>
                  <a:pt x="164926" y="307931"/>
                </a:lnTo>
                <a:lnTo>
                  <a:pt x="219419" y="325122"/>
                </a:lnTo>
                <a:lnTo>
                  <a:pt x="272437" y="343341"/>
                </a:lnTo>
                <a:lnTo>
                  <a:pt x="323976" y="362584"/>
                </a:lnTo>
                <a:lnTo>
                  <a:pt x="374033" y="382850"/>
                </a:lnTo>
                <a:lnTo>
                  <a:pt x="422603" y="404135"/>
                </a:lnTo>
                <a:lnTo>
                  <a:pt x="469681" y="426436"/>
                </a:lnTo>
                <a:lnTo>
                  <a:pt x="515265" y="449750"/>
                </a:lnTo>
                <a:lnTo>
                  <a:pt x="559349" y="474074"/>
                </a:lnTo>
                <a:lnTo>
                  <a:pt x="601929" y="499406"/>
                </a:lnTo>
                <a:lnTo>
                  <a:pt x="643002" y="525743"/>
                </a:lnTo>
                <a:lnTo>
                  <a:pt x="682562" y="553081"/>
                </a:lnTo>
                <a:lnTo>
                  <a:pt x="720606" y="581418"/>
                </a:lnTo>
                <a:lnTo>
                  <a:pt x="757130" y="610751"/>
                </a:lnTo>
                <a:lnTo>
                  <a:pt x="792129" y="641077"/>
                </a:lnTo>
                <a:lnTo>
                  <a:pt x="825600" y="672393"/>
                </a:lnTo>
                <a:lnTo>
                  <a:pt x="857537" y="704697"/>
                </a:lnTo>
                <a:lnTo>
                  <a:pt x="887938" y="737984"/>
                </a:lnTo>
                <a:lnTo>
                  <a:pt x="916796" y="772254"/>
                </a:lnTo>
                <a:lnTo>
                  <a:pt x="944110" y="807501"/>
                </a:lnTo>
                <a:lnTo>
                  <a:pt x="969873" y="843725"/>
                </a:lnTo>
                <a:lnTo>
                  <a:pt x="994083" y="880921"/>
                </a:lnTo>
                <a:lnTo>
                  <a:pt x="1016734" y="919087"/>
                </a:lnTo>
                <a:lnTo>
                  <a:pt x="1047324" y="977239"/>
                </a:lnTo>
                <a:lnTo>
                  <a:pt x="1073729" y="1035703"/>
                </a:lnTo>
                <a:lnTo>
                  <a:pt x="1096215" y="1094201"/>
                </a:lnTo>
                <a:lnTo>
                  <a:pt x="1115047" y="1152456"/>
                </a:lnTo>
                <a:lnTo>
                  <a:pt x="1130489" y="1210190"/>
                </a:lnTo>
                <a:lnTo>
                  <a:pt x="1142807" y="1267126"/>
                </a:lnTo>
                <a:lnTo>
                  <a:pt x="1152267" y="1322986"/>
                </a:lnTo>
                <a:lnTo>
                  <a:pt x="1159132" y="1377493"/>
                </a:lnTo>
                <a:lnTo>
                  <a:pt x="1163668" y="1430370"/>
                </a:lnTo>
                <a:lnTo>
                  <a:pt x="1166140" y="1481338"/>
                </a:lnTo>
                <a:lnTo>
                  <a:pt x="1166813" y="1530120"/>
                </a:lnTo>
                <a:lnTo>
                  <a:pt x="1165952" y="1576440"/>
                </a:lnTo>
                <a:lnTo>
                  <a:pt x="1163822" y="1620019"/>
                </a:lnTo>
                <a:lnTo>
                  <a:pt x="1160688" y="1660580"/>
                </a:lnTo>
                <a:lnTo>
                  <a:pt x="1152470" y="1731539"/>
                </a:lnTo>
                <a:lnTo>
                  <a:pt x="1143416" y="1787095"/>
                </a:lnTo>
                <a:lnTo>
                  <a:pt x="1139239" y="1808404"/>
                </a:lnTo>
                <a:lnTo>
                  <a:pt x="1441778" y="1808404"/>
                </a:lnTo>
                <a:lnTo>
                  <a:pt x="1450609" y="1748280"/>
                </a:lnTo>
                <a:lnTo>
                  <a:pt x="1458150" y="1678119"/>
                </a:lnTo>
                <a:lnTo>
                  <a:pt x="1461076" y="1639618"/>
                </a:lnTo>
                <a:lnTo>
                  <a:pt x="1463246" y="1599019"/>
                </a:lnTo>
                <a:lnTo>
                  <a:pt x="1464516" y="1556460"/>
                </a:lnTo>
                <a:lnTo>
                  <a:pt x="1464743" y="1512079"/>
                </a:lnTo>
                <a:lnTo>
                  <a:pt x="1463781" y="1466013"/>
                </a:lnTo>
                <a:lnTo>
                  <a:pt x="1461486" y="1418398"/>
                </a:lnTo>
                <a:lnTo>
                  <a:pt x="1457715" y="1369373"/>
                </a:lnTo>
                <a:lnTo>
                  <a:pt x="1452323" y="1319075"/>
                </a:lnTo>
                <a:lnTo>
                  <a:pt x="1445165" y="1267641"/>
                </a:lnTo>
                <a:lnTo>
                  <a:pt x="1436098" y="1215208"/>
                </a:lnTo>
                <a:lnTo>
                  <a:pt x="1424977" y="1161914"/>
                </a:lnTo>
                <a:lnTo>
                  <a:pt x="1411658" y="1107896"/>
                </a:lnTo>
                <a:lnTo>
                  <a:pt x="1395996" y="1053291"/>
                </a:lnTo>
                <a:lnTo>
                  <a:pt x="1377848" y="998237"/>
                </a:lnTo>
                <a:lnTo>
                  <a:pt x="1357069" y="942871"/>
                </a:lnTo>
                <a:lnTo>
                  <a:pt x="1333515" y="887331"/>
                </a:lnTo>
                <a:lnTo>
                  <a:pt x="1307041" y="831753"/>
                </a:lnTo>
                <a:lnTo>
                  <a:pt x="1277504" y="776275"/>
                </a:lnTo>
                <a:lnTo>
                  <a:pt x="1254653" y="737111"/>
                </a:lnTo>
                <a:lnTo>
                  <a:pt x="1230589" y="698790"/>
                </a:lnTo>
                <a:lnTo>
                  <a:pt x="1205314" y="661316"/>
                </a:lnTo>
                <a:lnTo>
                  <a:pt x="1178831" y="624689"/>
                </a:lnTo>
                <a:lnTo>
                  <a:pt x="1151142" y="588913"/>
                </a:lnTo>
                <a:lnTo>
                  <a:pt x="1122251" y="553989"/>
                </a:lnTo>
                <a:lnTo>
                  <a:pt x="1092159" y="519918"/>
                </a:lnTo>
                <a:lnTo>
                  <a:pt x="1060871" y="486703"/>
                </a:lnTo>
                <a:lnTo>
                  <a:pt x="1028388" y="454347"/>
                </a:lnTo>
                <a:lnTo>
                  <a:pt x="994713" y="422850"/>
                </a:lnTo>
                <a:lnTo>
                  <a:pt x="959850" y="392215"/>
                </a:lnTo>
                <a:lnTo>
                  <a:pt x="923801" y="362444"/>
                </a:lnTo>
                <a:lnTo>
                  <a:pt x="886569" y="333538"/>
                </a:lnTo>
                <a:lnTo>
                  <a:pt x="848156" y="305501"/>
                </a:lnTo>
                <a:lnTo>
                  <a:pt x="808566" y="278333"/>
                </a:lnTo>
                <a:lnTo>
                  <a:pt x="767801" y="252036"/>
                </a:lnTo>
                <a:lnTo>
                  <a:pt x="725864" y="226614"/>
                </a:lnTo>
                <a:lnTo>
                  <a:pt x="682758" y="202067"/>
                </a:lnTo>
                <a:lnTo>
                  <a:pt x="638486" y="178398"/>
                </a:lnTo>
                <a:lnTo>
                  <a:pt x="593050" y="155608"/>
                </a:lnTo>
                <a:lnTo>
                  <a:pt x="546453" y="133700"/>
                </a:lnTo>
                <a:lnTo>
                  <a:pt x="498699" y="112676"/>
                </a:lnTo>
                <a:lnTo>
                  <a:pt x="449789" y="92537"/>
                </a:lnTo>
                <a:lnTo>
                  <a:pt x="399726" y="73286"/>
                </a:lnTo>
                <a:lnTo>
                  <a:pt x="348514" y="54924"/>
                </a:lnTo>
                <a:lnTo>
                  <a:pt x="296155" y="37453"/>
                </a:lnTo>
                <a:lnTo>
                  <a:pt x="242653" y="20876"/>
                </a:lnTo>
                <a:lnTo>
                  <a:pt x="188009" y="5195"/>
                </a:lnTo>
                <a:lnTo>
                  <a:pt x="140704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1" y="4395342"/>
            <a:ext cx="971719" cy="745057"/>
          </a:xfrm>
          <a:custGeom>
            <a:avLst/>
            <a:gdLst/>
            <a:ahLst/>
            <a:cxnLst/>
            <a:rect l="l" t="t" r="r" b="b"/>
            <a:pathLst>
              <a:path w="1291590" h="1362709">
                <a:moveTo>
                  <a:pt x="147326" y="0"/>
                </a:moveTo>
                <a:lnTo>
                  <a:pt x="103800" y="1199"/>
                </a:lnTo>
                <a:lnTo>
                  <a:pt x="62913" y="14741"/>
                </a:lnTo>
                <a:lnTo>
                  <a:pt x="27401" y="39584"/>
                </a:lnTo>
                <a:lnTo>
                  <a:pt x="0" y="74690"/>
                </a:lnTo>
                <a:lnTo>
                  <a:pt x="0" y="220384"/>
                </a:lnTo>
                <a:lnTo>
                  <a:pt x="28416" y="256614"/>
                </a:lnTo>
                <a:lnTo>
                  <a:pt x="68110" y="283033"/>
                </a:lnTo>
                <a:lnTo>
                  <a:pt x="938479" y="677165"/>
                </a:lnTo>
                <a:lnTo>
                  <a:pt x="992911" y="1362305"/>
                </a:lnTo>
                <a:lnTo>
                  <a:pt x="1291145" y="1362305"/>
                </a:lnTo>
                <a:lnTo>
                  <a:pt x="1227886" y="566154"/>
                </a:lnTo>
                <a:lnTo>
                  <a:pt x="1219433" y="527211"/>
                </a:lnTo>
                <a:lnTo>
                  <a:pt x="1201326" y="492474"/>
                </a:lnTo>
                <a:lnTo>
                  <a:pt x="1174781" y="463668"/>
                </a:lnTo>
                <a:lnTo>
                  <a:pt x="1141018" y="442520"/>
                </a:lnTo>
                <a:lnTo>
                  <a:pt x="190753" y="12180"/>
                </a:lnTo>
                <a:lnTo>
                  <a:pt x="147326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1" y="4767869"/>
            <a:ext cx="485859" cy="277181"/>
          </a:xfrm>
          <a:custGeom>
            <a:avLst/>
            <a:gdLst/>
            <a:ahLst/>
            <a:cxnLst/>
            <a:rect l="l" t="t" r="r" b="b"/>
            <a:pathLst>
              <a:path w="564515" h="591820">
                <a:moveTo>
                  <a:pt x="0" y="0"/>
                </a:moveTo>
                <a:lnTo>
                  <a:pt x="0" y="353072"/>
                </a:lnTo>
                <a:lnTo>
                  <a:pt x="335914" y="568286"/>
                </a:lnTo>
                <a:lnTo>
                  <a:pt x="355032" y="578680"/>
                </a:lnTo>
                <a:lnTo>
                  <a:pt x="374953" y="586019"/>
                </a:lnTo>
                <a:lnTo>
                  <a:pt x="395367" y="590371"/>
                </a:lnTo>
                <a:lnTo>
                  <a:pt x="415963" y="591807"/>
                </a:lnTo>
                <a:lnTo>
                  <a:pt x="452203" y="587336"/>
                </a:lnTo>
                <a:lnTo>
                  <a:pt x="516598" y="552716"/>
                </a:lnTo>
                <a:lnTo>
                  <a:pt x="541274" y="523328"/>
                </a:lnTo>
                <a:lnTo>
                  <a:pt x="560231" y="479685"/>
                </a:lnTo>
                <a:lnTo>
                  <a:pt x="564471" y="433947"/>
                </a:lnTo>
                <a:lnTo>
                  <a:pt x="554737" y="389496"/>
                </a:lnTo>
                <a:lnTo>
                  <a:pt x="531771" y="349714"/>
                </a:lnTo>
                <a:lnTo>
                  <a:pt x="496316" y="31798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8"/>
          <p:cNvSpPr/>
          <p:nvPr/>
        </p:nvSpPr>
        <p:spPr>
          <a:xfrm>
            <a:off x="1803798" y="4943980"/>
            <a:ext cx="391940" cy="202139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293725" y="0"/>
                </a:moveTo>
                <a:lnTo>
                  <a:pt x="249585" y="1411"/>
                </a:lnTo>
                <a:lnTo>
                  <a:pt x="208616" y="15343"/>
                </a:lnTo>
                <a:lnTo>
                  <a:pt x="173381" y="40478"/>
                </a:lnTo>
                <a:lnTo>
                  <a:pt x="146443" y="75501"/>
                </a:lnTo>
                <a:lnTo>
                  <a:pt x="0" y="339356"/>
                </a:lnTo>
                <a:lnTo>
                  <a:pt x="484492" y="339356"/>
                </a:lnTo>
                <a:lnTo>
                  <a:pt x="419557" y="107543"/>
                </a:lnTo>
                <a:lnTo>
                  <a:pt x="401446" y="67240"/>
                </a:lnTo>
                <a:lnTo>
                  <a:pt x="372986" y="34636"/>
                </a:lnTo>
                <a:lnTo>
                  <a:pt x="336353" y="11599"/>
                </a:lnTo>
                <a:lnTo>
                  <a:pt x="293725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/>
          <p:cNvSpPr/>
          <p:nvPr/>
        </p:nvSpPr>
        <p:spPr>
          <a:xfrm>
            <a:off x="3563889" y="4767868"/>
            <a:ext cx="1080120" cy="389510"/>
          </a:xfrm>
          <a:custGeom>
            <a:avLst/>
            <a:gdLst/>
            <a:ahLst/>
            <a:cxnLst/>
            <a:rect l="l" t="t" r="r" b="b"/>
            <a:pathLst>
              <a:path w="1453515" h="664209">
                <a:moveTo>
                  <a:pt x="150393" y="0"/>
                </a:moveTo>
                <a:lnTo>
                  <a:pt x="103389" y="6962"/>
                </a:lnTo>
                <a:lnTo>
                  <a:pt x="62391" y="27496"/>
                </a:lnTo>
                <a:lnTo>
                  <a:pt x="29855" y="59194"/>
                </a:lnTo>
                <a:lnTo>
                  <a:pt x="8239" y="99650"/>
                </a:lnTo>
                <a:lnTo>
                  <a:pt x="0" y="146456"/>
                </a:lnTo>
                <a:lnTo>
                  <a:pt x="6899" y="193485"/>
                </a:lnTo>
                <a:lnTo>
                  <a:pt x="27393" y="234559"/>
                </a:lnTo>
                <a:lnTo>
                  <a:pt x="59070" y="267199"/>
                </a:lnTo>
                <a:lnTo>
                  <a:pt x="99519" y="288924"/>
                </a:lnTo>
                <a:lnTo>
                  <a:pt x="146329" y="297256"/>
                </a:lnTo>
                <a:lnTo>
                  <a:pt x="153315" y="297483"/>
                </a:lnTo>
                <a:lnTo>
                  <a:pt x="172093" y="298430"/>
                </a:lnTo>
                <a:lnTo>
                  <a:pt x="240581" y="304271"/>
                </a:lnTo>
                <a:lnTo>
                  <a:pt x="288068" y="310061"/>
                </a:lnTo>
                <a:lnTo>
                  <a:pt x="342904" y="318360"/>
                </a:lnTo>
                <a:lnTo>
                  <a:pt x="403978" y="329617"/>
                </a:lnTo>
                <a:lnTo>
                  <a:pt x="470177" y="344278"/>
                </a:lnTo>
                <a:lnTo>
                  <a:pt x="540393" y="362792"/>
                </a:lnTo>
                <a:lnTo>
                  <a:pt x="613514" y="385607"/>
                </a:lnTo>
                <a:lnTo>
                  <a:pt x="688428" y="413169"/>
                </a:lnTo>
                <a:lnTo>
                  <a:pt x="740405" y="435083"/>
                </a:lnTo>
                <a:lnTo>
                  <a:pt x="790222" y="458511"/>
                </a:lnTo>
                <a:lnTo>
                  <a:pt x="837882" y="483446"/>
                </a:lnTo>
                <a:lnTo>
                  <a:pt x="883383" y="509878"/>
                </a:lnTo>
                <a:lnTo>
                  <a:pt x="926728" y="537798"/>
                </a:lnTo>
                <a:lnTo>
                  <a:pt x="967918" y="567199"/>
                </a:lnTo>
                <a:lnTo>
                  <a:pt x="1006952" y="598071"/>
                </a:lnTo>
                <a:lnTo>
                  <a:pt x="1043833" y="630407"/>
                </a:lnTo>
                <a:lnTo>
                  <a:pt x="1078560" y="664197"/>
                </a:lnTo>
                <a:lnTo>
                  <a:pt x="1453019" y="664197"/>
                </a:lnTo>
                <a:lnTo>
                  <a:pt x="1427034" y="623468"/>
                </a:lnTo>
                <a:lnTo>
                  <a:pt x="1399363" y="583865"/>
                </a:lnTo>
                <a:lnTo>
                  <a:pt x="1370019" y="545400"/>
                </a:lnTo>
                <a:lnTo>
                  <a:pt x="1339010" y="508086"/>
                </a:lnTo>
                <a:lnTo>
                  <a:pt x="1306348" y="471934"/>
                </a:lnTo>
                <a:lnTo>
                  <a:pt x="1272044" y="436957"/>
                </a:lnTo>
                <a:lnTo>
                  <a:pt x="1236107" y="403168"/>
                </a:lnTo>
                <a:lnTo>
                  <a:pt x="1198550" y="370579"/>
                </a:lnTo>
                <a:lnTo>
                  <a:pt x="1159381" y="339203"/>
                </a:lnTo>
                <a:lnTo>
                  <a:pt x="1118612" y="309053"/>
                </a:lnTo>
                <a:lnTo>
                  <a:pt x="1076254" y="280140"/>
                </a:lnTo>
                <a:lnTo>
                  <a:pt x="1032317" y="252477"/>
                </a:lnTo>
                <a:lnTo>
                  <a:pt x="986811" y="226076"/>
                </a:lnTo>
                <a:lnTo>
                  <a:pt x="939748" y="200951"/>
                </a:lnTo>
                <a:lnTo>
                  <a:pt x="891137" y="177113"/>
                </a:lnTo>
                <a:lnTo>
                  <a:pt x="840990" y="154575"/>
                </a:lnTo>
                <a:lnTo>
                  <a:pt x="789317" y="133350"/>
                </a:lnTo>
                <a:lnTo>
                  <a:pt x="714600" y="105942"/>
                </a:lnTo>
                <a:lnTo>
                  <a:pt x="641530" y="82572"/>
                </a:lnTo>
                <a:lnTo>
                  <a:pt x="570820" y="62917"/>
                </a:lnTo>
                <a:lnTo>
                  <a:pt x="503184" y="46656"/>
                </a:lnTo>
                <a:lnTo>
                  <a:pt x="439333" y="33469"/>
                </a:lnTo>
                <a:lnTo>
                  <a:pt x="379982" y="23032"/>
                </a:lnTo>
                <a:lnTo>
                  <a:pt x="325843" y="15025"/>
                </a:lnTo>
                <a:lnTo>
                  <a:pt x="277629" y="9126"/>
                </a:lnTo>
                <a:lnTo>
                  <a:pt x="236054" y="5013"/>
                </a:lnTo>
                <a:lnTo>
                  <a:pt x="175669" y="862"/>
                </a:lnTo>
                <a:lnTo>
                  <a:pt x="158286" y="181"/>
                </a:lnTo>
                <a:lnTo>
                  <a:pt x="150393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/>
          <p:cNvSpPr/>
          <p:nvPr/>
        </p:nvSpPr>
        <p:spPr>
          <a:xfrm>
            <a:off x="4113479" y="4432684"/>
            <a:ext cx="1061061" cy="614909"/>
          </a:xfrm>
          <a:custGeom>
            <a:avLst/>
            <a:gdLst/>
            <a:ahLst/>
            <a:cxnLst/>
            <a:rect l="l" t="t" r="r" b="b"/>
            <a:pathLst>
              <a:path w="1782445" h="1238250">
                <a:moveTo>
                  <a:pt x="138399" y="0"/>
                </a:moveTo>
                <a:lnTo>
                  <a:pt x="93997" y="9956"/>
                </a:lnTo>
                <a:lnTo>
                  <a:pt x="54326" y="33130"/>
                </a:lnTo>
                <a:lnTo>
                  <a:pt x="22765" y="68764"/>
                </a:lnTo>
                <a:lnTo>
                  <a:pt x="4017" y="112512"/>
                </a:lnTo>
                <a:lnTo>
                  <a:pt x="0" y="158276"/>
                </a:lnTo>
                <a:lnTo>
                  <a:pt x="9956" y="202680"/>
                </a:lnTo>
                <a:lnTo>
                  <a:pt x="33130" y="242345"/>
                </a:lnTo>
                <a:lnTo>
                  <a:pt x="68764" y="273895"/>
                </a:lnTo>
                <a:lnTo>
                  <a:pt x="1554131" y="1215079"/>
                </a:lnTo>
                <a:lnTo>
                  <a:pt x="1592883" y="1232492"/>
                </a:lnTo>
                <a:lnTo>
                  <a:pt x="1633531" y="1238180"/>
                </a:lnTo>
                <a:lnTo>
                  <a:pt x="1669962" y="1233662"/>
                </a:lnTo>
                <a:lnTo>
                  <a:pt x="1734585" y="1198709"/>
                </a:lnTo>
                <a:lnTo>
                  <a:pt x="1759236" y="1169067"/>
                </a:lnTo>
                <a:lnTo>
                  <a:pt x="1777983" y="1125329"/>
                </a:lnTo>
                <a:lnTo>
                  <a:pt x="1781998" y="1079567"/>
                </a:lnTo>
                <a:lnTo>
                  <a:pt x="1772042" y="1035161"/>
                </a:lnTo>
                <a:lnTo>
                  <a:pt x="1748873" y="995495"/>
                </a:lnTo>
                <a:lnTo>
                  <a:pt x="1713249" y="963949"/>
                </a:lnTo>
                <a:lnTo>
                  <a:pt x="227883" y="22765"/>
                </a:lnTo>
                <a:lnTo>
                  <a:pt x="184154" y="4017"/>
                </a:lnTo>
                <a:lnTo>
                  <a:pt x="138399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5580112" y="-1084"/>
            <a:ext cx="936104" cy="336633"/>
          </a:xfrm>
          <a:custGeom>
            <a:avLst/>
            <a:gdLst/>
            <a:ahLst/>
            <a:cxnLst/>
            <a:rect l="l" t="t" r="r" b="b"/>
            <a:pathLst>
              <a:path w="1453515" h="664210">
                <a:moveTo>
                  <a:pt x="374459" y="0"/>
                </a:moveTo>
                <a:lnTo>
                  <a:pt x="0" y="0"/>
                </a:lnTo>
                <a:lnTo>
                  <a:pt x="25985" y="40728"/>
                </a:lnTo>
                <a:lnTo>
                  <a:pt x="53655" y="80331"/>
                </a:lnTo>
                <a:lnTo>
                  <a:pt x="83000" y="118796"/>
                </a:lnTo>
                <a:lnTo>
                  <a:pt x="114009" y="156111"/>
                </a:lnTo>
                <a:lnTo>
                  <a:pt x="146670" y="192263"/>
                </a:lnTo>
                <a:lnTo>
                  <a:pt x="180975" y="227239"/>
                </a:lnTo>
                <a:lnTo>
                  <a:pt x="216911" y="261028"/>
                </a:lnTo>
                <a:lnTo>
                  <a:pt x="254469" y="293617"/>
                </a:lnTo>
                <a:lnTo>
                  <a:pt x="293638" y="324993"/>
                </a:lnTo>
                <a:lnTo>
                  <a:pt x="334407" y="355144"/>
                </a:lnTo>
                <a:lnTo>
                  <a:pt x="376765" y="384057"/>
                </a:lnTo>
                <a:lnTo>
                  <a:pt x="420702" y="411720"/>
                </a:lnTo>
                <a:lnTo>
                  <a:pt x="466208" y="438120"/>
                </a:lnTo>
                <a:lnTo>
                  <a:pt x="513271" y="463246"/>
                </a:lnTo>
                <a:lnTo>
                  <a:pt x="561882" y="487083"/>
                </a:lnTo>
                <a:lnTo>
                  <a:pt x="612029" y="509621"/>
                </a:lnTo>
                <a:lnTo>
                  <a:pt x="663701" y="530847"/>
                </a:lnTo>
                <a:lnTo>
                  <a:pt x="738419" y="558254"/>
                </a:lnTo>
                <a:lnTo>
                  <a:pt x="811489" y="581625"/>
                </a:lnTo>
                <a:lnTo>
                  <a:pt x="882199" y="601279"/>
                </a:lnTo>
                <a:lnTo>
                  <a:pt x="949835" y="617540"/>
                </a:lnTo>
                <a:lnTo>
                  <a:pt x="1013685" y="630728"/>
                </a:lnTo>
                <a:lnTo>
                  <a:pt x="1073037" y="641164"/>
                </a:lnTo>
                <a:lnTo>
                  <a:pt x="1127176" y="649172"/>
                </a:lnTo>
                <a:lnTo>
                  <a:pt x="1175389" y="655070"/>
                </a:lnTo>
                <a:lnTo>
                  <a:pt x="1216965" y="659183"/>
                </a:lnTo>
                <a:lnTo>
                  <a:pt x="1277350" y="663334"/>
                </a:lnTo>
                <a:lnTo>
                  <a:pt x="1302626" y="664197"/>
                </a:lnTo>
                <a:lnTo>
                  <a:pt x="1349629" y="657234"/>
                </a:lnTo>
                <a:lnTo>
                  <a:pt x="1390628" y="636700"/>
                </a:lnTo>
                <a:lnTo>
                  <a:pt x="1423164" y="605002"/>
                </a:lnTo>
                <a:lnTo>
                  <a:pt x="1444780" y="564547"/>
                </a:lnTo>
                <a:lnTo>
                  <a:pt x="1453019" y="517740"/>
                </a:lnTo>
                <a:lnTo>
                  <a:pt x="1446120" y="470712"/>
                </a:lnTo>
                <a:lnTo>
                  <a:pt x="1425626" y="429637"/>
                </a:lnTo>
                <a:lnTo>
                  <a:pt x="1393949" y="396998"/>
                </a:lnTo>
                <a:lnTo>
                  <a:pt x="1353500" y="375272"/>
                </a:lnTo>
                <a:lnTo>
                  <a:pt x="1306690" y="366941"/>
                </a:lnTo>
                <a:lnTo>
                  <a:pt x="1299703" y="366713"/>
                </a:lnTo>
                <a:lnTo>
                  <a:pt x="1280925" y="365766"/>
                </a:lnTo>
                <a:lnTo>
                  <a:pt x="1212438" y="359925"/>
                </a:lnTo>
                <a:lnTo>
                  <a:pt x="1164950" y="354135"/>
                </a:lnTo>
                <a:lnTo>
                  <a:pt x="1110114" y="345836"/>
                </a:lnTo>
                <a:lnTo>
                  <a:pt x="1049041" y="334579"/>
                </a:lnTo>
                <a:lnTo>
                  <a:pt x="982841" y="319918"/>
                </a:lnTo>
                <a:lnTo>
                  <a:pt x="912626" y="301404"/>
                </a:lnTo>
                <a:lnTo>
                  <a:pt x="839505" y="278590"/>
                </a:lnTo>
                <a:lnTo>
                  <a:pt x="764590" y="251028"/>
                </a:lnTo>
                <a:lnTo>
                  <a:pt x="712614" y="229114"/>
                </a:lnTo>
                <a:lnTo>
                  <a:pt x="662798" y="205685"/>
                </a:lnTo>
                <a:lnTo>
                  <a:pt x="615140" y="180751"/>
                </a:lnTo>
                <a:lnTo>
                  <a:pt x="569640" y="154319"/>
                </a:lnTo>
                <a:lnTo>
                  <a:pt x="526296" y="126398"/>
                </a:lnTo>
                <a:lnTo>
                  <a:pt x="485107" y="96997"/>
                </a:lnTo>
                <a:lnTo>
                  <a:pt x="446072" y="66125"/>
                </a:lnTo>
                <a:lnTo>
                  <a:pt x="409189" y="33789"/>
                </a:lnTo>
                <a:lnTo>
                  <a:pt x="374459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/>
          <p:nvPr/>
        </p:nvSpPr>
        <p:spPr>
          <a:xfrm>
            <a:off x="7100903" y="0"/>
            <a:ext cx="302260" cy="399771"/>
          </a:xfrm>
          <a:custGeom>
            <a:avLst/>
            <a:gdLst/>
            <a:ahLst/>
            <a:cxnLst/>
            <a:rect l="l" t="t" r="r" b="b"/>
            <a:pathLst>
              <a:path w="604520" h="1057275">
                <a:moveTo>
                  <a:pt x="313016" y="0"/>
                </a:moveTo>
                <a:lnTo>
                  <a:pt x="0" y="0"/>
                </a:lnTo>
                <a:lnTo>
                  <a:pt x="314363" y="954570"/>
                </a:lnTo>
                <a:lnTo>
                  <a:pt x="336266" y="996831"/>
                </a:lnTo>
                <a:lnTo>
                  <a:pt x="369075" y="1028989"/>
                </a:lnTo>
                <a:lnTo>
                  <a:pt x="409704" y="1049487"/>
                </a:lnTo>
                <a:lnTo>
                  <a:pt x="455068" y="1056767"/>
                </a:lnTo>
                <a:lnTo>
                  <a:pt x="502081" y="1049274"/>
                </a:lnTo>
                <a:lnTo>
                  <a:pt x="544332" y="1027383"/>
                </a:lnTo>
                <a:lnTo>
                  <a:pt x="576485" y="994575"/>
                </a:lnTo>
                <a:lnTo>
                  <a:pt x="596980" y="953943"/>
                </a:lnTo>
                <a:lnTo>
                  <a:pt x="604259" y="908580"/>
                </a:lnTo>
                <a:lnTo>
                  <a:pt x="596760" y="861580"/>
                </a:lnTo>
                <a:lnTo>
                  <a:pt x="313016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/>
          <p:nvPr/>
        </p:nvSpPr>
        <p:spPr>
          <a:xfrm>
            <a:off x="7449904" y="-1084"/>
            <a:ext cx="320675" cy="259761"/>
          </a:xfrm>
          <a:custGeom>
            <a:avLst/>
            <a:gdLst/>
            <a:ahLst/>
            <a:cxnLst/>
            <a:rect l="l" t="t" r="r" b="b"/>
            <a:pathLst>
              <a:path w="641350" h="524510">
                <a:moveTo>
                  <a:pt x="640847" y="0"/>
                </a:moveTo>
                <a:lnTo>
                  <a:pt x="258882" y="0"/>
                </a:lnTo>
                <a:lnTo>
                  <a:pt x="31235" y="282448"/>
                </a:lnTo>
                <a:lnTo>
                  <a:pt x="0" y="353244"/>
                </a:lnTo>
                <a:lnTo>
                  <a:pt x="1053" y="403899"/>
                </a:lnTo>
                <a:lnTo>
                  <a:pt x="19119" y="451537"/>
                </a:lnTo>
                <a:lnTo>
                  <a:pt x="53688" y="491388"/>
                </a:lnTo>
                <a:lnTo>
                  <a:pt x="94970" y="514951"/>
                </a:lnTo>
                <a:lnTo>
                  <a:pt x="139970" y="524137"/>
                </a:lnTo>
                <a:lnTo>
                  <a:pt x="185222" y="519298"/>
                </a:lnTo>
                <a:lnTo>
                  <a:pt x="227259" y="500784"/>
                </a:lnTo>
                <a:lnTo>
                  <a:pt x="262616" y="468947"/>
                </a:lnTo>
                <a:lnTo>
                  <a:pt x="640847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/>
          <p:cNvSpPr/>
          <p:nvPr/>
        </p:nvSpPr>
        <p:spPr>
          <a:xfrm>
            <a:off x="6516217" y="0"/>
            <a:ext cx="484505" cy="184131"/>
          </a:xfrm>
          <a:custGeom>
            <a:avLst/>
            <a:gdLst/>
            <a:ahLst/>
            <a:cxnLst/>
            <a:rect l="l" t="t" r="r" b="b"/>
            <a:pathLst>
              <a:path w="484505" h="339725">
                <a:moveTo>
                  <a:pt x="484492" y="0"/>
                </a:moveTo>
                <a:lnTo>
                  <a:pt x="0" y="0"/>
                </a:lnTo>
                <a:lnTo>
                  <a:pt x="64935" y="231813"/>
                </a:lnTo>
                <a:lnTo>
                  <a:pt x="83046" y="272116"/>
                </a:lnTo>
                <a:lnTo>
                  <a:pt x="111505" y="304720"/>
                </a:lnTo>
                <a:lnTo>
                  <a:pt x="148138" y="327757"/>
                </a:lnTo>
                <a:lnTo>
                  <a:pt x="190766" y="339356"/>
                </a:lnTo>
                <a:lnTo>
                  <a:pt x="234907" y="337944"/>
                </a:lnTo>
                <a:lnTo>
                  <a:pt x="275875" y="324013"/>
                </a:lnTo>
                <a:lnTo>
                  <a:pt x="311110" y="298878"/>
                </a:lnTo>
                <a:lnTo>
                  <a:pt x="338048" y="263855"/>
                </a:lnTo>
                <a:lnTo>
                  <a:pt x="484492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7874026" y="-3541"/>
            <a:ext cx="742748" cy="678180"/>
          </a:xfrm>
          <a:custGeom>
            <a:avLst/>
            <a:gdLst/>
            <a:ahLst/>
            <a:cxnLst/>
            <a:rect l="l" t="t" r="r" b="b"/>
            <a:pathLst>
              <a:path w="1464944" h="1808480">
                <a:moveTo>
                  <a:pt x="325503" y="0"/>
                </a:moveTo>
                <a:lnTo>
                  <a:pt x="22964" y="0"/>
                </a:lnTo>
                <a:lnTo>
                  <a:pt x="18459" y="28738"/>
                </a:lnTo>
                <a:lnTo>
                  <a:pt x="10129" y="94018"/>
                </a:lnTo>
                <a:lnTo>
                  <a:pt x="3666" y="168786"/>
                </a:lnTo>
                <a:lnTo>
                  <a:pt x="1496" y="209385"/>
                </a:lnTo>
                <a:lnTo>
                  <a:pt x="226" y="251943"/>
                </a:lnTo>
                <a:lnTo>
                  <a:pt x="0" y="296325"/>
                </a:lnTo>
                <a:lnTo>
                  <a:pt x="961" y="342391"/>
                </a:lnTo>
                <a:lnTo>
                  <a:pt x="3256" y="390006"/>
                </a:lnTo>
                <a:lnTo>
                  <a:pt x="7027" y="439031"/>
                </a:lnTo>
                <a:lnTo>
                  <a:pt x="12419" y="489329"/>
                </a:lnTo>
                <a:lnTo>
                  <a:pt x="19577" y="540763"/>
                </a:lnTo>
                <a:lnTo>
                  <a:pt x="28644" y="593196"/>
                </a:lnTo>
                <a:lnTo>
                  <a:pt x="39765" y="646490"/>
                </a:lnTo>
                <a:lnTo>
                  <a:pt x="53084" y="700508"/>
                </a:lnTo>
                <a:lnTo>
                  <a:pt x="68746" y="755113"/>
                </a:lnTo>
                <a:lnTo>
                  <a:pt x="86894" y="810167"/>
                </a:lnTo>
                <a:lnTo>
                  <a:pt x="107673" y="865533"/>
                </a:lnTo>
                <a:lnTo>
                  <a:pt x="131227" y="921073"/>
                </a:lnTo>
                <a:lnTo>
                  <a:pt x="157701" y="976651"/>
                </a:lnTo>
                <a:lnTo>
                  <a:pt x="187238" y="1032129"/>
                </a:lnTo>
                <a:lnTo>
                  <a:pt x="210089" y="1071293"/>
                </a:lnTo>
                <a:lnTo>
                  <a:pt x="234153" y="1109613"/>
                </a:lnTo>
                <a:lnTo>
                  <a:pt x="259428" y="1147088"/>
                </a:lnTo>
                <a:lnTo>
                  <a:pt x="285911" y="1183714"/>
                </a:lnTo>
                <a:lnTo>
                  <a:pt x="313600" y="1219491"/>
                </a:lnTo>
                <a:lnTo>
                  <a:pt x="342491" y="1254415"/>
                </a:lnTo>
                <a:lnTo>
                  <a:pt x="372583" y="1288486"/>
                </a:lnTo>
                <a:lnTo>
                  <a:pt x="403871" y="1321700"/>
                </a:lnTo>
                <a:lnTo>
                  <a:pt x="436354" y="1354057"/>
                </a:lnTo>
                <a:lnTo>
                  <a:pt x="470029" y="1385554"/>
                </a:lnTo>
                <a:lnTo>
                  <a:pt x="504892" y="1416189"/>
                </a:lnTo>
                <a:lnTo>
                  <a:pt x="540941" y="1445960"/>
                </a:lnTo>
                <a:lnTo>
                  <a:pt x="578173" y="1474866"/>
                </a:lnTo>
                <a:lnTo>
                  <a:pt x="616586" y="1502903"/>
                </a:lnTo>
                <a:lnTo>
                  <a:pt x="656176" y="1530071"/>
                </a:lnTo>
                <a:lnTo>
                  <a:pt x="696941" y="1556367"/>
                </a:lnTo>
                <a:lnTo>
                  <a:pt x="738878" y="1581790"/>
                </a:lnTo>
                <a:lnTo>
                  <a:pt x="781984" y="1606337"/>
                </a:lnTo>
                <a:lnTo>
                  <a:pt x="826256" y="1630006"/>
                </a:lnTo>
                <a:lnTo>
                  <a:pt x="871692" y="1652795"/>
                </a:lnTo>
                <a:lnTo>
                  <a:pt x="918289" y="1674703"/>
                </a:lnTo>
                <a:lnTo>
                  <a:pt x="966044" y="1695728"/>
                </a:lnTo>
                <a:lnTo>
                  <a:pt x="1014953" y="1715867"/>
                </a:lnTo>
                <a:lnTo>
                  <a:pt x="1065016" y="1735118"/>
                </a:lnTo>
                <a:lnTo>
                  <a:pt x="1116228" y="1753480"/>
                </a:lnTo>
                <a:lnTo>
                  <a:pt x="1168587" y="1770950"/>
                </a:lnTo>
                <a:lnTo>
                  <a:pt x="1222089" y="1787527"/>
                </a:lnTo>
                <a:lnTo>
                  <a:pt x="1276733" y="1803209"/>
                </a:lnTo>
                <a:lnTo>
                  <a:pt x="1324038" y="1808404"/>
                </a:lnTo>
                <a:lnTo>
                  <a:pt x="1368983" y="1798917"/>
                </a:lnTo>
                <a:lnTo>
                  <a:pt x="1408558" y="1776458"/>
                </a:lnTo>
                <a:lnTo>
                  <a:pt x="1439751" y="1742737"/>
                </a:lnTo>
                <a:lnTo>
                  <a:pt x="1459550" y="1699463"/>
                </a:lnTo>
                <a:lnTo>
                  <a:pt x="1464743" y="1652158"/>
                </a:lnTo>
                <a:lnTo>
                  <a:pt x="1455249" y="1607212"/>
                </a:lnTo>
                <a:lnTo>
                  <a:pt x="1432783" y="1567635"/>
                </a:lnTo>
                <a:lnTo>
                  <a:pt x="1399055" y="1536439"/>
                </a:lnTo>
                <a:lnTo>
                  <a:pt x="1355778" y="1516634"/>
                </a:lnTo>
                <a:lnTo>
                  <a:pt x="1299816" y="1500473"/>
                </a:lnTo>
                <a:lnTo>
                  <a:pt x="1245323" y="1483282"/>
                </a:lnTo>
                <a:lnTo>
                  <a:pt x="1192305" y="1465063"/>
                </a:lnTo>
                <a:lnTo>
                  <a:pt x="1140766" y="1445819"/>
                </a:lnTo>
                <a:lnTo>
                  <a:pt x="1090709" y="1425554"/>
                </a:lnTo>
                <a:lnTo>
                  <a:pt x="1042139" y="1404269"/>
                </a:lnTo>
                <a:lnTo>
                  <a:pt x="995061" y="1381968"/>
                </a:lnTo>
                <a:lnTo>
                  <a:pt x="949477" y="1358654"/>
                </a:lnTo>
                <a:lnTo>
                  <a:pt x="905393" y="1334330"/>
                </a:lnTo>
                <a:lnTo>
                  <a:pt x="862813" y="1308998"/>
                </a:lnTo>
                <a:lnTo>
                  <a:pt x="821740" y="1282661"/>
                </a:lnTo>
                <a:lnTo>
                  <a:pt x="782180" y="1255323"/>
                </a:lnTo>
                <a:lnTo>
                  <a:pt x="744136" y="1226986"/>
                </a:lnTo>
                <a:lnTo>
                  <a:pt x="707612" y="1197653"/>
                </a:lnTo>
                <a:lnTo>
                  <a:pt x="672613" y="1167327"/>
                </a:lnTo>
                <a:lnTo>
                  <a:pt x="639142" y="1136010"/>
                </a:lnTo>
                <a:lnTo>
                  <a:pt x="607205" y="1103707"/>
                </a:lnTo>
                <a:lnTo>
                  <a:pt x="576805" y="1070419"/>
                </a:lnTo>
                <a:lnTo>
                  <a:pt x="547946" y="1036150"/>
                </a:lnTo>
                <a:lnTo>
                  <a:pt x="520632" y="1000902"/>
                </a:lnTo>
                <a:lnTo>
                  <a:pt x="494869" y="964679"/>
                </a:lnTo>
                <a:lnTo>
                  <a:pt x="470659" y="927483"/>
                </a:lnTo>
                <a:lnTo>
                  <a:pt x="448008" y="889317"/>
                </a:lnTo>
                <a:lnTo>
                  <a:pt x="417418" y="831165"/>
                </a:lnTo>
                <a:lnTo>
                  <a:pt x="391013" y="772701"/>
                </a:lnTo>
                <a:lnTo>
                  <a:pt x="368527" y="714203"/>
                </a:lnTo>
                <a:lnTo>
                  <a:pt x="349695" y="655948"/>
                </a:lnTo>
                <a:lnTo>
                  <a:pt x="334253" y="598214"/>
                </a:lnTo>
                <a:lnTo>
                  <a:pt x="321935" y="541278"/>
                </a:lnTo>
                <a:lnTo>
                  <a:pt x="312475" y="485418"/>
                </a:lnTo>
                <a:lnTo>
                  <a:pt x="305610" y="430911"/>
                </a:lnTo>
                <a:lnTo>
                  <a:pt x="301074" y="378034"/>
                </a:lnTo>
                <a:lnTo>
                  <a:pt x="298602" y="327066"/>
                </a:lnTo>
                <a:lnTo>
                  <a:pt x="297929" y="278283"/>
                </a:lnTo>
                <a:lnTo>
                  <a:pt x="298790" y="231964"/>
                </a:lnTo>
                <a:lnTo>
                  <a:pt x="300920" y="188385"/>
                </a:lnTo>
                <a:lnTo>
                  <a:pt x="304054" y="147824"/>
                </a:lnTo>
                <a:lnTo>
                  <a:pt x="312272" y="76865"/>
                </a:lnTo>
                <a:lnTo>
                  <a:pt x="321326" y="21309"/>
                </a:lnTo>
                <a:lnTo>
                  <a:pt x="325503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8286776" y="1"/>
            <a:ext cx="645795" cy="545242"/>
          </a:xfrm>
          <a:custGeom>
            <a:avLst/>
            <a:gdLst/>
            <a:ahLst/>
            <a:cxnLst/>
            <a:rect l="l" t="t" r="r" b="b"/>
            <a:pathLst>
              <a:path w="1291590" h="1362710">
                <a:moveTo>
                  <a:pt x="298234" y="0"/>
                </a:moveTo>
                <a:lnTo>
                  <a:pt x="0" y="0"/>
                </a:lnTo>
                <a:lnTo>
                  <a:pt x="63258" y="796150"/>
                </a:lnTo>
                <a:lnTo>
                  <a:pt x="71711" y="835093"/>
                </a:lnTo>
                <a:lnTo>
                  <a:pt x="89819" y="869830"/>
                </a:lnTo>
                <a:lnTo>
                  <a:pt x="116363" y="898636"/>
                </a:lnTo>
                <a:lnTo>
                  <a:pt x="150126" y="919784"/>
                </a:lnTo>
                <a:lnTo>
                  <a:pt x="1100391" y="1350124"/>
                </a:lnTo>
                <a:lnTo>
                  <a:pt x="1143814" y="1362305"/>
                </a:lnTo>
                <a:lnTo>
                  <a:pt x="1187339" y="1361105"/>
                </a:lnTo>
                <a:lnTo>
                  <a:pt x="1228228" y="1347563"/>
                </a:lnTo>
                <a:lnTo>
                  <a:pt x="1263743" y="1322720"/>
                </a:lnTo>
                <a:lnTo>
                  <a:pt x="1291145" y="1287614"/>
                </a:lnTo>
                <a:lnTo>
                  <a:pt x="1291145" y="1141920"/>
                </a:lnTo>
                <a:lnTo>
                  <a:pt x="1262729" y="1105690"/>
                </a:lnTo>
                <a:lnTo>
                  <a:pt x="1223035" y="1079271"/>
                </a:lnTo>
                <a:lnTo>
                  <a:pt x="352666" y="685139"/>
                </a:lnTo>
                <a:lnTo>
                  <a:pt x="298234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/>
          <p:cNvSpPr/>
          <p:nvPr/>
        </p:nvSpPr>
        <p:spPr>
          <a:xfrm>
            <a:off x="8861742" y="117584"/>
            <a:ext cx="282258" cy="282188"/>
          </a:xfrm>
          <a:custGeom>
            <a:avLst/>
            <a:gdLst/>
            <a:ahLst/>
            <a:cxnLst/>
            <a:rect l="l" t="t" r="r" b="b"/>
            <a:pathLst>
              <a:path w="564515" h="591819">
                <a:moveTo>
                  <a:pt x="148512" y="0"/>
                </a:moveTo>
                <a:lnTo>
                  <a:pt x="78141" y="17627"/>
                </a:lnTo>
                <a:lnTo>
                  <a:pt x="23201" y="68478"/>
                </a:lnTo>
                <a:lnTo>
                  <a:pt x="4242" y="112121"/>
                </a:lnTo>
                <a:lnTo>
                  <a:pt x="0" y="157859"/>
                </a:lnTo>
                <a:lnTo>
                  <a:pt x="9732" y="202310"/>
                </a:lnTo>
                <a:lnTo>
                  <a:pt x="32698" y="242093"/>
                </a:lnTo>
                <a:lnTo>
                  <a:pt x="68159" y="273824"/>
                </a:lnTo>
                <a:lnTo>
                  <a:pt x="564475" y="591807"/>
                </a:lnTo>
                <a:lnTo>
                  <a:pt x="564475" y="238734"/>
                </a:lnTo>
                <a:lnTo>
                  <a:pt x="228560" y="23520"/>
                </a:lnTo>
                <a:lnTo>
                  <a:pt x="189522" y="5788"/>
                </a:lnTo>
                <a:lnTo>
                  <a:pt x="148512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51017" y="1959117"/>
            <a:ext cx="6798887" cy="1940374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 defTabSz="685800">
              <a:spcBef>
                <a:spcPct val="0"/>
              </a:spcBef>
              <a:defRPr/>
            </a:pPr>
            <a:r>
              <a:rPr lang="ru-RU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рядом</a:t>
            </a:r>
            <a:r>
              <a:rPr lang="ru-RU" sz="4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685800">
              <a:spcBef>
                <a:spcPct val="0"/>
              </a:spcBef>
              <a:defRPr/>
            </a:pPr>
            <a:endParaRPr lang="ru-RU" sz="1900" b="1" dirty="0"/>
          </a:p>
          <a:p>
            <a:pPr algn="ctr" defTabSz="685800">
              <a:spcBef>
                <a:spcPct val="0"/>
              </a:spcBef>
              <a:defRPr/>
            </a:pPr>
            <a:r>
              <a:rPr lang="ru-RU" sz="1900" b="1" dirty="0" smtClean="0"/>
              <a:t>Проект регионального отделения </a:t>
            </a:r>
            <a:r>
              <a:rPr lang="ru-RU" sz="1900" b="1" dirty="0"/>
              <a:t>ВОД добровольцев в сфере здравоохранения «</a:t>
            </a:r>
            <a:r>
              <a:rPr lang="ru-RU" sz="1900" b="1" dirty="0" smtClean="0"/>
              <a:t>Волонтеры-медики» </a:t>
            </a:r>
            <a:r>
              <a:rPr lang="ru-RU" sz="1900" b="1" dirty="0"/>
              <a:t>по Камчатскому краю</a:t>
            </a:r>
          </a:p>
          <a:p>
            <a:pPr algn="ctr" defTabSz="685800">
              <a:spcBef>
                <a:spcPct val="0"/>
              </a:spcBef>
              <a:defRPr/>
            </a:pPr>
            <a:endParaRPr lang="ru-RU" sz="1900" b="1" dirty="0" smtClean="0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135526" y="3899491"/>
            <a:ext cx="3657739" cy="1145559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/>
          <a:p>
            <a:pPr defTabSz="685800">
              <a:spcBef>
                <a:spcPct val="20000"/>
              </a:spcBef>
              <a:defRPr/>
            </a:pP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685800">
              <a:spcBef>
                <a:spcPct val="20000"/>
              </a:spcBef>
              <a:defRPr/>
            </a:pP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57175" indent="-257175" algn="ctr" defTabSz="685800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г. Петропавловск-Камчатский- 2019 год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1951" y="-1084"/>
            <a:ext cx="2750621" cy="2745670"/>
          </a:xfrm>
          <a:prstGeom prst="rect">
            <a:avLst/>
          </a:prstGeom>
        </p:spPr>
      </p:pic>
      <p:pic>
        <p:nvPicPr>
          <p:cNvPr id="23" name="Рисунок 22" descr="2FoC_Uwdv1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073" y="275771"/>
            <a:ext cx="1412969" cy="173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220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20190415_150945_623.jpg"/>
          <p:cNvPicPr>
            <a:picLocks noChangeAspect="1"/>
          </p:cNvPicPr>
          <p:nvPr/>
        </p:nvPicPr>
        <p:blipFill>
          <a:blip r:embed="rId2" cstate="print"/>
          <a:srcRect r="4162" b="-694"/>
          <a:stretch>
            <a:fillRect/>
          </a:stretch>
        </p:blipFill>
        <p:spPr>
          <a:xfrm>
            <a:off x="498022" y="2555421"/>
            <a:ext cx="2256064" cy="237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593271" y="167879"/>
            <a:ext cx="8229600" cy="6376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1" algn="ctr"/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Адресная помощь</a:t>
            </a:r>
          </a:p>
        </p:txBody>
      </p:sp>
      <p:pic>
        <p:nvPicPr>
          <p:cNvPr id="14" name="Рисунок 13" descr="IMG-20190515-WA0052.jpg"/>
          <p:cNvPicPr>
            <a:picLocks noChangeAspect="1"/>
          </p:cNvPicPr>
          <p:nvPr/>
        </p:nvPicPr>
        <p:blipFill>
          <a:blip r:embed="rId3" cstate="print"/>
          <a:srcRect r="13513"/>
          <a:stretch>
            <a:fillRect/>
          </a:stretch>
        </p:blipFill>
        <p:spPr>
          <a:xfrm>
            <a:off x="5055054" y="955668"/>
            <a:ext cx="3490232" cy="227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190515-WA0057.jpg"/>
          <p:cNvPicPr>
            <a:picLocks noChangeAspect="1"/>
          </p:cNvPicPr>
          <p:nvPr/>
        </p:nvPicPr>
        <p:blipFill>
          <a:blip r:embed="rId4" cstate="print"/>
          <a:srcRect l="8359" t="-1508" r="14011"/>
          <a:stretch>
            <a:fillRect/>
          </a:stretch>
        </p:blipFill>
        <p:spPr>
          <a:xfrm>
            <a:off x="3690258" y="2778379"/>
            <a:ext cx="2993571" cy="220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35" r="14869"/>
          <a:stretch>
            <a:fillRect/>
          </a:stretch>
        </p:blipFill>
        <p:spPr>
          <a:xfrm>
            <a:off x="1839686" y="868806"/>
            <a:ext cx="2786743" cy="222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52538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35"/>
            <a:ext cx="7858180" cy="92869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Лекции о здоровом образе жизни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500" dirty="0"/>
          </a:p>
        </p:txBody>
      </p:sp>
      <p:pic>
        <p:nvPicPr>
          <p:cNvPr id="8" name="Рисунок 7" descr="20190323_083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14362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190204-WA0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642924"/>
            <a:ext cx="2857520" cy="381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190204-WA0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714362"/>
            <a:ext cx="283966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Screenshot_20190514-0057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714626"/>
            <a:ext cx="2412123" cy="242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538843" y="146107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1" algn="ctr"/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Лекции о здоровом образе жизни</a:t>
            </a:r>
          </a:p>
        </p:txBody>
      </p:sp>
      <p:pic>
        <p:nvPicPr>
          <p:cNvPr id="9" name="Рисунок 8" descr="20190402_120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43569" y="1449161"/>
            <a:ext cx="3842659" cy="288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90411_185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13727" y="1396650"/>
            <a:ext cx="4039522" cy="3029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90204_193029_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2423" y="1055914"/>
            <a:ext cx="1970315" cy="197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190407_215849_0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7828" y="2928728"/>
            <a:ext cx="1952114" cy="195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52538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538843" y="146107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1" algn="ctr"/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Лекции о здоровом образе жизни</a:t>
            </a:r>
          </a:p>
        </p:txBody>
      </p:sp>
      <p:grpSp>
        <p:nvGrpSpPr>
          <p:cNvPr id="2" name="Группа 20"/>
          <p:cNvGrpSpPr/>
          <p:nvPr/>
        </p:nvGrpSpPr>
        <p:grpSpPr>
          <a:xfrm>
            <a:off x="391885" y="881743"/>
            <a:ext cx="8507093" cy="3986014"/>
            <a:chOff x="798344" y="1952271"/>
            <a:chExt cx="11066960" cy="4958985"/>
          </a:xfrm>
        </p:grpSpPr>
        <p:pic>
          <p:nvPicPr>
            <p:cNvPr id="13" name="Рисунок 12" descr="IMG_20190407_215849_079.jpg"/>
            <p:cNvPicPr>
              <a:picLocks noChangeAspect="1"/>
            </p:cNvPicPr>
            <p:nvPr/>
          </p:nvPicPr>
          <p:blipFill>
            <a:blip r:embed="rId2" cstate="print"/>
            <a:srcRect l="10847"/>
            <a:stretch>
              <a:fillRect/>
            </a:stretch>
          </p:blipFill>
          <p:spPr>
            <a:xfrm>
              <a:off x="4395323" y="1973943"/>
              <a:ext cx="4061994" cy="45561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Рисунок 17" descr="IMG-20181018-WA001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544" y="4534571"/>
              <a:ext cx="3168914" cy="23766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Рисунок 18" descr="IMG-20181025-WA000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344" y="1952271"/>
              <a:ext cx="3193085" cy="23948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Рисунок 19" descr="IMG-20181115-WA001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4594" y="2075542"/>
              <a:ext cx="3320710" cy="44322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4852538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35"/>
            <a:ext cx="7858180" cy="92869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Лекции о здоровом образе жизни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500" dirty="0"/>
          </a:p>
        </p:txBody>
      </p:sp>
      <p:pic>
        <p:nvPicPr>
          <p:cNvPr id="7" name="Рисунок 6" descr="IMG-20181115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8"/>
            <a:ext cx="278318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181115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857238"/>
            <a:ext cx="272965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181115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857238"/>
            <a:ext cx="2783167" cy="371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35"/>
            <a:ext cx="7858180" cy="92869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Лекции о здоровом образе жизни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500" dirty="0"/>
          </a:p>
        </p:txBody>
      </p:sp>
      <p:pic>
        <p:nvPicPr>
          <p:cNvPr id="6" name="Рисунок 5" descr="IMG-20181116-WA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928676"/>
            <a:ext cx="2555726" cy="340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81129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000114"/>
            <a:ext cx="2507490" cy="334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181129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928939"/>
            <a:ext cx="2786082" cy="208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181129-WA001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785801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571472" y="214296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1" algn="ctr"/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 и массовые мероприятия</a:t>
            </a:r>
          </a:p>
        </p:txBody>
      </p:sp>
      <p:pic>
        <p:nvPicPr>
          <p:cNvPr id="9" name="Содержимое 8" descr="Screenshot_20190514-005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9556" y="1080408"/>
            <a:ext cx="2392873" cy="244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Screenshot_20190514-005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7709" y="2756808"/>
            <a:ext cx="2571749" cy="219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creenshot_20190514-010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8393" y="1069009"/>
            <a:ext cx="2430235" cy="223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Screenshot_20190514-0056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4486" y="2713263"/>
            <a:ext cx="2547257" cy="2245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52538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571472" y="214296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1" algn="ctr"/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 и массовые мероприятия</a:t>
            </a:r>
          </a:p>
        </p:txBody>
      </p:sp>
      <p:pic>
        <p:nvPicPr>
          <p:cNvPr id="10" name="Содержимое 9" descr="IMG-20181130-WA0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910816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181018-WA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000378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Screenshot_20190514-005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071552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Screenshot_20190514-005613.jpg"/>
          <p:cNvPicPr>
            <a:picLocks noChangeAspect="1"/>
          </p:cNvPicPr>
          <p:nvPr/>
        </p:nvPicPr>
        <p:blipFill>
          <a:blip r:embed="rId5" cstate="print"/>
          <a:srcRect r="16666"/>
          <a:stretch>
            <a:fillRect/>
          </a:stretch>
        </p:blipFill>
        <p:spPr>
          <a:xfrm>
            <a:off x="357158" y="857238"/>
            <a:ext cx="2714644" cy="335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52538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рядом!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2" name="Содержимое 11" descr="фото волон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642924"/>
            <a:ext cx="4929222" cy="369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28626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Региональное отделение ВОД добровольцев в сфере здравоохранения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«Волонтеры-медики по Камчатскому краю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2538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525383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 и мероприятия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MG_51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714494"/>
            <a:ext cx="3330649" cy="223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-20190504-WA0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57950" y="928676"/>
            <a:ext cx="2545556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creenshot_20190514-005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357304"/>
            <a:ext cx="2714644" cy="277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52538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35"/>
            <a:ext cx="7858180" cy="928694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Донорство на личном примере</a:t>
            </a:r>
            <a:endParaRPr lang="ru-RU" sz="3500" dirty="0"/>
          </a:p>
        </p:txBody>
      </p:sp>
      <p:pic>
        <p:nvPicPr>
          <p:cNvPr id="6" name="Рисунок 5" descr="IMG_5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000114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786064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952484"/>
            <a:ext cx="3357586" cy="223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2786064"/>
            <a:ext cx="3286148" cy="219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-20190415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7" y="928676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190415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57238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35"/>
            <a:ext cx="7858180" cy="9286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организациям социального профиля </a:t>
            </a:r>
            <a:endParaRPr lang="ru-RU" sz="3500" dirty="0"/>
          </a:p>
        </p:txBody>
      </p:sp>
      <p:pic>
        <p:nvPicPr>
          <p:cNvPr id="9" name="Рисунок 8" descr="IMG-20190415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143122"/>
            <a:ext cx="3595712" cy="269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500826" y="3214692"/>
            <a:ext cx="282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Акция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«Белая ромашка»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34"/>
            <a:ext cx="7858180" cy="128588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организациям социального профиля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мастер-класс (Рождество)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500" dirty="0"/>
          </a:p>
        </p:txBody>
      </p:sp>
      <p:pic>
        <p:nvPicPr>
          <p:cNvPr id="6" name="Рисунок 5" descr="IMG-20180104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428742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80104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1582" y="1500180"/>
            <a:ext cx="20895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80104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71618"/>
            <a:ext cx="2064565" cy="275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35"/>
            <a:ext cx="7858180" cy="9286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организациям социального профиля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мастер-класс (Новый год)</a:t>
            </a:r>
            <a:endParaRPr lang="ru-RU" sz="3500" dirty="0"/>
          </a:p>
        </p:txBody>
      </p:sp>
      <p:pic>
        <p:nvPicPr>
          <p:cNvPr id="8" name="Рисунок 7" descr="20190106_1234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285866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creenshot_20190514-010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285866"/>
            <a:ext cx="283056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creenshot_20190514-010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85866"/>
            <a:ext cx="2500330" cy="253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35"/>
            <a:ext cx="7858180" cy="9286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организациям социального профиля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500" dirty="0"/>
          </a:p>
        </p:txBody>
      </p:sp>
      <p:pic>
        <p:nvPicPr>
          <p:cNvPr id="7" name="Рисунок 6" descr="Screenshot_20190514-010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00312"/>
            <a:ext cx="2354749" cy="236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creenshot_20190514-010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785800"/>
            <a:ext cx="2500330" cy="2457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creenshot_20190514-005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714362"/>
            <a:ext cx="2714644" cy="270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creenshot_20190514-010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500312"/>
            <a:ext cx="2786082" cy="243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35"/>
            <a:ext cx="7858180" cy="9286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организациям социального профиля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500" dirty="0"/>
          </a:p>
        </p:txBody>
      </p:sp>
      <p:pic>
        <p:nvPicPr>
          <p:cNvPr id="8" name="Рисунок 7" descr="Screenshot_20190514-010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14"/>
            <a:ext cx="3571900" cy="36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Screenshot_20190514-01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71552"/>
            <a:ext cx="3901729" cy="347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35"/>
            <a:ext cx="7858180" cy="9286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организациям социального профиля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500" dirty="0"/>
          </a:p>
        </p:txBody>
      </p:sp>
      <p:pic>
        <p:nvPicPr>
          <p:cNvPr id="5" name="Рисунок 4" descr="IMG-20190504-WA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911061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90504-WA0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857238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190504-WA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785800"/>
            <a:ext cx="2645623" cy="198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190504-WA0043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000378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-20190504-WA0047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1000114"/>
            <a:ext cx="2518177" cy="335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110</Words>
  <Application>Microsoft Office PowerPoint</Application>
  <PresentationFormat>Экран (16:9)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Акции и мероприятия</vt:lpstr>
      <vt:lpstr>Донорство на личном примере</vt:lpstr>
      <vt:lpstr>Помощь организациям социального профиля </vt:lpstr>
      <vt:lpstr>Помощь организациям социального профиля творческий мастер-класс (Рождество)  </vt:lpstr>
      <vt:lpstr>Помощь организациям социального профиля творческий мастер-класс (Новый год)</vt:lpstr>
      <vt:lpstr>Помощь организациям социального профиля </vt:lpstr>
      <vt:lpstr>Помощь организациям социального профиля </vt:lpstr>
      <vt:lpstr>Помощь организациям социального профиля </vt:lpstr>
      <vt:lpstr> </vt:lpstr>
      <vt:lpstr>Лекции о здоровом образе жизни  </vt:lpstr>
      <vt:lpstr> </vt:lpstr>
      <vt:lpstr> </vt:lpstr>
      <vt:lpstr>Лекции о здоровом образе жизни  </vt:lpstr>
      <vt:lpstr>Лекции о здоровом образе жизни  </vt:lpstr>
      <vt:lpstr> </vt:lpstr>
      <vt:lpstr> </vt:lpstr>
      <vt:lpstr>Я рядом! </vt:lpstr>
      <vt:lpstr>   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Серёга</dc:creator>
  <cp:lastModifiedBy>Серова Светлана</cp:lastModifiedBy>
  <cp:revision>26</cp:revision>
  <dcterms:created xsi:type="dcterms:W3CDTF">2019-05-13T10:09:46Z</dcterms:created>
  <dcterms:modified xsi:type="dcterms:W3CDTF">2022-06-15T01:57:59Z</dcterms:modified>
</cp:coreProperties>
</file>