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756" y="6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3933741" y="3328527"/>
            <a:ext cx="10420517" cy="1726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1C1C1B"/>
                </a:solidFill>
                <a:latin typeface="Lucida Sans Unicode"/>
                <a:cs typeface="Lucida Sans Unicode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4/12/2023</a:t>
            </a:fld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7500" b="0" i="0">
                <a:solidFill>
                  <a:srgbClr val="1C1C1B"/>
                </a:solidFill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0" tIns="0" rIns="0" bIns="0"/>
          <a:lstStyle>
            <a:lvl1pPr>
              <a:defRPr sz="7500" b="0" i="0">
                <a:solidFill>
                  <a:srgbClr val="1C1C1B"/>
                </a:solidFill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4/12/2023</a:t>
            </a:fld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7CC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031234" y="932622"/>
            <a:ext cx="16228060" cy="8432800"/>
          </a:xfrm>
          <a:custGeom>
            <a:avLst/>
            <a:gdLst/>
            <a:ahLst/>
            <a:cxnLst/>
            <a:rect l="l" t="t" r="r" b="b"/>
            <a:pathLst>
              <a:path w="16228060" h="8432800" extrusionOk="0">
                <a:moveTo>
                  <a:pt x="14451867" y="12700"/>
                </a:moveTo>
                <a:lnTo>
                  <a:pt x="8143489" y="12700"/>
                </a:lnTo>
                <a:lnTo>
                  <a:pt x="8273632" y="0"/>
                </a:lnTo>
                <a:lnTo>
                  <a:pt x="14394269" y="0"/>
                </a:lnTo>
                <a:lnTo>
                  <a:pt x="14451867" y="12700"/>
                </a:lnTo>
                <a:close/>
              </a:path>
              <a:path w="16228060" h="8432800" extrusionOk="0">
                <a:moveTo>
                  <a:pt x="14621636" y="25400"/>
                </a:moveTo>
                <a:lnTo>
                  <a:pt x="6584042" y="25400"/>
                </a:lnTo>
                <a:lnTo>
                  <a:pt x="6695502" y="12700"/>
                </a:lnTo>
                <a:lnTo>
                  <a:pt x="14565600" y="12700"/>
                </a:lnTo>
                <a:lnTo>
                  <a:pt x="14621636" y="25400"/>
                </a:lnTo>
                <a:close/>
              </a:path>
              <a:path w="16228060" h="8432800" extrusionOk="0">
                <a:moveTo>
                  <a:pt x="14731794" y="38100"/>
                </a:moveTo>
                <a:lnTo>
                  <a:pt x="5543552" y="38100"/>
                </a:lnTo>
                <a:lnTo>
                  <a:pt x="5641672" y="25400"/>
                </a:lnTo>
                <a:lnTo>
                  <a:pt x="14677051" y="25400"/>
                </a:lnTo>
                <a:lnTo>
                  <a:pt x="14731794" y="38100"/>
                </a:lnTo>
                <a:close/>
              </a:path>
              <a:path w="16228060" h="8432800" extrusionOk="0">
                <a:moveTo>
                  <a:pt x="14839068" y="50800"/>
                </a:moveTo>
                <a:lnTo>
                  <a:pt x="4717201" y="50800"/>
                </a:lnTo>
                <a:lnTo>
                  <a:pt x="4804082" y="38100"/>
                </a:lnTo>
                <a:lnTo>
                  <a:pt x="14785816" y="38100"/>
                </a:lnTo>
                <a:lnTo>
                  <a:pt x="14839068" y="50800"/>
                </a:lnTo>
                <a:close/>
              </a:path>
              <a:path w="16228060" h="8432800" extrusionOk="0">
                <a:moveTo>
                  <a:pt x="14943055" y="63500"/>
                </a:moveTo>
                <a:lnTo>
                  <a:pt x="4142234" y="63500"/>
                </a:lnTo>
                <a:lnTo>
                  <a:pt x="4220877" y="50800"/>
                </a:lnTo>
                <a:lnTo>
                  <a:pt x="14891497" y="50800"/>
                </a:lnTo>
                <a:lnTo>
                  <a:pt x="14943055" y="63500"/>
                </a:lnTo>
                <a:close/>
              </a:path>
              <a:path w="16228060" h="8432800" extrusionOk="0">
                <a:moveTo>
                  <a:pt x="15395124" y="8255000"/>
                </a:moveTo>
                <a:lnTo>
                  <a:pt x="552233" y="8255000"/>
                </a:lnTo>
                <a:lnTo>
                  <a:pt x="522067" y="8216900"/>
                </a:lnTo>
                <a:lnTo>
                  <a:pt x="492951" y="8191500"/>
                </a:lnTo>
                <a:lnTo>
                  <a:pt x="437874" y="8128000"/>
                </a:lnTo>
                <a:lnTo>
                  <a:pt x="411914" y="8089900"/>
                </a:lnTo>
                <a:lnTo>
                  <a:pt x="387006" y="8051800"/>
                </a:lnTo>
                <a:lnTo>
                  <a:pt x="363153" y="8013700"/>
                </a:lnTo>
                <a:lnTo>
                  <a:pt x="340354" y="7975600"/>
                </a:lnTo>
                <a:lnTo>
                  <a:pt x="318610" y="7937500"/>
                </a:lnTo>
                <a:lnTo>
                  <a:pt x="297921" y="7886700"/>
                </a:lnTo>
                <a:lnTo>
                  <a:pt x="278289" y="7835900"/>
                </a:lnTo>
                <a:lnTo>
                  <a:pt x="259714" y="7797800"/>
                </a:lnTo>
                <a:lnTo>
                  <a:pt x="242197" y="7747000"/>
                </a:lnTo>
                <a:lnTo>
                  <a:pt x="225738" y="7696200"/>
                </a:lnTo>
                <a:lnTo>
                  <a:pt x="210337" y="7645400"/>
                </a:lnTo>
                <a:lnTo>
                  <a:pt x="195997" y="7594600"/>
                </a:lnTo>
                <a:lnTo>
                  <a:pt x="182717" y="7543800"/>
                </a:lnTo>
                <a:lnTo>
                  <a:pt x="170497" y="7493000"/>
                </a:lnTo>
                <a:lnTo>
                  <a:pt x="159339" y="7429500"/>
                </a:lnTo>
                <a:lnTo>
                  <a:pt x="149244" y="7378700"/>
                </a:lnTo>
                <a:lnTo>
                  <a:pt x="140211" y="7327900"/>
                </a:lnTo>
                <a:lnTo>
                  <a:pt x="132242" y="7264400"/>
                </a:lnTo>
                <a:lnTo>
                  <a:pt x="125337" y="7213600"/>
                </a:lnTo>
                <a:lnTo>
                  <a:pt x="119496" y="7150100"/>
                </a:lnTo>
                <a:lnTo>
                  <a:pt x="97574" y="7010400"/>
                </a:lnTo>
                <a:lnTo>
                  <a:pt x="51078" y="6388100"/>
                </a:lnTo>
                <a:lnTo>
                  <a:pt x="8917" y="5054600"/>
                </a:lnTo>
                <a:lnTo>
                  <a:pt x="0" y="2730500"/>
                </a:lnTo>
                <a:lnTo>
                  <a:pt x="27429" y="2311400"/>
                </a:lnTo>
                <a:lnTo>
                  <a:pt x="69169" y="1892300"/>
                </a:lnTo>
                <a:lnTo>
                  <a:pt x="107332" y="1574800"/>
                </a:lnTo>
                <a:lnTo>
                  <a:pt x="124028" y="1435100"/>
                </a:lnTo>
                <a:lnTo>
                  <a:pt x="128977" y="1397000"/>
                </a:lnTo>
                <a:lnTo>
                  <a:pt x="132893" y="1346200"/>
                </a:lnTo>
                <a:lnTo>
                  <a:pt x="136059" y="1295400"/>
                </a:lnTo>
                <a:lnTo>
                  <a:pt x="138758" y="1257300"/>
                </a:lnTo>
                <a:lnTo>
                  <a:pt x="141272" y="1206500"/>
                </a:lnTo>
                <a:lnTo>
                  <a:pt x="143885" y="1155700"/>
                </a:lnTo>
                <a:lnTo>
                  <a:pt x="146879" y="1104900"/>
                </a:lnTo>
                <a:lnTo>
                  <a:pt x="150538" y="1054100"/>
                </a:lnTo>
                <a:lnTo>
                  <a:pt x="155144" y="1016000"/>
                </a:lnTo>
                <a:lnTo>
                  <a:pt x="160981" y="965200"/>
                </a:lnTo>
                <a:lnTo>
                  <a:pt x="168331" y="914400"/>
                </a:lnTo>
                <a:lnTo>
                  <a:pt x="177476" y="863600"/>
                </a:lnTo>
                <a:lnTo>
                  <a:pt x="188701" y="825500"/>
                </a:lnTo>
                <a:lnTo>
                  <a:pt x="202288" y="774700"/>
                </a:lnTo>
                <a:lnTo>
                  <a:pt x="218520" y="736600"/>
                </a:lnTo>
                <a:lnTo>
                  <a:pt x="237680" y="685800"/>
                </a:lnTo>
                <a:lnTo>
                  <a:pt x="260050" y="647700"/>
                </a:lnTo>
                <a:lnTo>
                  <a:pt x="285914" y="609600"/>
                </a:lnTo>
                <a:lnTo>
                  <a:pt x="315555" y="558800"/>
                </a:lnTo>
                <a:lnTo>
                  <a:pt x="349255" y="520700"/>
                </a:lnTo>
                <a:lnTo>
                  <a:pt x="387298" y="482600"/>
                </a:lnTo>
                <a:lnTo>
                  <a:pt x="398612" y="482600"/>
                </a:lnTo>
                <a:lnTo>
                  <a:pt x="404348" y="469900"/>
                </a:lnTo>
                <a:lnTo>
                  <a:pt x="410147" y="469900"/>
                </a:lnTo>
                <a:lnTo>
                  <a:pt x="416020" y="457200"/>
                </a:lnTo>
                <a:lnTo>
                  <a:pt x="428020" y="457200"/>
                </a:lnTo>
                <a:lnTo>
                  <a:pt x="434165" y="444500"/>
                </a:lnTo>
                <a:lnTo>
                  <a:pt x="440419" y="444500"/>
                </a:lnTo>
                <a:lnTo>
                  <a:pt x="446792" y="431800"/>
                </a:lnTo>
                <a:lnTo>
                  <a:pt x="459926" y="431800"/>
                </a:lnTo>
                <a:lnTo>
                  <a:pt x="466706" y="419100"/>
                </a:lnTo>
                <a:lnTo>
                  <a:pt x="480736" y="419100"/>
                </a:lnTo>
                <a:lnTo>
                  <a:pt x="488004" y="406400"/>
                </a:lnTo>
                <a:lnTo>
                  <a:pt x="495453" y="406400"/>
                </a:lnTo>
                <a:lnTo>
                  <a:pt x="503092" y="393700"/>
                </a:lnTo>
                <a:lnTo>
                  <a:pt x="518974" y="393700"/>
                </a:lnTo>
                <a:lnTo>
                  <a:pt x="527236" y="381000"/>
                </a:lnTo>
                <a:lnTo>
                  <a:pt x="544445" y="381000"/>
                </a:lnTo>
                <a:lnTo>
                  <a:pt x="553410" y="368300"/>
                </a:lnTo>
                <a:lnTo>
                  <a:pt x="572108" y="368300"/>
                </a:lnTo>
                <a:lnTo>
                  <a:pt x="581858" y="355600"/>
                </a:lnTo>
                <a:lnTo>
                  <a:pt x="602205" y="355600"/>
                </a:lnTo>
                <a:lnTo>
                  <a:pt x="612820" y="342900"/>
                </a:lnTo>
                <a:lnTo>
                  <a:pt x="634979" y="342900"/>
                </a:lnTo>
                <a:lnTo>
                  <a:pt x="646540" y="330200"/>
                </a:lnTo>
                <a:lnTo>
                  <a:pt x="670672" y="330200"/>
                </a:lnTo>
                <a:lnTo>
                  <a:pt x="683260" y="317500"/>
                </a:lnTo>
                <a:lnTo>
                  <a:pt x="709526" y="317500"/>
                </a:lnTo>
                <a:lnTo>
                  <a:pt x="723222" y="304800"/>
                </a:lnTo>
                <a:lnTo>
                  <a:pt x="751784" y="304800"/>
                </a:lnTo>
                <a:lnTo>
                  <a:pt x="766668" y="292100"/>
                </a:lnTo>
                <a:lnTo>
                  <a:pt x="797688" y="292100"/>
                </a:lnTo>
                <a:lnTo>
                  <a:pt x="813841" y="279400"/>
                </a:lnTo>
                <a:lnTo>
                  <a:pt x="847480" y="279400"/>
                </a:lnTo>
                <a:lnTo>
                  <a:pt x="864983" y="266700"/>
                </a:lnTo>
                <a:lnTo>
                  <a:pt x="901402" y="266700"/>
                </a:lnTo>
                <a:lnTo>
                  <a:pt x="920336" y="254000"/>
                </a:lnTo>
                <a:lnTo>
                  <a:pt x="980143" y="254000"/>
                </a:lnTo>
                <a:lnTo>
                  <a:pt x="1001111" y="241300"/>
                </a:lnTo>
                <a:lnTo>
                  <a:pt x="1044646" y="241300"/>
                </a:lnTo>
                <a:lnTo>
                  <a:pt x="1067233" y="228600"/>
                </a:lnTo>
                <a:lnTo>
                  <a:pt x="1138374" y="228600"/>
                </a:lnTo>
                <a:lnTo>
                  <a:pt x="1163245" y="215900"/>
                </a:lnTo>
                <a:lnTo>
                  <a:pt x="1241455" y="215900"/>
                </a:lnTo>
                <a:lnTo>
                  <a:pt x="1268754" y="203200"/>
                </a:lnTo>
                <a:lnTo>
                  <a:pt x="1325249" y="203200"/>
                </a:lnTo>
                <a:lnTo>
                  <a:pt x="1354464" y="190500"/>
                </a:lnTo>
                <a:lnTo>
                  <a:pt x="1446081" y="190500"/>
                </a:lnTo>
                <a:lnTo>
                  <a:pt x="1477975" y="177800"/>
                </a:lnTo>
                <a:lnTo>
                  <a:pt x="1577846" y="177800"/>
                </a:lnTo>
                <a:lnTo>
                  <a:pt x="1612563" y="165100"/>
                </a:lnTo>
                <a:lnTo>
                  <a:pt x="1758802" y="165100"/>
                </a:lnTo>
                <a:lnTo>
                  <a:pt x="1797249" y="152400"/>
                </a:lnTo>
                <a:lnTo>
                  <a:pt x="1917266" y="152400"/>
                </a:lnTo>
                <a:lnTo>
                  <a:pt x="1958860" y="139700"/>
                </a:lnTo>
                <a:lnTo>
                  <a:pt x="2133414" y="139700"/>
                </a:lnTo>
                <a:lnTo>
                  <a:pt x="2179142" y="127000"/>
                </a:lnTo>
                <a:lnTo>
                  <a:pt x="2321485" y="127000"/>
                </a:lnTo>
                <a:lnTo>
                  <a:pt x="2370683" y="114300"/>
                </a:lnTo>
                <a:lnTo>
                  <a:pt x="2576459" y="114300"/>
                </a:lnTo>
                <a:lnTo>
                  <a:pt x="2630195" y="101600"/>
                </a:lnTo>
                <a:lnTo>
                  <a:pt x="2913072" y="101600"/>
                </a:lnTo>
                <a:lnTo>
                  <a:pt x="2972550" y="88900"/>
                </a:lnTo>
                <a:lnTo>
                  <a:pt x="3220437" y="88900"/>
                </a:lnTo>
                <a:lnTo>
                  <a:pt x="3284947" y="76200"/>
                </a:lnTo>
                <a:lnTo>
                  <a:pt x="3623176" y="76200"/>
                </a:lnTo>
                <a:lnTo>
                  <a:pt x="3694021" y="63500"/>
                </a:lnTo>
                <a:lnTo>
                  <a:pt x="14993691" y="63500"/>
                </a:lnTo>
                <a:lnTo>
                  <a:pt x="15043356" y="76200"/>
                </a:lnTo>
                <a:lnTo>
                  <a:pt x="15186016" y="114300"/>
                </a:lnTo>
                <a:lnTo>
                  <a:pt x="15275345" y="139700"/>
                </a:lnTo>
                <a:lnTo>
                  <a:pt x="15359584" y="165100"/>
                </a:lnTo>
                <a:lnTo>
                  <a:pt x="15399669" y="177800"/>
                </a:lnTo>
                <a:lnTo>
                  <a:pt x="15438331" y="190500"/>
                </a:lnTo>
                <a:lnTo>
                  <a:pt x="15475519" y="215900"/>
                </a:lnTo>
                <a:lnTo>
                  <a:pt x="15524217" y="241300"/>
                </a:lnTo>
                <a:lnTo>
                  <a:pt x="15571011" y="266700"/>
                </a:lnTo>
                <a:lnTo>
                  <a:pt x="15615929" y="292100"/>
                </a:lnTo>
                <a:lnTo>
                  <a:pt x="15658998" y="317500"/>
                </a:lnTo>
                <a:lnTo>
                  <a:pt x="15700246" y="342900"/>
                </a:lnTo>
                <a:lnTo>
                  <a:pt x="15739700" y="381000"/>
                </a:lnTo>
                <a:lnTo>
                  <a:pt x="15777388" y="406400"/>
                </a:lnTo>
                <a:lnTo>
                  <a:pt x="15813338" y="444500"/>
                </a:lnTo>
                <a:lnTo>
                  <a:pt x="15847576" y="469900"/>
                </a:lnTo>
                <a:lnTo>
                  <a:pt x="15880132" y="508000"/>
                </a:lnTo>
                <a:lnTo>
                  <a:pt x="15911031" y="546100"/>
                </a:lnTo>
                <a:lnTo>
                  <a:pt x="15940302" y="584200"/>
                </a:lnTo>
                <a:lnTo>
                  <a:pt x="15967972" y="609600"/>
                </a:lnTo>
                <a:lnTo>
                  <a:pt x="15994070" y="647700"/>
                </a:lnTo>
                <a:lnTo>
                  <a:pt x="16018621" y="685800"/>
                </a:lnTo>
                <a:lnTo>
                  <a:pt x="16041654" y="723900"/>
                </a:lnTo>
                <a:lnTo>
                  <a:pt x="16063197" y="774700"/>
                </a:lnTo>
                <a:lnTo>
                  <a:pt x="16083277" y="812800"/>
                </a:lnTo>
                <a:lnTo>
                  <a:pt x="16101921" y="850900"/>
                </a:lnTo>
                <a:lnTo>
                  <a:pt x="16119158" y="889000"/>
                </a:lnTo>
                <a:lnTo>
                  <a:pt x="16135014" y="939800"/>
                </a:lnTo>
                <a:lnTo>
                  <a:pt x="16149517" y="977900"/>
                </a:lnTo>
                <a:lnTo>
                  <a:pt x="16162695" y="1028700"/>
                </a:lnTo>
                <a:lnTo>
                  <a:pt x="16174575" y="1066800"/>
                </a:lnTo>
                <a:lnTo>
                  <a:pt x="16185185" y="1104900"/>
                </a:lnTo>
                <a:lnTo>
                  <a:pt x="16194553" y="1155700"/>
                </a:lnTo>
                <a:lnTo>
                  <a:pt x="16202705" y="1206500"/>
                </a:lnTo>
                <a:lnTo>
                  <a:pt x="16209670" y="1244600"/>
                </a:lnTo>
                <a:lnTo>
                  <a:pt x="16215475" y="1295400"/>
                </a:lnTo>
                <a:lnTo>
                  <a:pt x="16220147" y="1333500"/>
                </a:lnTo>
                <a:lnTo>
                  <a:pt x="16223715" y="1384300"/>
                </a:lnTo>
                <a:lnTo>
                  <a:pt x="16226205" y="1435100"/>
                </a:lnTo>
                <a:lnTo>
                  <a:pt x="16227646" y="1485900"/>
                </a:lnTo>
                <a:lnTo>
                  <a:pt x="16228064" y="1524000"/>
                </a:lnTo>
                <a:lnTo>
                  <a:pt x="16227488" y="1574800"/>
                </a:lnTo>
                <a:lnTo>
                  <a:pt x="16212447" y="1689100"/>
                </a:lnTo>
                <a:lnTo>
                  <a:pt x="16180617" y="1993900"/>
                </a:lnTo>
                <a:lnTo>
                  <a:pt x="16151940" y="2387600"/>
                </a:lnTo>
                <a:lnTo>
                  <a:pt x="16146360" y="2806700"/>
                </a:lnTo>
                <a:lnTo>
                  <a:pt x="16158209" y="5054600"/>
                </a:lnTo>
                <a:lnTo>
                  <a:pt x="16168560" y="6324600"/>
                </a:lnTo>
                <a:lnTo>
                  <a:pt x="16175889" y="6883400"/>
                </a:lnTo>
                <a:lnTo>
                  <a:pt x="16178671" y="7010400"/>
                </a:lnTo>
                <a:lnTo>
                  <a:pt x="16174159" y="7061200"/>
                </a:lnTo>
                <a:lnTo>
                  <a:pt x="16168177" y="7112000"/>
                </a:lnTo>
                <a:lnTo>
                  <a:pt x="16160734" y="7162800"/>
                </a:lnTo>
                <a:lnTo>
                  <a:pt x="16151836" y="7200900"/>
                </a:lnTo>
                <a:lnTo>
                  <a:pt x="16141492" y="7251700"/>
                </a:lnTo>
                <a:lnTo>
                  <a:pt x="16129710" y="7302500"/>
                </a:lnTo>
                <a:lnTo>
                  <a:pt x="16116498" y="7353300"/>
                </a:lnTo>
                <a:lnTo>
                  <a:pt x="16101863" y="7391400"/>
                </a:lnTo>
                <a:lnTo>
                  <a:pt x="16085814" y="7442200"/>
                </a:lnTo>
                <a:lnTo>
                  <a:pt x="16068359" y="7493000"/>
                </a:lnTo>
                <a:lnTo>
                  <a:pt x="16049505" y="7531100"/>
                </a:lnTo>
                <a:lnTo>
                  <a:pt x="16029260" y="7581900"/>
                </a:lnTo>
                <a:lnTo>
                  <a:pt x="16007632" y="7620000"/>
                </a:lnTo>
                <a:lnTo>
                  <a:pt x="15984630" y="7670800"/>
                </a:lnTo>
                <a:lnTo>
                  <a:pt x="15960261" y="7708900"/>
                </a:lnTo>
                <a:lnTo>
                  <a:pt x="15934532" y="7747000"/>
                </a:lnTo>
                <a:lnTo>
                  <a:pt x="15907453" y="7797800"/>
                </a:lnTo>
                <a:lnTo>
                  <a:pt x="15879030" y="7835900"/>
                </a:lnTo>
                <a:lnTo>
                  <a:pt x="15849272" y="7874000"/>
                </a:lnTo>
                <a:lnTo>
                  <a:pt x="15818186" y="7912100"/>
                </a:lnTo>
                <a:lnTo>
                  <a:pt x="15785781" y="7950200"/>
                </a:lnTo>
                <a:lnTo>
                  <a:pt x="15752065" y="7988300"/>
                </a:lnTo>
                <a:lnTo>
                  <a:pt x="15717045" y="8013700"/>
                </a:lnTo>
                <a:lnTo>
                  <a:pt x="15680729" y="8051800"/>
                </a:lnTo>
                <a:lnTo>
                  <a:pt x="15643125" y="8089900"/>
                </a:lnTo>
                <a:lnTo>
                  <a:pt x="15604242" y="8115300"/>
                </a:lnTo>
                <a:lnTo>
                  <a:pt x="15564086" y="8153400"/>
                </a:lnTo>
                <a:lnTo>
                  <a:pt x="15522666" y="8178800"/>
                </a:lnTo>
                <a:lnTo>
                  <a:pt x="15479990" y="8204200"/>
                </a:lnTo>
                <a:lnTo>
                  <a:pt x="15436066" y="8229600"/>
                </a:lnTo>
                <a:lnTo>
                  <a:pt x="15422576" y="8242300"/>
                </a:lnTo>
                <a:lnTo>
                  <a:pt x="15408939" y="8242300"/>
                </a:lnTo>
                <a:lnTo>
                  <a:pt x="15395124" y="8255000"/>
                </a:lnTo>
                <a:close/>
              </a:path>
              <a:path w="16228060" h="8432800" extrusionOk="0">
                <a:moveTo>
                  <a:pt x="15366821" y="8267700"/>
                </a:moveTo>
                <a:lnTo>
                  <a:pt x="570356" y="8267700"/>
                </a:lnTo>
                <a:lnTo>
                  <a:pt x="565734" y="8255000"/>
                </a:lnTo>
                <a:lnTo>
                  <a:pt x="15381096" y="8255000"/>
                </a:lnTo>
                <a:lnTo>
                  <a:pt x="15366821" y="8267700"/>
                </a:lnTo>
                <a:close/>
              </a:path>
              <a:path w="16228060" h="8432800" extrusionOk="0">
                <a:moveTo>
                  <a:pt x="15337397" y="8280400"/>
                </a:moveTo>
                <a:lnTo>
                  <a:pt x="584685" y="8280400"/>
                </a:lnTo>
                <a:lnTo>
                  <a:pt x="579825" y="8267700"/>
                </a:lnTo>
                <a:lnTo>
                  <a:pt x="15352266" y="8267700"/>
                </a:lnTo>
                <a:lnTo>
                  <a:pt x="15337397" y="8280400"/>
                </a:lnTo>
                <a:close/>
              </a:path>
              <a:path w="16228060" h="8432800" extrusionOk="0">
                <a:moveTo>
                  <a:pt x="15306585" y="8293100"/>
                </a:moveTo>
                <a:lnTo>
                  <a:pt x="605128" y="8293100"/>
                </a:lnTo>
                <a:lnTo>
                  <a:pt x="599853" y="8280400"/>
                </a:lnTo>
                <a:lnTo>
                  <a:pt x="15322181" y="8280400"/>
                </a:lnTo>
                <a:lnTo>
                  <a:pt x="15306585" y="8293100"/>
                </a:lnTo>
                <a:close/>
              </a:path>
              <a:path w="16228060" h="8432800" extrusionOk="0">
                <a:moveTo>
                  <a:pt x="15274114" y="8305800"/>
                </a:moveTo>
                <a:lnTo>
                  <a:pt x="627512" y="8305800"/>
                </a:lnTo>
                <a:lnTo>
                  <a:pt x="621710" y="8293100"/>
                </a:lnTo>
                <a:lnTo>
                  <a:pt x="15290573" y="8293100"/>
                </a:lnTo>
                <a:lnTo>
                  <a:pt x="15274114" y="8305800"/>
                </a:lnTo>
                <a:close/>
              </a:path>
              <a:path w="16228060" h="8432800" extrusionOk="0">
                <a:moveTo>
                  <a:pt x="15239717" y="8318500"/>
                </a:moveTo>
                <a:lnTo>
                  <a:pt x="658900" y="8318500"/>
                </a:lnTo>
                <a:lnTo>
                  <a:pt x="652282" y="8305800"/>
                </a:lnTo>
                <a:lnTo>
                  <a:pt x="15257173" y="8305800"/>
                </a:lnTo>
                <a:lnTo>
                  <a:pt x="15239717" y="8318500"/>
                </a:lnTo>
                <a:close/>
              </a:path>
              <a:path w="16228060" h="8432800" extrusionOk="0">
                <a:moveTo>
                  <a:pt x="15203124" y="8331200"/>
                </a:moveTo>
                <a:lnTo>
                  <a:pt x="687283" y="8331200"/>
                </a:lnTo>
                <a:lnTo>
                  <a:pt x="679886" y="8318500"/>
                </a:lnTo>
                <a:lnTo>
                  <a:pt x="15221712" y="8318500"/>
                </a:lnTo>
                <a:lnTo>
                  <a:pt x="15203124" y="8331200"/>
                </a:lnTo>
                <a:close/>
              </a:path>
              <a:path w="16228060" h="8432800" extrusionOk="0">
                <a:moveTo>
                  <a:pt x="15143531" y="8343900"/>
                </a:moveTo>
                <a:lnTo>
                  <a:pt x="727583" y="8343900"/>
                </a:lnTo>
                <a:lnTo>
                  <a:pt x="719057" y="8331200"/>
                </a:lnTo>
                <a:lnTo>
                  <a:pt x="15164067" y="8331200"/>
                </a:lnTo>
                <a:lnTo>
                  <a:pt x="15143531" y="8343900"/>
                </a:lnTo>
                <a:close/>
              </a:path>
              <a:path w="16228060" h="8432800" extrusionOk="0">
                <a:moveTo>
                  <a:pt x="15100273" y="8356600"/>
                </a:moveTo>
                <a:lnTo>
                  <a:pt x="784167" y="8356600"/>
                </a:lnTo>
                <a:lnTo>
                  <a:pt x="774055" y="8343900"/>
                </a:lnTo>
                <a:lnTo>
                  <a:pt x="15122277" y="8343900"/>
                </a:lnTo>
                <a:lnTo>
                  <a:pt x="15100273" y="8356600"/>
                </a:lnTo>
                <a:close/>
              </a:path>
              <a:path w="16228060" h="8432800" extrusionOk="0">
                <a:moveTo>
                  <a:pt x="15029423" y="8369300"/>
                </a:moveTo>
                <a:lnTo>
                  <a:pt x="851148" y="8369300"/>
                </a:lnTo>
                <a:lnTo>
                  <a:pt x="839198" y="8356600"/>
                </a:lnTo>
                <a:lnTo>
                  <a:pt x="15053880" y="8356600"/>
                </a:lnTo>
                <a:lnTo>
                  <a:pt x="15029423" y="8369300"/>
                </a:lnTo>
                <a:close/>
              </a:path>
              <a:path w="16228060" h="8432800" extrusionOk="0">
                <a:moveTo>
                  <a:pt x="14950608" y="8382000"/>
                </a:moveTo>
                <a:lnTo>
                  <a:pt x="930032" y="8382000"/>
                </a:lnTo>
                <a:lnTo>
                  <a:pt x="915994" y="8369300"/>
                </a:lnTo>
                <a:lnTo>
                  <a:pt x="14977820" y="8369300"/>
                </a:lnTo>
                <a:lnTo>
                  <a:pt x="14950608" y="8382000"/>
                </a:lnTo>
                <a:close/>
              </a:path>
              <a:path w="16228060" h="8432800" extrusionOk="0">
                <a:moveTo>
                  <a:pt x="14831566" y="8394700"/>
                </a:moveTo>
                <a:lnTo>
                  <a:pt x="1056334" y="8394700"/>
                </a:lnTo>
                <a:lnTo>
                  <a:pt x="1039120" y="8382000"/>
                </a:lnTo>
                <a:lnTo>
                  <a:pt x="14862922" y="8382000"/>
                </a:lnTo>
                <a:lnTo>
                  <a:pt x="14831566" y="8394700"/>
                </a:lnTo>
                <a:close/>
              </a:path>
              <a:path w="16228060" h="8432800" extrusionOk="0">
                <a:moveTo>
                  <a:pt x="14694602" y="8407400"/>
                </a:moveTo>
                <a:lnTo>
                  <a:pt x="1231374" y="8407400"/>
                </a:lnTo>
                <a:lnTo>
                  <a:pt x="1210053" y="8394700"/>
                </a:lnTo>
                <a:lnTo>
                  <a:pt x="14730641" y="8394700"/>
                </a:lnTo>
                <a:lnTo>
                  <a:pt x="14694602" y="8407400"/>
                </a:lnTo>
                <a:close/>
              </a:path>
              <a:path w="16228060" h="8432800" extrusionOk="0">
                <a:moveTo>
                  <a:pt x="14494920" y="8420100"/>
                </a:moveTo>
                <a:lnTo>
                  <a:pt x="1527532" y="8420100"/>
                </a:lnTo>
                <a:lnTo>
                  <a:pt x="1499856" y="8407400"/>
                </a:lnTo>
                <a:lnTo>
                  <a:pt x="14537567" y="8407400"/>
                </a:lnTo>
                <a:lnTo>
                  <a:pt x="14494920" y="8420100"/>
                </a:lnTo>
                <a:close/>
              </a:path>
              <a:path w="16228060" h="8432800" extrusionOk="0">
                <a:moveTo>
                  <a:pt x="14154680" y="8432800"/>
                </a:moveTo>
                <a:lnTo>
                  <a:pt x="2130781" y="8432800"/>
                </a:lnTo>
                <a:lnTo>
                  <a:pt x="2091687" y="8420100"/>
                </a:lnTo>
                <a:lnTo>
                  <a:pt x="14207990" y="8420100"/>
                </a:lnTo>
                <a:lnTo>
                  <a:pt x="14154680" y="8432800"/>
                </a:lnTo>
                <a:close/>
              </a:path>
            </a:pathLst>
          </a:custGeom>
          <a:solidFill>
            <a:srgbClr val="FFF9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7500" b="0" i="0">
                <a:solidFill>
                  <a:srgbClr val="1C1C1B"/>
                </a:solidFill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4/12/2023</a:t>
            </a:fld>
            <a:endParaRPr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7500" b="0" i="0">
                <a:solidFill>
                  <a:srgbClr val="1C1C1B"/>
                </a:solidFill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4/12/2023</a:t>
            </a:fld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4/12/2023</a:t>
            </a:fld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3838456" y="1212363"/>
            <a:ext cx="10611084" cy="2311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>
                <a:solidFill>
                  <a:srgbClr val="1C1C1B"/>
                </a:solidFill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865570" y="2316137"/>
            <a:ext cx="14556858" cy="6015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>
                <a:solidFill>
                  <a:srgbClr val="1C1C1B"/>
                </a:solidFill>
                <a:latin typeface="Microsoft Sans Serif"/>
                <a:cs typeface="Microsoft Sans Serif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4/12/2023</a:t>
            </a:fld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stagram.com/mini.academiya?igshid=YjNmNGQ3MDY=" TargetMode="External"/><Relationship Id="rId4" Type="http://schemas.openxmlformats.org/officeDocument/2006/relationships/hyperlink" Target="https://vk.com/mini.academi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0" y="0"/>
            <a:ext cx="18287999" cy="102870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 bwMode="auto">
          <a:xfrm>
            <a:off x="6635594" y="1905469"/>
            <a:ext cx="5416254" cy="74775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  <a:defRPr/>
            </a:pPr>
            <a:r>
              <a:rPr lang="en-US" sz="4800" b="0" i="0" u="none" strike="noStrike" cap="none" spc="135">
                <a:solidFill>
                  <a:schemeClr val="bg1"/>
                </a:solidFill>
                <a:latin typeface="Calibri"/>
                <a:cs typeface="Calibri"/>
              </a:rPr>
              <a:t>ФГБОУ ВО «БГПУ» </a:t>
            </a:r>
            <a:endParaRPr sz="480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842174743" name="TextBox 1842174742"/>
          <p:cNvSpPr txBox="1"/>
          <p:nvPr/>
        </p:nvSpPr>
        <p:spPr bwMode="auto">
          <a:xfrm>
            <a:off x="3735882" y="4332776"/>
            <a:ext cx="11345540" cy="2286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en-US" sz="48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 Центр интеллектуального и творческого развития детей</a:t>
            </a:r>
          </a:p>
          <a:p>
            <a:pPr algn="ctr">
              <a:defRPr/>
            </a:pPr>
            <a:r>
              <a:rPr lang="en-US" sz="48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«</a:t>
            </a:r>
            <a:r>
              <a:rPr lang="ru-RU" sz="48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Маленькая академия большого роста</a:t>
            </a:r>
            <a:r>
              <a:rPr lang="en-US" sz="48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» </a:t>
            </a:r>
            <a:endParaRPr sz="4800" b="0" i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7CC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5" name="object 5"/>
          <p:cNvSpPr/>
          <p:nvPr/>
        </p:nvSpPr>
        <p:spPr bwMode="auto">
          <a:xfrm>
            <a:off x="2843841" y="7113428"/>
            <a:ext cx="11219803" cy="2272664"/>
          </a:xfrm>
          <a:custGeom>
            <a:avLst/>
            <a:gdLst/>
            <a:ahLst/>
            <a:cxnLst/>
            <a:rect l="l" t="t" r="r" b="b"/>
            <a:pathLst>
              <a:path w="5427345" h="2717165" extrusionOk="0">
                <a:moveTo>
                  <a:pt x="0" y="586715"/>
                </a:moveTo>
                <a:lnTo>
                  <a:pt x="23125" y="354690"/>
                </a:lnTo>
                <a:lnTo>
                  <a:pt x="61764" y="211754"/>
                </a:lnTo>
                <a:lnTo>
                  <a:pt x="82148" y="162980"/>
                </a:lnTo>
                <a:lnTo>
                  <a:pt x="227068" y="146052"/>
                </a:lnTo>
                <a:lnTo>
                  <a:pt x="637060" y="104748"/>
                </a:lnTo>
                <a:lnTo>
                  <a:pt x="1274974" y="53294"/>
                </a:lnTo>
                <a:lnTo>
                  <a:pt x="2103662" y="5913"/>
                </a:lnTo>
                <a:lnTo>
                  <a:pt x="3132642" y="0"/>
                </a:lnTo>
                <a:lnTo>
                  <a:pt x="4211201" y="39772"/>
                </a:lnTo>
                <a:lnTo>
                  <a:pt x="5061838" y="89696"/>
                </a:lnTo>
                <a:lnTo>
                  <a:pt x="5407050" y="114234"/>
                </a:lnTo>
                <a:lnTo>
                  <a:pt x="5424416" y="278065"/>
                </a:lnTo>
                <a:lnTo>
                  <a:pt x="5426980" y="683181"/>
                </a:lnTo>
                <a:lnTo>
                  <a:pt x="5340439" y="1200019"/>
                </a:lnTo>
                <a:lnTo>
                  <a:pt x="5090490" y="1699012"/>
                </a:lnTo>
                <a:lnTo>
                  <a:pt x="5045603" y="1753165"/>
                </a:lnTo>
                <a:lnTo>
                  <a:pt x="4997585" y="1806938"/>
                </a:lnTo>
                <a:lnTo>
                  <a:pt x="4946404" y="1860222"/>
                </a:lnTo>
                <a:lnTo>
                  <a:pt x="4892028" y="1912908"/>
                </a:lnTo>
                <a:lnTo>
                  <a:pt x="4863631" y="1938993"/>
                </a:lnTo>
                <a:lnTo>
                  <a:pt x="4834423" y="1964887"/>
                </a:lnTo>
                <a:lnTo>
                  <a:pt x="4804400" y="1990578"/>
                </a:lnTo>
                <a:lnTo>
                  <a:pt x="4773558" y="2016052"/>
                </a:lnTo>
                <a:lnTo>
                  <a:pt x="4741892" y="2041294"/>
                </a:lnTo>
                <a:lnTo>
                  <a:pt x="4709399" y="2066292"/>
                </a:lnTo>
                <a:lnTo>
                  <a:pt x="4676074" y="2091031"/>
                </a:lnTo>
                <a:lnTo>
                  <a:pt x="4641914" y="2115499"/>
                </a:lnTo>
                <a:lnTo>
                  <a:pt x="4606913" y="2139681"/>
                </a:lnTo>
                <a:lnTo>
                  <a:pt x="4571069" y="2163564"/>
                </a:lnTo>
                <a:lnTo>
                  <a:pt x="4534377" y="2187134"/>
                </a:lnTo>
                <a:lnTo>
                  <a:pt x="4496833" y="2210378"/>
                </a:lnTo>
                <a:lnTo>
                  <a:pt x="4458432" y="2233283"/>
                </a:lnTo>
                <a:lnTo>
                  <a:pt x="4419172" y="2255834"/>
                </a:lnTo>
                <a:lnTo>
                  <a:pt x="4379047" y="2278017"/>
                </a:lnTo>
                <a:lnTo>
                  <a:pt x="4338053" y="2299820"/>
                </a:lnTo>
                <a:lnTo>
                  <a:pt x="4296188" y="2321229"/>
                </a:lnTo>
                <a:lnTo>
                  <a:pt x="4253445" y="2342230"/>
                </a:lnTo>
                <a:lnTo>
                  <a:pt x="4209822" y="2362810"/>
                </a:lnTo>
                <a:lnTo>
                  <a:pt x="4165314" y="2382954"/>
                </a:lnTo>
                <a:lnTo>
                  <a:pt x="4119917" y="2402650"/>
                </a:lnTo>
                <a:lnTo>
                  <a:pt x="4073628" y="2421883"/>
                </a:lnTo>
                <a:lnTo>
                  <a:pt x="4026441" y="2440641"/>
                </a:lnTo>
                <a:lnTo>
                  <a:pt x="3978353" y="2458909"/>
                </a:lnTo>
                <a:lnTo>
                  <a:pt x="3929360" y="2476674"/>
                </a:lnTo>
                <a:lnTo>
                  <a:pt x="3879457" y="2493923"/>
                </a:lnTo>
                <a:lnTo>
                  <a:pt x="3828641" y="2510641"/>
                </a:lnTo>
                <a:lnTo>
                  <a:pt x="3776908" y="2526815"/>
                </a:lnTo>
                <a:lnTo>
                  <a:pt x="3724253" y="2542432"/>
                </a:lnTo>
                <a:lnTo>
                  <a:pt x="3670672" y="2557477"/>
                </a:lnTo>
                <a:lnTo>
                  <a:pt x="3616162" y="2571938"/>
                </a:lnTo>
                <a:lnTo>
                  <a:pt x="3560718" y="2585801"/>
                </a:lnTo>
                <a:lnTo>
                  <a:pt x="3504335" y="2599052"/>
                </a:lnTo>
                <a:lnTo>
                  <a:pt x="3447011" y="2611677"/>
                </a:lnTo>
                <a:lnTo>
                  <a:pt x="3388741" y="2623663"/>
                </a:lnTo>
                <a:lnTo>
                  <a:pt x="3329520" y="2634997"/>
                </a:lnTo>
                <a:lnTo>
                  <a:pt x="3269345" y="2645664"/>
                </a:lnTo>
                <a:lnTo>
                  <a:pt x="3208211" y="2655651"/>
                </a:lnTo>
                <a:lnTo>
                  <a:pt x="3146115" y="2664945"/>
                </a:lnTo>
                <a:lnTo>
                  <a:pt x="3083053" y="2673532"/>
                </a:lnTo>
                <a:lnTo>
                  <a:pt x="3019020" y="2681398"/>
                </a:lnTo>
                <a:lnTo>
                  <a:pt x="2954012" y="2688530"/>
                </a:lnTo>
                <a:lnTo>
                  <a:pt x="2888025" y="2694914"/>
                </a:lnTo>
                <a:lnTo>
                  <a:pt x="2821055" y="2700536"/>
                </a:lnTo>
                <a:lnTo>
                  <a:pt x="2753098" y="2705383"/>
                </a:lnTo>
                <a:lnTo>
                  <a:pt x="2673327" y="2710016"/>
                </a:lnTo>
                <a:lnTo>
                  <a:pt x="2595246" y="2713443"/>
                </a:lnTo>
                <a:lnTo>
                  <a:pt x="2518842" y="2715696"/>
                </a:lnTo>
                <a:lnTo>
                  <a:pt x="2444101" y="2716810"/>
                </a:lnTo>
                <a:lnTo>
                  <a:pt x="2371008" y="2716818"/>
                </a:lnTo>
                <a:lnTo>
                  <a:pt x="2299551" y="2715753"/>
                </a:lnTo>
                <a:lnTo>
                  <a:pt x="2229715" y="2713648"/>
                </a:lnTo>
                <a:lnTo>
                  <a:pt x="2161486" y="2710537"/>
                </a:lnTo>
                <a:lnTo>
                  <a:pt x="2094850" y="2706454"/>
                </a:lnTo>
                <a:lnTo>
                  <a:pt x="2029794" y="2701431"/>
                </a:lnTo>
                <a:lnTo>
                  <a:pt x="1966304" y="2695501"/>
                </a:lnTo>
                <a:lnTo>
                  <a:pt x="1904366" y="2688699"/>
                </a:lnTo>
                <a:lnTo>
                  <a:pt x="1843965" y="2681058"/>
                </a:lnTo>
                <a:lnTo>
                  <a:pt x="1785089" y="2672610"/>
                </a:lnTo>
                <a:lnTo>
                  <a:pt x="1727723" y="2663390"/>
                </a:lnTo>
                <a:lnTo>
                  <a:pt x="1671854" y="2653431"/>
                </a:lnTo>
                <a:lnTo>
                  <a:pt x="1617467" y="2642766"/>
                </a:lnTo>
                <a:lnTo>
                  <a:pt x="1564549" y="2631428"/>
                </a:lnTo>
                <a:lnTo>
                  <a:pt x="1513085" y="2619451"/>
                </a:lnTo>
                <a:lnTo>
                  <a:pt x="1463063" y="2606868"/>
                </a:lnTo>
                <a:lnTo>
                  <a:pt x="1414468" y="2593712"/>
                </a:lnTo>
                <a:lnTo>
                  <a:pt x="1367286" y="2580017"/>
                </a:lnTo>
                <a:lnTo>
                  <a:pt x="1321503" y="2565817"/>
                </a:lnTo>
                <a:lnTo>
                  <a:pt x="1277106" y="2551144"/>
                </a:lnTo>
                <a:lnTo>
                  <a:pt x="1234081" y="2536032"/>
                </a:lnTo>
                <a:lnTo>
                  <a:pt x="1192414" y="2520514"/>
                </a:lnTo>
                <a:lnTo>
                  <a:pt x="1152090" y="2504624"/>
                </a:lnTo>
                <a:lnTo>
                  <a:pt x="1113097" y="2488395"/>
                </a:lnTo>
                <a:lnTo>
                  <a:pt x="1075420" y="2471860"/>
                </a:lnTo>
                <a:lnTo>
                  <a:pt x="1039045" y="2455053"/>
                </a:lnTo>
                <a:lnTo>
                  <a:pt x="1003959" y="2438007"/>
                </a:lnTo>
                <a:lnTo>
                  <a:pt x="937597" y="2403332"/>
                </a:lnTo>
                <a:lnTo>
                  <a:pt x="876222" y="2368101"/>
                </a:lnTo>
                <a:lnTo>
                  <a:pt x="819725" y="2332582"/>
                </a:lnTo>
                <a:lnTo>
                  <a:pt x="767994" y="2297041"/>
                </a:lnTo>
                <a:lnTo>
                  <a:pt x="720918" y="2261745"/>
                </a:lnTo>
                <a:lnTo>
                  <a:pt x="678386" y="2226962"/>
                </a:lnTo>
                <a:lnTo>
                  <a:pt x="640288" y="2192957"/>
                </a:lnTo>
                <a:lnTo>
                  <a:pt x="612454" y="2165848"/>
                </a:lnTo>
                <a:lnTo>
                  <a:pt x="584715" y="2136610"/>
                </a:lnTo>
                <a:lnTo>
                  <a:pt x="557113" y="2105343"/>
                </a:lnTo>
                <a:lnTo>
                  <a:pt x="529690" y="2072144"/>
                </a:lnTo>
                <a:lnTo>
                  <a:pt x="502489" y="2037112"/>
                </a:lnTo>
                <a:lnTo>
                  <a:pt x="475553" y="2000345"/>
                </a:lnTo>
                <a:lnTo>
                  <a:pt x="448923" y="1961943"/>
                </a:lnTo>
                <a:lnTo>
                  <a:pt x="422641" y="1922004"/>
                </a:lnTo>
                <a:lnTo>
                  <a:pt x="396751" y="1880626"/>
                </a:lnTo>
                <a:lnTo>
                  <a:pt x="371293" y="1837908"/>
                </a:lnTo>
                <a:lnTo>
                  <a:pt x="346312" y="1793949"/>
                </a:lnTo>
                <a:lnTo>
                  <a:pt x="321848" y="1748847"/>
                </a:lnTo>
                <a:lnTo>
                  <a:pt x="297944" y="1702700"/>
                </a:lnTo>
                <a:lnTo>
                  <a:pt x="274642" y="1655608"/>
                </a:lnTo>
                <a:lnTo>
                  <a:pt x="251985" y="1607668"/>
                </a:lnTo>
                <a:lnTo>
                  <a:pt x="230015" y="1558980"/>
                </a:lnTo>
                <a:lnTo>
                  <a:pt x="208775" y="1509641"/>
                </a:lnTo>
                <a:lnTo>
                  <a:pt x="188306" y="1459751"/>
                </a:lnTo>
                <a:lnTo>
                  <a:pt x="168650" y="1409408"/>
                </a:lnTo>
                <a:lnTo>
                  <a:pt x="149851" y="1358711"/>
                </a:lnTo>
                <a:lnTo>
                  <a:pt x="131950" y="1307758"/>
                </a:lnTo>
                <a:lnTo>
                  <a:pt x="114990" y="1256648"/>
                </a:lnTo>
                <a:lnTo>
                  <a:pt x="99012" y="1205479"/>
                </a:lnTo>
                <a:lnTo>
                  <a:pt x="84060" y="1154349"/>
                </a:lnTo>
                <a:lnTo>
                  <a:pt x="70175" y="1103359"/>
                </a:lnTo>
                <a:lnTo>
                  <a:pt x="57401" y="1052605"/>
                </a:lnTo>
                <a:lnTo>
                  <a:pt x="45778" y="1002187"/>
                </a:lnTo>
                <a:lnTo>
                  <a:pt x="35349" y="952203"/>
                </a:lnTo>
                <a:lnTo>
                  <a:pt x="26157" y="902752"/>
                </a:lnTo>
                <a:lnTo>
                  <a:pt x="0" y="586715"/>
                </a:lnTo>
                <a:close/>
              </a:path>
            </a:pathLst>
          </a:custGeom>
          <a:solidFill>
            <a:srgbClr val="F9D300"/>
          </a:solidFill>
        </p:spPr>
        <p:txBody>
          <a:bodyPr vertOverflow="overflow" horzOverflow="overflow" vert="horz" wrap="square" lIns="0" tIns="0" rIns="0" bIns="0" numCol="1" spcCol="0" rtlCol="0" fromWordArt="0" anchor="ctr" anchorCtr="0" forceAA="0" compatLnSpc="0"/>
          <a:lstStyle/>
          <a:p>
            <a:pPr>
              <a:defRPr/>
            </a:pPr>
            <a:endParaRPr/>
          </a:p>
        </p:txBody>
      </p:sp>
      <p:sp>
        <p:nvSpPr>
          <p:cNvPr id="8" name="object 8"/>
          <p:cNvSpPr/>
          <p:nvPr/>
        </p:nvSpPr>
        <p:spPr bwMode="auto">
          <a:xfrm>
            <a:off x="2498888" y="3979222"/>
            <a:ext cx="11909710" cy="2033433"/>
          </a:xfrm>
          <a:custGeom>
            <a:avLst/>
            <a:gdLst/>
            <a:ahLst/>
            <a:cxnLst/>
            <a:rect l="l" t="t" r="r" b="b"/>
            <a:pathLst>
              <a:path w="5126990" h="3298190" extrusionOk="0">
                <a:moveTo>
                  <a:pt x="331352" y="728213"/>
                </a:moveTo>
                <a:lnTo>
                  <a:pt x="357040" y="685538"/>
                </a:lnTo>
                <a:lnTo>
                  <a:pt x="383511" y="643613"/>
                </a:lnTo>
                <a:lnTo>
                  <a:pt x="410749" y="602496"/>
                </a:lnTo>
                <a:lnTo>
                  <a:pt x="438738" y="562242"/>
                </a:lnTo>
                <a:lnTo>
                  <a:pt x="467461" y="522907"/>
                </a:lnTo>
                <a:lnTo>
                  <a:pt x="496901" y="484547"/>
                </a:lnTo>
                <a:lnTo>
                  <a:pt x="527044" y="447218"/>
                </a:lnTo>
                <a:lnTo>
                  <a:pt x="557871" y="410976"/>
                </a:lnTo>
                <a:lnTo>
                  <a:pt x="589367" y="375876"/>
                </a:lnTo>
                <a:lnTo>
                  <a:pt x="621515" y="341975"/>
                </a:lnTo>
                <a:lnTo>
                  <a:pt x="654299" y="309329"/>
                </a:lnTo>
                <a:lnTo>
                  <a:pt x="687702" y="277993"/>
                </a:lnTo>
                <a:lnTo>
                  <a:pt x="721709" y="248024"/>
                </a:lnTo>
                <a:lnTo>
                  <a:pt x="756302" y="219477"/>
                </a:lnTo>
                <a:lnTo>
                  <a:pt x="791465" y="192409"/>
                </a:lnTo>
                <a:lnTo>
                  <a:pt x="827182" y="166875"/>
                </a:lnTo>
                <a:lnTo>
                  <a:pt x="863436" y="142931"/>
                </a:lnTo>
                <a:lnTo>
                  <a:pt x="900212" y="120633"/>
                </a:lnTo>
                <a:lnTo>
                  <a:pt x="937492" y="100037"/>
                </a:lnTo>
                <a:lnTo>
                  <a:pt x="975260" y="81199"/>
                </a:lnTo>
                <a:lnTo>
                  <a:pt x="1013500" y="64176"/>
                </a:lnTo>
                <a:lnTo>
                  <a:pt x="1052195" y="49022"/>
                </a:lnTo>
                <a:lnTo>
                  <a:pt x="1091330" y="35794"/>
                </a:lnTo>
                <a:lnTo>
                  <a:pt x="1130887" y="24547"/>
                </a:lnTo>
                <a:lnTo>
                  <a:pt x="1170850" y="15339"/>
                </a:lnTo>
                <a:lnTo>
                  <a:pt x="1211203" y="8224"/>
                </a:lnTo>
                <a:lnTo>
                  <a:pt x="1251929" y="3258"/>
                </a:lnTo>
                <a:lnTo>
                  <a:pt x="1293012" y="498"/>
                </a:lnTo>
                <a:lnTo>
                  <a:pt x="1334436" y="0"/>
                </a:lnTo>
                <a:lnTo>
                  <a:pt x="1376184" y="1818"/>
                </a:lnTo>
                <a:lnTo>
                  <a:pt x="1450064" y="7788"/>
                </a:lnTo>
                <a:lnTo>
                  <a:pt x="1490083" y="11493"/>
                </a:lnTo>
                <a:lnTo>
                  <a:pt x="1532041" y="15656"/>
                </a:lnTo>
                <a:lnTo>
                  <a:pt x="1575853" y="20261"/>
                </a:lnTo>
                <a:lnTo>
                  <a:pt x="1621435" y="25291"/>
                </a:lnTo>
                <a:lnTo>
                  <a:pt x="1668701" y="30730"/>
                </a:lnTo>
                <a:lnTo>
                  <a:pt x="1717567" y="36561"/>
                </a:lnTo>
                <a:lnTo>
                  <a:pt x="1819756" y="49334"/>
                </a:lnTo>
                <a:lnTo>
                  <a:pt x="1927321" y="63478"/>
                </a:lnTo>
                <a:lnTo>
                  <a:pt x="2039583" y="78862"/>
                </a:lnTo>
                <a:lnTo>
                  <a:pt x="2155862" y="95353"/>
                </a:lnTo>
                <a:lnTo>
                  <a:pt x="2275478" y="112820"/>
                </a:lnTo>
                <a:lnTo>
                  <a:pt x="2397750" y="131131"/>
                </a:lnTo>
                <a:lnTo>
                  <a:pt x="2521998" y="150155"/>
                </a:lnTo>
                <a:lnTo>
                  <a:pt x="2710588" y="179737"/>
                </a:lnTo>
                <a:lnTo>
                  <a:pt x="2899798" y="210180"/>
                </a:lnTo>
                <a:lnTo>
                  <a:pt x="3087334" y="241039"/>
                </a:lnTo>
                <a:lnTo>
                  <a:pt x="3270900" y="271869"/>
                </a:lnTo>
                <a:lnTo>
                  <a:pt x="3505511" y="312162"/>
                </a:lnTo>
                <a:lnTo>
                  <a:pt x="3723542" y="350558"/>
                </a:lnTo>
                <a:lnTo>
                  <a:pt x="3919552" y="386003"/>
                </a:lnTo>
                <a:lnTo>
                  <a:pt x="4048836" y="410015"/>
                </a:lnTo>
                <a:lnTo>
                  <a:pt x="4160376" y="431329"/>
                </a:lnTo>
                <a:lnTo>
                  <a:pt x="4251878" y="449500"/>
                </a:lnTo>
                <a:lnTo>
                  <a:pt x="4300614" y="459648"/>
                </a:lnTo>
                <a:lnTo>
                  <a:pt x="4338743" y="468070"/>
                </a:lnTo>
                <a:lnTo>
                  <a:pt x="4395551" y="482652"/>
                </a:lnTo>
                <a:lnTo>
                  <a:pt x="4449867" y="499886"/>
                </a:lnTo>
                <a:lnTo>
                  <a:pt x="4501731" y="519641"/>
                </a:lnTo>
                <a:lnTo>
                  <a:pt x="4551185" y="541784"/>
                </a:lnTo>
                <a:lnTo>
                  <a:pt x="4598270" y="566184"/>
                </a:lnTo>
                <a:lnTo>
                  <a:pt x="4643028" y="592709"/>
                </a:lnTo>
                <a:lnTo>
                  <a:pt x="4685500" y="621227"/>
                </a:lnTo>
                <a:lnTo>
                  <a:pt x="4725727" y="651607"/>
                </a:lnTo>
                <a:lnTo>
                  <a:pt x="4763752" y="683716"/>
                </a:lnTo>
                <a:lnTo>
                  <a:pt x="4799615" y="717423"/>
                </a:lnTo>
                <a:lnTo>
                  <a:pt x="4833358" y="752596"/>
                </a:lnTo>
                <a:lnTo>
                  <a:pt x="4865023" y="789103"/>
                </a:lnTo>
                <a:lnTo>
                  <a:pt x="4894650" y="826812"/>
                </a:lnTo>
                <a:lnTo>
                  <a:pt x="4922281" y="865592"/>
                </a:lnTo>
                <a:lnTo>
                  <a:pt x="4947959" y="905310"/>
                </a:lnTo>
                <a:lnTo>
                  <a:pt x="4971723" y="945836"/>
                </a:lnTo>
                <a:lnTo>
                  <a:pt x="4993616" y="987037"/>
                </a:lnTo>
                <a:lnTo>
                  <a:pt x="5013679" y="1028780"/>
                </a:lnTo>
                <a:lnTo>
                  <a:pt x="5031953" y="1070936"/>
                </a:lnTo>
                <a:lnTo>
                  <a:pt x="5048480" y="1113371"/>
                </a:lnTo>
                <a:lnTo>
                  <a:pt x="5063302" y="1155954"/>
                </a:lnTo>
                <a:lnTo>
                  <a:pt x="5076459" y="1198553"/>
                </a:lnTo>
                <a:lnTo>
                  <a:pt x="5087994" y="1241036"/>
                </a:lnTo>
                <a:lnTo>
                  <a:pt x="5097947" y="1283272"/>
                </a:lnTo>
                <a:lnTo>
                  <a:pt x="5106360" y="1325128"/>
                </a:lnTo>
                <a:lnTo>
                  <a:pt x="5113275" y="1366474"/>
                </a:lnTo>
                <a:lnTo>
                  <a:pt x="5118733" y="1407176"/>
                </a:lnTo>
                <a:lnTo>
                  <a:pt x="5122775" y="1447104"/>
                </a:lnTo>
                <a:lnTo>
                  <a:pt x="5125443" y="1486125"/>
                </a:lnTo>
                <a:lnTo>
                  <a:pt x="5126823" y="1560920"/>
                </a:lnTo>
                <a:lnTo>
                  <a:pt x="5125617" y="1596430"/>
                </a:lnTo>
                <a:lnTo>
                  <a:pt x="5119622" y="1663018"/>
                </a:lnTo>
                <a:lnTo>
                  <a:pt x="5102737" y="1753025"/>
                </a:lnTo>
                <a:lnTo>
                  <a:pt x="5087943" y="1807777"/>
                </a:lnTo>
                <a:lnTo>
                  <a:pt x="5070714" y="1858397"/>
                </a:lnTo>
                <a:lnTo>
                  <a:pt x="5051231" y="1905192"/>
                </a:lnTo>
                <a:lnTo>
                  <a:pt x="5029675" y="1948473"/>
                </a:lnTo>
                <a:lnTo>
                  <a:pt x="5006228" y="1988546"/>
                </a:lnTo>
                <a:lnTo>
                  <a:pt x="4981071" y="2025720"/>
                </a:lnTo>
                <a:lnTo>
                  <a:pt x="4954384" y="2060304"/>
                </a:lnTo>
                <a:lnTo>
                  <a:pt x="4926349" y="2092605"/>
                </a:lnTo>
                <a:lnTo>
                  <a:pt x="4897146" y="2122933"/>
                </a:lnTo>
                <a:lnTo>
                  <a:pt x="4866957" y="2151596"/>
                </a:lnTo>
                <a:lnTo>
                  <a:pt x="4835963" y="2178902"/>
                </a:lnTo>
                <a:lnTo>
                  <a:pt x="4804345" y="2205160"/>
                </a:lnTo>
                <a:lnTo>
                  <a:pt x="4772283" y="2230677"/>
                </a:lnTo>
                <a:lnTo>
                  <a:pt x="4675250" y="2305874"/>
                </a:lnTo>
                <a:lnTo>
                  <a:pt x="4643227" y="2331516"/>
                </a:lnTo>
                <a:lnTo>
                  <a:pt x="4611665" y="2357959"/>
                </a:lnTo>
                <a:lnTo>
                  <a:pt x="4580747" y="2385513"/>
                </a:lnTo>
                <a:lnTo>
                  <a:pt x="4550653" y="2414485"/>
                </a:lnTo>
                <a:lnTo>
                  <a:pt x="4521564" y="2445185"/>
                </a:lnTo>
                <a:lnTo>
                  <a:pt x="4493661" y="2477920"/>
                </a:lnTo>
                <a:lnTo>
                  <a:pt x="4482870" y="2490943"/>
                </a:lnTo>
                <a:lnTo>
                  <a:pt x="4470724" y="2504862"/>
                </a:lnTo>
                <a:lnTo>
                  <a:pt x="4442430" y="2535196"/>
                </a:lnTo>
                <a:lnTo>
                  <a:pt x="4408904" y="2568543"/>
                </a:lnTo>
                <a:lnTo>
                  <a:pt x="4370270" y="2604526"/>
                </a:lnTo>
                <a:lnTo>
                  <a:pt x="4326652" y="2642765"/>
                </a:lnTo>
                <a:lnTo>
                  <a:pt x="4278174" y="2682882"/>
                </a:lnTo>
                <a:lnTo>
                  <a:pt x="4224962" y="2724497"/>
                </a:lnTo>
                <a:lnTo>
                  <a:pt x="4167139" y="2767233"/>
                </a:lnTo>
                <a:lnTo>
                  <a:pt x="4104830" y="2810709"/>
                </a:lnTo>
                <a:lnTo>
                  <a:pt x="4072032" y="2832607"/>
                </a:lnTo>
                <a:lnTo>
                  <a:pt x="4038159" y="2854548"/>
                </a:lnTo>
                <a:lnTo>
                  <a:pt x="4003227" y="2876485"/>
                </a:lnTo>
                <a:lnTo>
                  <a:pt x="3967251" y="2898371"/>
                </a:lnTo>
                <a:lnTo>
                  <a:pt x="3930246" y="2920158"/>
                </a:lnTo>
                <a:lnTo>
                  <a:pt x="3892229" y="2941799"/>
                </a:lnTo>
                <a:lnTo>
                  <a:pt x="3853215" y="2963246"/>
                </a:lnTo>
                <a:lnTo>
                  <a:pt x="3813219" y="2984452"/>
                </a:lnTo>
                <a:lnTo>
                  <a:pt x="3772257" y="3005370"/>
                </a:lnTo>
                <a:lnTo>
                  <a:pt x="3730345" y="3025953"/>
                </a:lnTo>
                <a:lnTo>
                  <a:pt x="3687497" y="3046153"/>
                </a:lnTo>
                <a:lnTo>
                  <a:pt x="3643730" y="3065923"/>
                </a:lnTo>
                <a:lnTo>
                  <a:pt x="3599059" y="3085215"/>
                </a:lnTo>
                <a:lnTo>
                  <a:pt x="3553500" y="3103982"/>
                </a:lnTo>
                <a:lnTo>
                  <a:pt x="3507068" y="3122177"/>
                </a:lnTo>
                <a:lnTo>
                  <a:pt x="3459779" y="3139752"/>
                </a:lnTo>
                <a:lnTo>
                  <a:pt x="3411648" y="3156661"/>
                </a:lnTo>
                <a:lnTo>
                  <a:pt x="3362691" y="3172855"/>
                </a:lnTo>
                <a:lnTo>
                  <a:pt x="3312924" y="3188287"/>
                </a:lnTo>
                <a:lnTo>
                  <a:pt x="3262361" y="3202911"/>
                </a:lnTo>
                <a:lnTo>
                  <a:pt x="3211019" y="3216678"/>
                </a:lnTo>
                <a:lnTo>
                  <a:pt x="3158913" y="3229542"/>
                </a:lnTo>
                <a:lnTo>
                  <a:pt x="3106058" y="3241454"/>
                </a:lnTo>
                <a:lnTo>
                  <a:pt x="3052471" y="3252368"/>
                </a:lnTo>
                <a:lnTo>
                  <a:pt x="2998166" y="3262237"/>
                </a:lnTo>
                <a:lnTo>
                  <a:pt x="2943159" y="3271012"/>
                </a:lnTo>
                <a:lnTo>
                  <a:pt x="2887466" y="3278647"/>
                </a:lnTo>
                <a:lnTo>
                  <a:pt x="2831103" y="3285094"/>
                </a:lnTo>
                <a:lnTo>
                  <a:pt x="2774084" y="3290306"/>
                </a:lnTo>
                <a:lnTo>
                  <a:pt x="2716426" y="3294236"/>
                </a:lnTo>
                <a:lnTo>
                  <a:pt x="2658144" y="3296836"/>
                </a:lnTo>
                <a:lnTo>
                  <a:pt x="2599253" y="3298058"/>
                </a:lnTo>
                <a:lnTo>
                  <a:pt x="2539770" y="3297857"/>
                </a:lnTo>
                <a:lnTo>
                  <a:pt x="2479709" y="3296183"/>
                </a:lnTo>
                <a:lnTo>
                  <a:pt x="2419086" y="3292990"/>
                </a:lnTo>
                <a:lnTo>
                  <a:pt x="2357917" y="3288231"/>
                </a:lnTo>
                <a:lnTo>
                  <a:pt x="2296217" y="3281858"/>
                </a:lnTo>
                <a:lnTo>
                  <a:pt x="2234002" y="3273823"/>
                </a:lnTo>
                <a:lnTo>
                  <a:pt x="2171287" y="3264080"/>
                </a:lnTo>
                <a:lnTo>
                  <a:pt x="2108088" y="3252581"/>
                </a:lnTo>
                <a:lnTo>
                  <a:pt x="2044420" y="3239279"/>
                </a:lnTo>
                <a:lnTo>
                  <a:pt x="1980300" y="3224126"/>
                </a:lnTo>
                <a:lnTo>
                  <a:pt x="1915742" y="3207076"/>
                </a:lnTo>
                <a:lnTo>
                  <a:pt x="1850762" y="3188080"/>
                </a:lnTo>
                <a:lnTo>
                  <a:pt x="1780542" y="3166340"/>
                </a:lnTo>
                <a:lnTo>
                  <a:pt x="1711691" y="3144587"/>
                </a:lnTo>
                <a:lnTo>
                  <a:pt x="1644206" y="3122810"/>
                </a:lnTo>
                <a:lnTo>
                  <a:pt x="1578089" y="3100999"/>
                </a:lnTo>
                <a:lnTo>
                  <a:pt x="1513337" y="3079143"/>
                </a:lnTo>
                <a:lnTo>
                  <a:pt x="1449951" y="3057229"/>
                </a:lnTo>
                <a:lnTo>
                  <a:pt x="1387930" y="3035248"/>
                </a:lnTo>
                <a:lnTo>
                  <a:pt x="1327274" y="3013189"/>
                </a:lnTo>
                <a:lnTo>
                  <a:pt x="1267981" y="2991040"/>
                </a:lnTo>
                <a:lnTo>
                  <a:pt x="1210051" y="2968791"/>
                </a:lnTo>
                <a:lnTo>
                  <a:pt x="1153483" y="2946430"/>
                </a:lnTo>
                <a:lnTo>
                  <a:pt x="1098278" y="2923946"/>
                </a:lnTo>
                <a:lnTo>
                  <a:pt x="1044434" y="2901329"/>
                </a:lnTo>
                <a:lnTo>
                  <a:pt x="991951" y="2878568"/>
                </a:lnTo>
                <a:lnTo>
                  <a:pt x="940828" y="2855651"/>
                </a:lnTo>
                <a:lnTo>
                  <a:pt x="891064" y="2832568"/>
                </a:lnTo>
                <a:lnTo>
                  <a:pt x="842660" y="2809308"/>
                </a:lnTo>
                <a:lnTo>
                  <a:pt x="795613" y="2785859"/>
                </a:lnTo>
                <a:lnTo>
                  <a:pt x="749925" y="2762211"/>
                </a:lnTo>
                <a:lnTo>
                  <a:pt x="705593" y="2738352"/>
                </a:lnTo>
                <a:lnTo>
                  <a:pt x="662619" y="2714273"/>
                </a:lnTo>
                <a:lnTo>
                  <a:pt x="621000" y="2689961"/>
                </a:lnTo>
                <a:lnTo>
                  <a:pt x="580737" y="2665405"/>
                </a:lnTo>
                <a:lnTo>
                  <a:pt x="541828" y="2640596"/>
                </a:lnTo>
                <a:lnTo>
                  <a:pt x="504273" y="2615521"/>
                </a:lnTo>
                <a:lnTo>
                  <a:pt x="468073" y="2590170"/>
                </a:lnTo>
                <a:lnTo>
                  <a:pt x="433225" y="2564532"/>
                </a:lnTo>
                <a:lnTo>
                  <a:pt x="399729" y="2538596"/>
                </a:lnTo>
                <a:lnTo>
                  <a:pt x="367585" y="2512351"/>
                </a:lnTo>
                <a:lnTo>
                  <a:pt x="336793" y="2485785"/>
                </a:lnTo>
                <a:lnTo>
                  <a:pt x="307351" y="2458889"/>
                </a:lnTo>
                <a:lnTo>
                  <a:pt x="279259" y="2431650"/>
                </a:lnTo>
                <a:lnTo>
                  <a:pt x="252516" y="2404058"/>
                </a:lnTo>
                <a:lnTo>
                  <a:pt x="203077" y="2347772"/>
                </a:lnTo>
                <a:lnTo>
                  <a:pt x="159028" y="2289942"/>
                </a:lnTo>
                <a:lnTo>
                  <a:pt x="120365" y="2230479"/>
                </a:lnTo>
                <a:lnTo>
                  <a:pt x="87083" y="2169298"/>
                </a:lnTo>
                <a:lnTo>
                  <a:pt x="59177" y="2106308"/>
                </a:lnTo>
                <a:lnTo>
                  <a:pt x="36642" y="2041424"/>
                </a:lnTo>
                <a:lnTo>
                  <a:pt x="19473" y="1974556"/>
                </a:lnTo>
                <a:lnTo>
                  <a:pt x="7667" y="1905617"/>
                </a:lnTo>
                <a:lnTo>
                  <a:pt x="1217" y="1834519"/>
                </a:lnTo>
                <a:lnTo>
                  <a:pt x="0" y="1798134"/>
                </a:lnTo>
                <a:lnTo>
                  <a:pt x="120" y="1761175"/>
                </a:lnTo>
                <a:lnTo>
                  <a:pt x="4370" y="1685496"/>
                </a:lnTo>
                <a:lnTo>
                  <a:pt x="8498" y="1646754"/>
                </a:lnTo>
                <a:lnTo>
                  <a:pt x="13962" y="1607395"/>
                </a:lnTo>
                <a:lnTo>
                  <a:pt x="21647" y="1561073"/>
                </a:lnTo>
                <a:lnTo>
                  <a:pt x="30428" y="1514439"/>
                </a:lnTo>
                <a:lnTo>
                  <a:pt x="40287" y="1467550"/>
                </a:lnTo>
                <a:lnTo>
                  <a:pt x="51208" y="1420462"/>
                </a:lnTo>
                <a:lnTo>
                  <a:pt x="63175" y="1373229"/>
                </a:lnTo>
                <a:lnTo>
                  <a:pt x="76172" y="1325909"/>
                </a:lnTo>
                <a:lnTo>
                  <a:pt x="90182" y="1278557"/>
                </a:lnTo>
                <a:lnTo>
                  <a:pt x="105189" y="1231230"/>
                </a:lnTo>
                <a:lnTo>
                  <a:pt x="121176" y="1183982"/>
                </a:lnTo>
                <a:lnTo>
                  <a:pt x="138126" y="1136870"/>
                </a:lnTo>
                <a:lnTo>
                  <a:pt x="156025" y="1089950"/>
                </a:lnTo>
                <a:lnTo>
                  <a:pt x="174854" y="1043279"/>
                </a:lnTo>
                <a:lnTo>
                  <a:pt x="194598" y="996910"/>
                </a:lnTo>
                <a:lnTo>
                  <a:pt x="215241" y="950902"/>
                </a:lnTo>
                <a:lnTo>
                  <a:pt x="236765" y="905309"/>
                </a:lnTo>
                <a:lnTo>
                  <a:pt x="259154" y="860188"/>
                </a:lnTo>
                <a:lnTo>
                  <a:pt x="282393" y="815594"/>
                </a:lnTo>
                <a:lnTo>
                  <a:pt x="306465" y="771584"/>
                </a:lnTo>
                <a:lnTo>
                  <a:pt x="331352" y="728213"/>
                </a:lnTo>
                <a:close/>
              </a:path>
            </a:pathLst>
          </a:custGeom>
          <a:solidFill>
            <a:srgbClr val="FFF9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" name="object 10"/>
          <p:cNvSpPr/>
          <p:nvPr/>
        </p:nvSpPr>
        <p:spPr bwMode="auto">
          <a:xfrm>
            <a:off x="3191144" y="1550728"/>
            <a:ext cx="151765" cy="258445"/>
          </a:xfrm>
          <a:custGeom>
            <a:avLst/>
            <a:gdLst/>
            <a:ahLst/>
            <a:cxnLst/>
            <a:rect l="l" t="t" r="r" b="b"/>
            <a:pathLst>
              <a:path w="151764" h="258444" extrusionOk="0">
                <a:moveTo>
                  <a:pt x="132807" y="257999"/>
                </a:moveTo>
                <a:lnTo>
                  <a:pt x="117937" y="245054"/>
                </a:lnTo>
                <a:lnTo>
                  <a:pt x="118207" y="240658"/>
                </a:lnTo>
                <a:lnTo>
                  <a:pt x="94344" y="197957"/>
                </a:lnTo>
                <a:lnTo>
                  <a:pt x="70914" y="154860"/>
                </a:lnTo>
                <a:lnTo>
                  <a:pt x="47964" y="111461"/>
                </a:lnTo>
                <a:lnTo>
                  <a:pt x="25539" y="67855"/>
                </a:lnTo>
                <a:lnTo>
                  <a:pt x="0" y="16571"/>
                </a:lnTo>
                <a:lnTo>
                  <a:pt x="3044" y="7450"/>
                </a:lnTo>
                <a:lnTo>
                  <a:pt x="18202" y="0"/>
                </a:lnTo>
                <a:lnTo>
                  <a:pt x="27321" y="3043"/>
                </a:lnTo>
                <a:lnTo>
                  <a:pt x="53300" y="55042"/>
                </a:lnTo>
                <a:lnTo>
                  <a:pt x="76108" y="99336"/>
                </a:lnTo>
                <a:lnTo>
                  <a:pt x="99456" y="143412"/>
                </a:lnTo>
                <a:lnTo>
                  <a:pt x="123297" y="187169"/>
                </a:lnTo>
                <a:lnTo>
                  <a:pt x="150411" y="235477"/>
                </a:lnTo>
                <a:lnTo>
                  <a:pt x="151174" y="241160"/>
                </a:lnTo>
                <a:lnTo>
                  <a:pt x="148111" y="250595"/>
                </a:lnTo>
                <a:lnTo>
                  <a:pt x="144789" y="254266"/>
                </a:lnTo>
                <a:lnTo>
                  <a:pt x="136931" y="257863"/>
                </a:lnTo>
                <a:lnTo>
                  <a:pt x="132807" y="257999"/>
                </a:lnTo>
                <a:close/>
              </a:path>
            </a:pathLst>
          </a:custGeom>
          <a:solidFill>
            <a:srgbClr val="1C1C1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1" name="object 11"/>
          <p:cNvGrpSpPr/>
          <p:nvPr/>
        </p:nvGrpSpPr>
        <p:grpSpPr bwMode="auto">
          <a:xfrm>
            <a:off x="2666147" y="1702996"/>
            <a:ext cx="1764030" cy="1886585"/>
            <a:chOff x="2666147" y="1702996"/>
            <a:chExt cx="1764030" cy="1886585"/>
          </a:xfrm>
        </p:grpSpPr>
        <p:sp>
          <p:nvSpPr>
            <p:cNvPr id="12" name="object 12"/>
            <p:cNvSpPr/>
            <p:nvPr/>
          </p:nvSpPr>
          <p:spPr bwMode="auto">
            <a:xfrm>
              <a:off x="3020075" y="1913686"/>
              <a:ext cx="967740" cy="1318260"/>
            </a:xfrm>
            <a:custGeom>
              <a:avLst/>
              <a:gdLst/>
              <a:ahLst/>
              <a:cxnLst/>
              <a:rect l="l" t="t" r="r" b="b"/>
              <a:pathLst>
                <a:path w="967739" h="1318260" extrusionOk="0">
                  <a:moveTo>
                    <a:pt x="78593" y="1248052"/>
                  </a:moveTo>
                  <a:lnTo>
                    <a:pt x="84992" y="1205579"/>
                  </a:lnTo>
                  <a:lnTo>
                    <a:pt x="89991" y="1160431"/>
                  </a:lnTo>
                  <a:lnTo>
                    <a:pt x="93331" y="1112848"/>
                  </a:lnTo>
                  <a:lnTo>
                    <a:pt x="94755" y="1063067"/>
                  </a:lnTo>
                  <a:lnTo>
                    <a:pt x="94005" y="1011327"/>
                  </a:lnTo>
                  <a:lnTo>
                    <a:pt x="90822" y="957866"/>
                  </a:lnTo>
                  <a:lnTo>
                    <a:pt x="84947" y="902922"/>
                  </a:lnTo>
                  <a:lnTo>
                    <a:pt x="76124" y="846732"/>
                  </a:lnTo>
                  <a:lnTo>
                    <a:pt x="66403" y="798772"/>
                  </a:lnTo>
                  <a:lnTo>
                    <a:pt x="55342" y="751067"/>
                  </a:lnTo>
                  <a:lnTo>
                    <a:pt x="32018" y="655902"/>
                  </a:lnTo>
                  <a:lnTo>
                    <a:pt x="21158" y="608184"/>
                  </a:lnTo>
                  <a:lnTo>
                    <a:pt x="11772" y="560204"/>
                  </a:lnTo>
                  <a:lnTo>
                    <a:pt x="4562" y="511833"/>
                  </a:lnTo>
                  <a:lnTo>
                    <a:pt x="389" y="462767"/>
                  </a:lnTo>
                  <a:lnTo>
                    <a:pt x="0" y="413276"/>
                  </a:lnTo>
                  <a:lnTo>
                    <a:pt x="3921" y="364092"/>
                  </a:lnTo>
                  <a:lnTo>
                    <a:pt x="12680" y="315945"/>
                  </a:lnTo>
                  <a:lnTo>
                    <a:pt x="26805" y="269567"/>
                  </a:lnTo>
                  <a:lnTo>
                    <a:pt x="46823" y="225687"/>
                  </a:lnTo>
                  <a:lnTo>
                    <a:pt x="73262" y="185038"/>
                  </a:lnTo>
                  <a:lnTo>
                    <a:pt x="112849" y="142057"/>
                  </a:lnTo>
                  <a:lnTo>
                    <a:pt x="158340" y="105266"/>
                  </a:lnTo>
                  <a:lnTo>
                    <a:pt x="198215" y="79133"/>
                  </a:lnTo>
                  <a:lnTo>
                    <a:pt x="240184" y="56435"/>
                  </a:lnTo>
                  <a:lnTo>
                    <a:pt x="283910" y="37330"/>
                  </a:lnTo>
                  <a:lnTo>
                    <a:pt x="329056" y="21976"/>
                  </a:lnTo>
                  <a:lnTo>
                    <a:pt x="375285" y="10530"/>
                  </a:lnTo>
                  <a:lnTo>
                    <a:pt x="422259" y="3152"/>
                  </a:lnTo>
                  <a:lnTo>
                    <a:pt x="469641" y="0"/>
                  </a:lnTo>
                  <a:lnTo>
                    <a:pt x="517094" y="1230"/>
                  </a:lnTo>
                  <a:lnTo>
                    <a:pt x="564281" y="7003"/>
                  </a:lnTo>
                  <a:lnTo>
                    <a:pt x="610749" y="17486"/>
                  </a:lnTo>
                  <a:lnTo>
                    <a:pt x="655972" y="32590"/>
                  </a:lnTo>
                  <a:lnTo>
                    <a:pt x="699502" y="52086"/>
                  </a:lnTo>
                  <a:lnTo>
                    <a:pt x="740895" y="75743"/>
                  </a:lnTo>
                  <a:lnTo>
                    <a:pt x="779704" y="103331"/>
                  </a:lnTo>
                  <a:lnTo>
                    <a:pt x="815483" y="134620"/>
                  </a:lnTo>
                  <a:lnTo>
                    <a:pt x="847786" y="169380"/>
                  </a:lnTo>
                  <a:lnTo>
                    <a:pt x="876166" y="207381"/>
                  </a:lnTo>
                  <a:lnTo>
                    <a:pt x="900177" y="248394"/>
                  </a:lnTo>
                  <a:lnTo>
                    <a:pt x="919330" y="291244"/>
                  </a:lnTo>
                  <a:lnTo>
                    <a:pt x="934485" y="335710"/>
                  </a:lnTo>
                  <a:lnTo>
                    <a:pt x="946331" y="381291"/>
                  </a:lnTo>
                  <a:lnTo>
                    <a:pt x="955561" y="427485"/>
                  </a:lnTo>
                  <a:lnTo>
                    <a:pt x="962579" y="475670"/>
                  </a:lnTo>
                  <a:lnTo>
                    <a:pt x="966744" y="524733"/>
                  </a:lnTo>
                  <a:lnTo>
                    <a:pt x="967679" y="574088"/>
                  </a:lnTo>
                  <a:lnTo>
                    <a:pt x="965004" y="623148"/>
                  </a:lnTo>
                  <a:lnTo>
                    <a:pt x="958341" y="671328"/>
                  </a:lnTo>
                  <a:lnTo>
                    <a:pt x="947313" y="718041"/>
                  </a:lnTo>
                  <a:lnTo>
                    <a:pt x="931541" y="762701"/>
                  </a:lnTo>
                  <a:lnTo>
                    <a:pt x="910647" y="804721"/>
                  </a:lnTo>
                  <a:lnTo>
                    <a:pt x="884252" y="843514"/>
                  </a:lnTo>
                  <a:lnTo>
                    <a:pt x="851979" y="878496"/>
                  </a:lnTo>
                  <a:lnTo>
                    <a:pt x="811493" y="910911"/>
                  </a:lnTo>
                  <a:lnTo>
                    <a:pt x="767733" y="939064"/>
                  </a:lnTo>
                  <a:lnTo>
                    <a:pt x="722765" y="965725"/>
                  </a:lnTo>
                  <a:lnTo>
                    <a:pt x="678654" y="993662"/>
                  </a:lnTo>
                  <a:lnTo>
                    <a:pt x="638640" y="1024013"/>
                  </a:lnTo>
                  <a:lnTo>
                    <a:pt x="601668" y="1057983"/>
                  </a:lnTo>
                  <a:lnTo>
                    <a:pt x="567976" y="1095220"/>
                  </a:lnTo>
                  <a:lnTo>
                    <a:pt x="537802" y="1135374"/>
                  </a:lnTo>
                  <a:lnTo>
                    <a:pt x="511385" y="1178092"/>
                  </a:lnTo>
                  <a:lnTo>
                    <a:pt x="488965" y="1223024"/>
                  </a:lnTo>
                  <a:lnTo>
                    <a:pt x="470778" y="1269818"/>
                  </a:lnTo>
                  <a:lnTo>
                    <a:pt x="457065" y="1318124"/>
                  </a:lnTo>
                  <a:lnTo>
                    <a:pt x="78593" y="1248052"/>
                  </a:lnTo>
                  <a:close/>
                </a:path>
              </a:pathLst>
            </a:custGeom>
            <a:solidFill>
              <a:srgbClr val="F9D3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2666136" y="2255443"/>
              <a:ext cx="1079500" cy="1334135"/>
            </a:xfrm>
            <a:custGeom>
              <a:avLst/>
              <a:gdLst/>
              <a:ahLst/>
              <a:cxnLst/>
              <a:rect l="l" t="t" r="r" b="b"/>
              <a:pathLst>
                <a:path w="1079500" h="1334135" extrusionOk="0">
                  <a:moveTo>
                    <a:pt x="257441" y="35445"/>
                  </a:moveTo>
                  <a:lnTo>
                    <a:pt x="187020" y="18821"/>
                  </a:lnTo>
                  <a:lnTo>
                    <a:pt x="130429" y="11950"/>
                  </a:lnTo>
                  <a:lnTo>
                    <a:pt x="73736" y="5918"/>
                  </a:lnTo>
                  <a:lnTo>
                    <a:pt x="8686" y="0"/>
                  </a:lnTo>
                  <a:lnTo>
                    <a:pt x="1358" y="6248"/>
                  </a:lnTo>
                  <a:lnTo>
                    <a:pt x="0" y="21894"/>
                  </a:lnTo>
                  <a:lnTo>
                    <a:pt x="4597" y="28397"/>
                  </a:lnTo>
                  <a:lnTo>
                    <a:pt x="11214" y="30492"/>
                  </a:lnTo>
                  <a:lnTo>
                    <a:pt x="13436" y="31026"/>
                  </a:lnTo>
                  <a:lnTo>
                    <a:pt x="70700" y="36271"/>
                  </a:lnTo>
                  <a:lnTo>
                    <a:pt x="126974" y="42265"/>
                  </a:lnTo>
                  <a:lnTo>
                    <a:pt x="183121" y="49085"/>
                  </a:lnTo>
                  <a:lnTo>
                    <a:pt x="247294" y="57924"/>
                  </a:lnTo>
                  <a:lnTo>
                    <a:pt x="255054" y="52133"/>
                  </a:lnTo>
                  <a:lnTo>
                    <a:pt x="257441" y="35445"/>
                  </a:lnTo>
                  <a:close/>
                </a:path>
                <a:path w="1079500" h="1334135" extrusionOk="0">
                  <a:moveTo>
                    <a:pt x="310311" y="422135"/>
                  </a:moveTo>
                  <a:lnTo>
                    <a:pt x="307403" y="405536"/>
                  </a:lnTo>
                  <a:lnTo>
                    <a:pt x="299491" y="399910"/>
                  </a:lnTo>
                  <a:lnTo>
                    <a:pt x="269240" y="405371"/>
                  </a:lnTo>
                  <a:lnTo>
                    <a:pt x="225336" y="414489"/>
                  </a:lnTo>
                  <a:lnTo>
                    <a:pt x="184569" y="440715"/>
                  </a:lnTo>
                  <a:lnTo>
                    <a:pt x="186067" y="447116"/>
                  </a:lnTo>
                  <a:lnTo>
                    <a:pt x="192252" y="453872"/>
                  </a:lnTo>
                  <a:lnTo>
                    <a:pt x="194614" y="455256"/>
                  </a:lnTo>
                  <a:lnTo>
                    <a:pt x="197015" y="456018"/>
                  </a:lnTo>
                  <a:lnTo>
                    <a:pt x="202107" y="457619"/>
                  </a:lnTo>
                  <a:lnTo>
                    <a:pt x="207835" y="456476"/>
                  </a:lnTo>
                  <a:lnTo>
                    <a:pt x="213423" y="451434"/>
                  </a:lnTo>
                  <a:lnTo>
                    <a:pt x="214490" y="449859"/>
                  </a:lnTo>
                  <a:lnTo>
                    <a:pt x="215328" y="448195"/>
                  </a:lnTo>
                  <a:lnTo>
                    <a:pt x="235483" y="443534"/>
                  </a:lnTo>
                  <a:lnTo>
                    <a:pt x="255739" y="439178"/>
                  </a:lnTo>
                  <a:lnTo>
                    <a:pt x="276059" y="435165"/>
                  </a:lnTo>
                  <a:lnTo>
                    <a:pt x="304685" y="430047"/>
                  </a:lnTo>
                  <a:lnTo>
                    <a:pt x="310311" y="422135"/>
                  </a:lnTo>
                  <a:close/>
                </a:path>
                <a:path w="1079500" h="1334135" extrusionOk="0">
                  <a:moveTo>
                    <a:pt x="957402" y="935202"/>
                  </a:moveTo>
                  <a:lnTo>
                    <a:pt x="946200" y="892771"/>
                  </a:lnTo>
                  <a:lnTo>
                    <a:pt x="904176" y="860107"/>
                  </a:lnTo>
                  <a:lnTo>
                    <a:pt x="847534" y="831380"/>
                  </a:lnTo>
                  <a:lnTo>
                    <a:pt x="785533" y="811225"/>
                  </a:lnTo>
                  <a:lnTo>
                    <a:pt x="587273" y="752449"/>
                  </a:lnTo>
                  <a:lnTo>
                    <a:pt x="551002" y="741591"/>
                  </a:lnTo>
                  <a:lnTo>
                    <a:pt x="514934" y="730300"/>
                  </a:lnTo>
                  <a:lnTo>
                    <a:pt x="479209" y="718172"/>
                  </a:lnTo>
                  <a:lnTo>
                    <a:pt x="426072" y="698055"/>
                  </a:lnTo>
                  <a:lnTo>
                    <a:pt x="407390" y="692746"/>
                  </a:lnTo>
                  <a:lnTo>
                    <a:pt x="388264" y="690168"/>
                  </a:lnTo>
                  <a:lnTo>
                    <a:pt x="368973" y="691578"/>
                  </a:lnTo>
                  <a:lnTo>
                    <a:pt x="335737" y="704850"/>
                  </a:lnTo>
                  <a:lnTo>
                    <a:pt x="310972" y="727951"/>
                  </a:lnTo>
                  <a:lnTo>
                    <a:pt x="298234" y="757161"/>
                  </a:lnTo>
                  <a:lnTo>
                    <a:pt x="301104" y="788797"/>
                  </a:lnTo>
                  <a:lnTo>
                    <a:pt x="304546" y="796658"/>
                  </a:lnTo>
                  <a:lnTo>
                    <a:pt x="308660" y="804303"/>
                  </a:lnTo>
                  <a:lnTo>
                    <a:pt x="317423" y="819404"/>
                  </a:lnTo>
                  <a:lnTo>
                    <a:pt x="331089" y="857643"/>
                  </a:lnTo>
                  <a:lnTo>
                    <a:pt x="332155" y="894981"/>
                  </a:lnTo>
                  <a:lnTo>
                    <a:pt x="324916" y="932370"/>
                  </a:lnTo>
                  <a:lnTo>
                    <a:pt x="313651" y="970749"/>
                  </a:lnTo>
                  <a:lnTo>
                    <a:pt x="306209" y="998791"/>
                  </a:lnTo>
                  <a:lnTo>
                    <a:pt x="300748" y="1027201"/>
                  </a:lnTo>
                  <a:lnTo>
                    <a:pt x="297319" y="1055903"/>
                  </a:lnTo>
                  <a:lnTo>
                    <a:pt x="295910" y="1084770"/>
                  </a:lnTo>
                  <a:lnTo>
                    <a:pt x="297573" y="1125080"/>
                  </a:lnTo>
                  <a:lnTo>
                    <a:pt x="304317" y="1165098"/>
                  </a:lnTo>
                  <a:lnTo>
                    <a:pt x="317093" y="1203896"/>
                  </a:lnTo>
                  <a:lnTo>
                    <a:pt x="336816" y="1240561"/>
                  </a:lnTo>
                  <a:lnTo>
                    <a:pt x="364490" y="1273797"/>
                  </a:lnTo>
                  <a:lnTo>
                    <a:pt x="399465" y="1301546"/>
                  </a:lnTo>
                  <a:lnTo>
                    <a:pt x="440207" y="1321765"/>
                  </a:lnTo>
                  <a:lnTo>
                    <a:pt x="485254" y="1332395"/>
                  </a:lnTo>
                  <a:lnTo>
                    <a:pt x="509397" y="1333639"/>
                  </a:lnTo>
                  <a:lnTo>
                    <a:pt x="533488" y="1332318"/>
                  </a:lnTo>
                  <a:lnTo>
                    <a:pt x="580885" y="1324229"/>
                  </a:lnTo>
                  <a:lnTo>
                    <a:pt x="621982" y="1312760"/>
                  </a:lnTo>
                  <a:lnTo>
                    <a:pt x="660095" y="1295895"/>
                  </a:lnTo>
                  <a:lnTo>
                    <a:pt x="694664" y="1270660"/>
                  </a:lnTo>
                  <a:lnTo>
                    <a:pt x="722299" y="1239608"/>
                  </a:lnTo>
                  <a:lnTo>
                    <a:pt x="744029" y="1204607"/>
                  </a:lnTo>
                  <a:lnTo>
                    <a:pt x="760857" y="1167549"/>
                  </a:lnTo>
                  <a:lnTo>
                    <a:pt x="777900" y="1118895"/>
                  </a:lnTo>
                  <a:lnTo>
                    <a:pt x="785825" y="1094409"/>
                  </a:lnTo>
                  <a:lnTo>
                    <a:pt x="794105" y="1070025"/>
                  </a:lnTo>
                  <a:lnTo>
                    <a:pt x="802030" y="1044549"/>
                  </a:lnTo>
                  <a:lnTo>
                    <a:pt x="813460" y="1017130"/>
                  </a:lnTo>
                  <a:lnTo>
                    <a:pt x="832510" y="997661"/>
                  </a:lnTo>
                  <a:lnTo>
                    <a:pt x="863269" y="996022"/>
                  </a:lnTo>
                  <a:lnTo>
                    <a:pt x="880110" y="999756"/>
                  </a:lnTo>
                  <a:lnTo>
                    <a:pt x="896607" y="1000899"/>
                  </a:lnTo>
                  <a:lnTo>
                    <a:pt x="942860" y="982014"/>
                  </a:lnTo>
                  <a:lnTo>
                    <a:pt x="954557" y="951255"/>
                  </a:lnTo>
                  <a:lnTo>
                    <a:pt x="957402" y="935202"/>
                  </a:lnTo>
                  <a:close/>
                </a:path>
                <a:path w="1079500" h="1334135" extrusionOk="0">
                  <a:moveTo>
                    <a:pt x="1079017" y="296633"/>
                  </a:moveTo>
                  <a:lnTo>
                    <a:pt x="1078217" y="288569"/>
                  </a:lnTo>
                  <a:lnTo>
                    <a:pt x="1076007" y="280301"/>
                  </a:lnTo>
                  <a:lnTo>
                    <a:pt x="1073467" y="274510"/>
                  </a:lnTo>
                  <a:lnTo>
                    <a:pt x="1072388" y="272021"/>
                  </a:lnTo>
                  <a:lnTo>
                    <a:pt x="1067409" y="263740"/>
                  </a:lnTo>
                  <a:lnTo>
                    <a:pt x="1049070" y="243789"/>
                  </a:lnTo>
                  <a:lnTo>
                    <a:pt x="1045159" y="241350"/>
                  </a:lnTo>
                  <a:lnTo>
                    <a:pt x="1024610" y="228485"/>
                  </a:lnTo>
                  <a:lnTo>
                    <a:pt x="993800" y="217741"/>
                  </a:lnTo>
                  <a:lnTo>
                    <a:pt x="956475" y="211455"/>
                  </a:lnTo>
                  <a:lnTo>
                    <a:pt x="953922" y="211213"/>
                  </a:lnTo>
                  <a:lnTo>
                    <a:pt x="948601" y="210807"/>
                  </a:lnTo>
                  <a:lnTo>
                    <a:pt x="946518" y="206806"/>
                  </a:lnTo>
                  <a:lnTo>
                    <a:pt x="944422" y="202768"/>
                  </a:lnTo>
                  <a:lnTo>
                    <a:pt x="939520" y="195046"/>
                  </a:lnTo>
                  <a:lnTo>
                    <a:pt x="933856" y="187680"/>
                  </a:lnTo>
                  <a:lnTo>
                    <a:pt x="931506" y="185166"/>
                  </a:lnTo>
                  <a:lnTo>
                    <a:pt x="931506" y="281863"/>
                  </a:lnTo>
                  <a:lnTo>
                    <a:pt x="930973" y="294144"/>
                  </a:lnTo>
                  <a:lnTo>
                    <a:pt x="914793" y="323519"/>
                  </a:lnTo>
                  <a:lnTo>
                    <a:pt x="906157" y="318706"/>
                  </a:lnTo>
                  <a:lnTo>
                    <a:pt x="902576" y="311569"/>
                  </a:lnTo>
                  <a:lnTo>
                    <a:pt x="900188" y="305028"/>
                  </a:lnTo>
                  <a:lnTo>
                    <a:pt x="899058" y="297243"/>
                  </a:lnTo>
                  <a:lnTo>
                    <a:pt x="899160" y="287972"/>
                  </a:lnTo>
                  <a:lnTo>
                    <a:pt x="911783" y="248780"/>
                  </a:lnTo>
                  <a:lnTo>
                    <a:pt x="927417" y="241884"/>
                  </a:lnTo>
                  <a:lnTo>
                    <a:pt x="930008" y="255333"/>
                  </a:lnTo>
                  <a:lnTo>
                    <a:pt x="931291" y="268795"/>
                  </a:lnTo>
                  <a:lnTo>
                    <a:pt x="931506" y="281863"/>
                  </a:lnTo>
                  <a:lnTo>
                    <a:pt x="931506" y="185166"/>
                  </a:lnTo>
                  <a:lnTo>
                    <a:pt x="888301" y="156806"/>
                  </a:lnTo>
                  <a:lnTo>
                    <a:pt x="849541" y="149123"/>
                  </a:lnTo>
                  <a:lnTo>
                    <a:pt x="826846" y="150215"/>
                  </a:lnTo>
                  <a:lnTo>
                    <a:pt x="805154" y="155219"/>
                  </a:lnTo>
                  <a:lnTo>
                    <a:pt x="804278" y="155613"/>
                  </a:lnTo>
                  <a:lnTo>
                    <a:pt x="804278" y="254584"/>
                  </a:lnTo>
                  <a:lnTo>
                    <a:pt x="802398" y="272364"/>
                  </a:lnTo>
                  <a:lnTo>
                    <a:pt x="800569" y="283552"/>
                  </a:lnTo>
                  <a:lnTo>
                    <a:pt x="799985" y="285127"/>
                  </a:lnTo>
                  <a:lnTo>
                    <a:pt x="794766" y="293725"/>
                  </a:lnTo>
                  <a:lnTo>
                    <a:pt x="791260" y="293420"/>
                  </a:lnTo>
                  <a:lnTo>
                    <a:pt x="790638" y="293382"/>
                  </a:lnTo>
                  <a:lnTo>
                    <a:pt x="766394" y="256667"/>
                  </a:lnTo>
                  <a:lnTo>
                    <a:pt x="765746" y="243967"/>
                  </a:lnTo>
                  <a:lnTo>
                    <a:pt x="767499" y="231533"/>
                  </a:lnTo>
                  <a:lnTo>
                    <a:pt x="785507" y="201002"/>
                  </a:lnTo>
                  <a:lnTo>
                    <a:pt x="789622" y="204711"/>
                  </a:lnTo>
                  <a:lnTo>
                    <a:pt x="804278" y="254584"/>
                  </a:lnTo>
                  <a:lnTo>
                    <a:pt x="804278" y="155613"/>
                  </a:lnTo>
                  <a:lnTo>
                    <a:pt x="785164" y="163918"/>
                  </a:lnTo>
                  <a:lnTo>
                    <a:pt x="766902" y="156083"/>
                  </a:lnTo>
                  <a:lnTo>
                    <a:pt x="747128" y="150431"/>
                  </a:lnTo>
                  <a:lnTo>
                    <a:pt x="726338" y="146431"/>
                  </a:lnTo>
                  <a:lnTo>
                    <a:pt x="705002" y="143611"/>
                  </a:lnTo>
                  <a:lnTo>
                    <a:pt x="694283" y="142722"/>
                  </a:lnTo>
                  <a:lnTo>
                    <a:pt x="680859" y="143230"/>
                  </a:lnTo>
                  <a:lnTo>
                    <a:pt x="645769" y="170180"/>
                  </a:lnTo>
                  <a:lnTo>
                    <a:pt x="633869" y="229641"/>
                  </a:lnTo>
                  <a:lnTo>
                    <a:pt x="627697" y="273545"/>
                  </a:lnTo>
                  <a:lnTo>
                    <a:pt x="568782" y="714032"/>
                  </a:lnTo>
                  <a:lnTo>
                    <a:pt x="573405" y="720928"/>
                  </a:lnTo>
                  <a:lnTo>
                    <a:pt x="581113" y="723366"/>
                  </a:lnTo>
                  <a:lnTo>
                    <a:pt x="582002" y="723569"/>
                  </a:lnTo>
                  <a:lnTo>
                    <a:pt x="582879" y="723366"/>
                  </a:lnTo>
                  <a:lnTo>
                    <a:pt x="591235" y="724496"/>
                  </a:lnTo>
                  <a:lnTo>
                    <a:pt x="598919" y="718680"/>
                  </a:lnTo>
                  <a:lnTo>
                    <a:pt x="657148" y="283489"/>
                  </a:lnTo>
                  <a:lnTo>
                    <a:pt x="660704" y="257086"/>
                  </a:lnTo>
                  <a:lnTo>
                    <a:pt x="667639" y="212039"/>
                  </a:lnTo>
                  <a:lnTo>
                    <a:pt x="680859" y="172148"/>
                  </a:lnTo>
                  <a:lnTo>
                    <a:pt x="692277" y="172720"/>
                  </a:lnTo>
                  <a:lnTo>
                    <a:pt x="731202" y="178015"/>
                  </a:lnTo>
                  <a:lnTo>
                    <a:pt x="758202" y="185166"/>
                  </a:lnTo>
                  <a:lnTo>
                    <a:pt x="756666" y="186880"/>
                  </a:lnTo>
                  <a:lnTo>
                    <a:pt x="755015" y="188887"/>
                  </a:lnTo>
                  <a:lnTo>
                    <a:pt x="737946" y="224536"/>
                  </a:lnTo>
                  <a:lnTo>
                    <a:pt x="735380" y="242189"/>
                  </a:lnTo>
                  <a:lnTo>
                    <a:pt x="736320" y="260921"/>
                  </a:lnTo>
                  <a:lnTo>
                    <a:pt x="756348" y="304660"/>
                  </a:lnTo>
                  <a:lnTo>
                    <a:pt x="788606" y="323545"/>
                  </a:lnTo>
                  <a:lnTo>
                    <a:pt x="805446" y="320675"/>
                  </a:lnTo>
                  <a:lnTo>
                    <a:pt x="832650" y="276898"/>
                  </a:lnTo>
                  <a:lnTo>
                    <a:pt x="834923" y="253733"/>
                  </a:lnTo>
                  <a:lnTo>
                    <a:pt x="833983" y="232956"/>
                  </a:lnTo>
                  <a:lnTo>
                    <a:pt x="829945" y="215061"/>
                  </a:lnTo>
                  <a:lnTo>
                    <a:pt x="829805" y="214439"/>
                  </a:lnTo>
                  <a:lnTo>
                    <a:pt x="812749" y="184734"/>
                  </a:lnTo>
                  <a:lnTo>
                    <a:pt x="825449" y="181203"/>
                  </a:lnTo>
                  <a:lnTo>
                    <a:pt x="835571" y="179870"/>
                  </a:lnTo>
                  <a:lnTo>
                    <a:pt x="838746" y="179451"/>
                  </a:lnTo>
                  <a:lnTo>
                    <a:pt x="852347" y="179565"/>
                  </a:lnTo>
                  <a:lnTo>
                    <a:pt x="897915" y="195414"/>
                  </a:lnTo>
                  <a:lnTo>
                    <a:pt x="915174" y="213042"/>
                  </a:lnTo>
                  <a:lnTo>
                    <a:pt x="908850" y="215125"/>
                  </a:lnTo>
                  <a:lnTo>
                    <a:pt x="902576" y="217970"/>
                  </a:lnTo>
                  <a:lnTo>
                    <a:pt x="876503" y="248208"/>
                  </a:lnTo>
                  <a:lnTo>
                    <a:pt x="868578" y="297383"/>
                  </a:lnTo>
                  <a:lnTo>
                    <a:pt x="870445" y="311238"/>
                  </a:lnTo>
                  <a:lnTo>
                    <a:pt x="875449" y="325005"/>
                  </a:lnTo>
                  <a:lnTo>
                    <a:pt x="885113" y="338099"/>
                  </a:lnTo>
                  <a:lnTo>
                    <a:pt x="898779" y="347726"/>
                  </a:lnTo>
                  <a:lnTo>
                    <a:pt x="914882" y="352031"/>
                  </a:lnTo>
                  <a:lnTo>
                    <a:pt x="931887" y="349173"/>
                  </a:lnTo>
                  <a:lnTo>
                    <a:pt x="943559" y="341744"/>
                  </a:lnTo>
                  <a:lnTo>
                    <a:pt x="949248" y="334416"/>
                  </a:lnTo>
                  <a:lnTo>
                    <a:pt x="952385" y="330390"/>
                  </a:lnTo>
                  <a:lnTo>
                    <a:pt x="958342" y="315163"/>
                  </a:lnTo>
                  <a:lnTo>
                    <a:pt x="961377" y="296240"/>
                  </a:lnTo>
                  <a:lnTo>
                    <a:pt x="961415" y="295897"/>
                  </a:lnTo>
                  <a:lnTo>
                    <a:pt x="962037" y="283527"/>
                  </a:lnTo>
                  <a:lnTo>
                    <a:pt x="961948" y="270243"/>
                  </a:lnTo>
                  <a:lnTo>
                    <a:pt x="960932" y="256273"/>
                  </a:lnTo>
                  <a:lnTo>
                    <a:pt x="960323" y="252285"/>
                  </a:lnTo>
                  <a:lnTo>
                    <a:pt x="958786" y="242112"/>
                  </a:lnTo>
                  <a:lnTo>
                    <a:pt x="1010780" y="255409"/>
                  </a:lnTo>
                  <a:lnTo>
                    <a:pt x="1042339" y="280784"/>
                  </a:lnTo>
                  <a:lnTo>
                    <a:pt x="1048753" y="302869"/>
                  </a:lnTo>
                  <a:lnTo>
                    <a:pt x="1048562" y="303682"/>
                  </a:lnTo>
                  <a:lnTo>
                    <a:pt x="1017358" y="344436"/>
                  </a:lnTo>
                  <a:lnTo>
                    <a:pt x="980846" y="378040"/>
                  </a:lnTo>
                  <a:lnTo>
                    <a:pt x="969378" y="388835"/>
                  </a:lnTo>
                  <a:lnTo>
                    <a:pt x="932738" y="432955"/>
                  </a:lnTo>
                  <a:lnTo>
                    <a:pt x="908685" y="477240"/>
                  </a:lnTo>
                  <a:lnTo>
                    <a:pt x="798156" y="719429"/>
                  </a:lnTo>
                  <a:lnTo>
                    <a:pt x="794613" y="727100"/>
                  </a:lnTo>
                  <a:lnTo>
                    <a:pt x="797979" y="736180"/>
                  </a:lnTo>
                  <a:lnTo>
                    <a:pt x="813320" y="743102"/>
                  </a:lnTo>
                  <a:lnTo>
                    <a:pt x="822439" y="739825"/>
                  </a:lnTo>
                  <a:lnTo>
                    <a:pt x="825906" y="732116"/>
                  </a:lnTo>
                  <a:lnTo>
                    <a:pt x="926007" y="512495"/>
                  </a:lnTo>
                  <a:lnTo>
                    <a:pt x="946277" y="470344"/>
                  </a:lnTo>
                  <a:lnTo>
                    <a:pt x="971384" y="431520"/>
                  </a:lnTo>
                  <a:lnTo>
                    <a:pt x="1001560" y="400481"/>
                  </a:lnTo>
                  <a:lnTo>
                    <a:pt x="1026071" y="378333"/>
                  </a:lnTo>
                  <a:lnTo>
                    <a:pt x="1039266" y="365747"/>
                  </a:lnTo>
                  <a:lnTo>
                    <a:pt x="1068832" y="329869"/>
                  </a:lnTo>
                  <a:lnTo>
                    <a:pt x="1079017" y="297027"/>
                  </a:lnTo>
                  <a:lnTo>
                    <a:pt x="1079017" y="296633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/>
            <a:stretch/>
          </p:blipFill>
          <p:spPr bwMode="auto">
            <a:xfrm>
              <a:off x="2961956" y="1887023"/>
              <a:ext cx="130033" cy="9352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 bwMode="auto">
            <a:xfrm>
              <a:off x="3542488" y="1702996"/>
              <a:ext cx="40005" cy="147955"/>
            </a:xfrm>
            <a:custGeom>
              <a:avLst/>
              <a:gdLst/>
              <a:ahLst/>
              <a:cxnLst/>
              <a:rect l="l" t="t" r="r" b="b"/>
              <a:pathLst>
                <a:path w="40004" h="147955" extrusionOk="0">
                  <a:moveTo>
                    <a:pt x="20857" y="147506"/>
                  </a:moveTo>
                  <a:lnTo>
                    <a:pt x="4787" y="106070"/>
                  </a:lnTo>
                  <a:lnTo>
                    <a:pt x="686" y="48961"/>
                  </a:lnTo>
                  <a:lnTo>
                    <a:pt x="0" y="16867"/>
                  </a:lnTo>
                  <a:lnTo>
                    <a:pt x="692" y="10124"/>
                  </a:lnTo>
                  <a:lnTo>
                    <a:pt x="9441" y="1687"/>
                  </a:lnTo>
                  <a:lnTo>
                    <a:pt x="13975" y="0"/>
                  </a:lnTo>
                  <a:lnTo>
                    <a:pt x="27208" y="663"/>
                  </a:lnTo>
                  <a:lnTo>
                    <a:pt x="33664" y="7826"/>
                  </a:lnTo>
                  <a:lnTo>
                    <a:pt x="33092" y="19250"/>
                  </a:lnTo>
                  <a:lnTo>
                    <a:pt x="32072" y="21968"/>
                  </a:lnTo>
                  <a:lnTo>
                    <a:pt x="30490" y="24189"/>
                  </a:lnTo>
                  <a:lnTo>
                    <a:pt x="31211" y="50782"/>
                  </a:lnTo>
                  <a:lnTo>
                    <a:pt x="32763" y="77376"/>
                  </a:lnTo>
                  <a:lnTo>
                    <a:pt x="35138" y="103885"/>
                  </a:lnTo>
                  <a:lnTo>
                    <a:pt x="38325" y="130222"/>
                  </a:lnTo>
                  <a:lnTo>
                    <a:pt x="39443" y="138579"/>
                  </a:lnTo>
                  <a:lnTo>
                    <a:pt x="33650" y="146270"/>
                  </a:lnTo>
                  <a:lnTo>
                    <a:pt x="23104" y="147737"/>
                  </a:lnTo>
                  <a:lnTo>
                    <a:pt x="20857" y="147506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/>
            <a:stretch/>
          </p:blipFill>
          <p:spPr bwMode="auto">
            <a:xfrm>
              <a:off x="3807992" y="1783905"/>
              <a:ext cx="210262" cy="22580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 bwMode="auto">
            <a:xfrm>
              <a:off x="3791242" y="2092883"/>
              <a:ext cx="638810" cy="914400"/>
            </a:xfrm>
            <a:custGeom>
              <a:avLst/>
              <a:gdLst/>
              <a:ahLst/>
              <a:cxnLst/>
              <a:rect l="l" t="t" r="r" b="b"/>
              <a:pathLst>
                <a:path w="638810" h="914400" extrusionOk="0">
                  <a:moveTo>
                    <a:pt x="130340" y="893114"/>
                  </a:moveTo>
                  <a:lnTo>
                    <a:pt x="125895" y="884897"/>
                  </a:lnTo>
                  <a:lnTo>
                    <a:pt x="117462" y="882472"/>
                  </a:lnTo>
                  <a:lnTo>
                    <a:pt x="12827" y="853554"/>
                  </a:lnTo>
                  <a:lnTo>
                    <a:pt x="4432" y="858329"/>
                  </a:lnTo>
                  <a:lnTo>
                    <a:pt x="0" y="874382"/>
                  </a:lnTo>
                  <a:lnTo>
                    <a:pt x="4508" y="882611"/>
                  </a:lnTo>
                  <a:lnTo>
                    <a:pt x="12293" y="885075"/>
                  </a:lnTo>
                  <a:lnTo>
                    <a:pt x="117436" y="914158"/>
                  </a:lnTo>
                  <a:lnTo>
                    <a:pt x="125831" y="909370"/>
                  </a:lnTo>
                  <a:lnTo>
                    <a:pt x="130340" y="893114"/>
                  </a:lnTo>
                  <a:close/>
                </a:path>
                <a:path w="638810" h="914400" extrusionOk="0">
                  <a:moveTo>
                    <a:pt x="409587" y="414909"/>
                  </a:moveTo>
                  <a:lnTo>
                    <a:pt x="407949" y="410464"/>
                  </a:lnTo>
                  <a:lnTo>
                    <a:pt x="401332" y="404050"/>
                  </a:lnTo>
                  <a:lnTo>
                    <a:pt x="396849" y="402551"/>
                  </a:lnTo>
                  <a:lnTo>
                    <a:pt x="304850" y="413156"/>
                  </a:lnTo>
                  <a:lnTo>
                    <a:pt x="298856" y="420700"/>
                  </a:lnTo>
                  <a:lnTo>
                    <a:pt x="300570" y="435254"/>
                  </a:lnTo>
                  <a:lnTo>
                    <a:pt x="304876" y="440131"/>
                  </a:lnTo>
                  <a:lnTo>
                    <a:pt x="310400" y="441883"/>
                  </a:lnTo>
                  <a:lnTo>
                    <a:pt x="312369" y="442493"/>
                  </a:lnTo>
                  <a:lnTo>
                    <a:pt x="314540" y="442709"/>
                  </a:lnTo>
                  <a:lnTo>
                    <a:pt x="383108" y="434860"/>
                  </a:lnTo>
                  <a:lnTo>
                    <a:pt x="385584" y="437159"/>
                  </a:lnTo>
                  <a:lnTo>
                    <a:pt x="388848" y="438759"/>
                  </a:lnTo>
                  <a:lnTo>
                    <a:pt x="400875" y="439674"/>
                  </a:lnTo>
                  <a:lnTo>
                    <a:pt x="408203" y="433438"/>
                  </a:lnTo>
                  <a:lnTo>
                    <a:pt x="409587" y="414909"/>
                  </a:lnTo>
                  <a:close/>
                </a:path>
                <a:path w="638810" h="914400" extrusionOk="0">
                  <a:moveTo>
                    <a:pt x="550354" y="677735"/>
                  </a:moveTo>
                  <a:lnTo>
                    <a:pt x="550227" y="662178"/>
                  </a:lnTo>
                  <a:lnTo>
                    <a:pt x="544360" y="655675"/>
                  </a:lnTo>
                  <a:lnTo>
                    <a:pt x="536613" y="654900"/>
                  </a:lnTo>
                  <a:lnTo>
                    <a:pt x="490131" y="649655"/>
                  </a:lnTo>
                  <a:lnTo>
                    <a:pt x="443649" y="643445"/>
                  </a:lnTo>
                  <a:lnTo>
                    <a:pt x="397268" y="636282"/>
                  </a:lnTo>
                  <a:lnTo>
                    <a:pt x="351040" y="628192"/>
                  </a:lnTo>
                  <a:lnTo>
                    <a:pt x="305066" y="619175"/>
                  </a:lnTo>
                  <a:lnTo>
                    <a:pt x="251180" y="607377"/>
                  </a:lnTo>
                  <a:lnTo>
                    <a:pt x="242989" y="612546"/>
                  </a:lnTo>
                  <a:lnTo>
                    <a:pt x="239280" y="628573"/>
                  </a:lnTo>
                  <a:lnTo>
                    <a:pt x="243865" y="636346"/>
                  </a:lnTo>
                  <a:lnTo>
                    <a:pt x="251358" y="638721"/>
                  </a:lnTo>
                  <a:lnTo>
                    <a:pt x="252641" y="638962"/>
                  </a:lnTo>
                  <a:lnTo>
                    <a:pt x="304660" y="650201"/>
                  </a:lnTo>
                  <a:lnTo>
                    <a:pt x="357073" y="660273"/>
                  </a:lnTo>
                  <a:lnTo>
                    <a:pt x="409752" y="669163"/>
                  </a:lnTo>
                  <a:lnTo>
                    <a:pt x="462622" y="676833"/>
                  </a:lnTo>
                  <a:lnTo>
                    <a:pt x="515543" y="683298"/>
                  </a:lnTo>
                  <a:lnTo>
                    <a:pt x="518553" y="685685"/>
                  </a:lnTo>
                  <a:lnTo>
                    <a:pt x="522503" y="686854"/>
                  </a:lnTo>
                  <a:lnTo>
                    <a:pt x="544588" y="684314"/>
                  </a:lnTo>
                  <a:lnTo>
                    <a:pt x="550354" y="677735"/>
                  </a:lnTo>
                  <a:close/>
                </a:path>
                <a:path w="638810" h="914400" extrusionOk="0">
                  <a:moveTo>
                    <a:pt x="638416" y="16700"/>
                  </a:moveTo>
                  <a:lnTo>
                    <a:pt x="633920" y="4076"/>
                  </a:lnTo>
                  <a:lnTo>
                    <a:pt x="627849" y="0"/>
                  </a:lnTo>
                  <a:lnTo>
                    <a:pt x="621220" y="228"/>
                  </a:lnTo>
                  <a:lnTo>
                    <a:pt x="577037" y="4064"/>
                  </a:lnTo>
                  <a:lnTo>
                    <a:pt x="533400" y="11620"/>
                  </a:lnTo>
                  <a:lnTo>
                    <a:pt x="490359" y="21551"/>
                  </a:lnTo>
                  <a:lnTo>
                    <a:pt x="398970" y="45339"/>
                  </a:lnTo>
                  <a:lnTo>
                    <a:pt x="350735" y="55930"/>
                  </a:lnTo>
                  <a:lnTo>
                    <a:pt x="302755" y="62611"/>
                  </a:lnTo>
                  <a:lnTo>
                    <a:pt x="254457" y="63665"/>
                  </a:lnTo>
                  <a:lnTo>
                    <a:pt x="246100" y="63258"/>
                  </a:lnTo>
                  <a:lnTo>
                    <a:pt x="238937" y="69723"/>
                  </a:lnTo>
                  <a:lnTo>
                    <a:pt x="253072" y="94119"/>
                  </a:lnTo>
                  <a:lnTo>
                    <a:pt x="304952" y="92976"/>
                  </a:lnTo>
                  <a:lnTo>
                    <a:pt x="356069" y="85877"/>
                  </a:lnTo>
                  <a:lnTo>
                    <a:pt x="406412" y="74891"/>
                  </a:lnTo>
                  <a:lnTo>
                    <a:pt x="455955" y="62077"/>
                  </a:lnTo>
                  <a:lnTo>
                    <a:pt x="490372" y="53035"/>
                  </a:lnTo>
                  <a:lnTo>
                    <a:pt x="525145" y="44602"/>
                  </a:lnTo>
                  <a:lnTo>
                    <a:pt x="560158" y="37553"/>
                  </a:lnTo>
                  <a:lnTo>
                    <a:pt x="595299" y="32600"/>
                  </a:lnTo>
                  <a:lnTo>
                    <a:pt x="595642" y="33274"/>
                  </a:lnTo>
                  <a:lnTo>
                    <a:pt x="601586" y="41313"/>
                  </a:lnTo>
                  <a:lnTo>
                    <a:pt x="611162" y="42659"/>
                  </a:lnTo>
                  <a:lnTo>
                    <a:pt x="636295" y="23634"/>
                  </a:lnTo>
                  <a:lnTo>
                    <a:pt x="638416" y="16700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96133777" name="TextBox 996133776"/>
          <p:cNvSpPr txBox="1"/>
          <p:nvPr/>
        </p:nvSpPr>
        <p:spPr bwMode="auto">
          <a:xfrm>
            <a:off x="4688381" y="1988175"/>
            <a:ext cx="9375263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l">
              <a:defRPr/>
            </a:pPr>
            <a:r>
              <a:rPr lang="ru-RU" sz="72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Наши социальные сети</a:t>
            </a:r>
            <a:endParaRPr sz="7200" b="0" i="0">
              <a:latin typeface="Calibri"/>
              <a:cs typeface="Calibri"/>
            </a:endParaRPr>
          </a:p>
        </p:txBody>
      </p:sp>
      <p:sp>
        <p:nvSpPr>
          <p:cNvPr id="83368026" name="TextBox 83368025"/>
          <p:cNvSpPr txBox="1"/>
          <p:nvPr/>
        </p:nvSpPr>
        <p:spPr bwMode="auto">
          <a:xfrm>
            <a:off x="3593749" y="4603929"/>
            <a:ext cx="9107517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>
              <a:defRPr/>
            </a:pPr>
            <a:r>
              <a:rPr lang="en-US" sz="4800" b="0" i="0" u="sng" strike="noStrike" cap="none" spc="0">
                <a:solidFill>
                  <a:schemeClr val="tx1"/>
                </a:solidFill>
                <a:latin typeface="Calibri"/>
                <a:cs typeface="Calibri"/>
                <a:hlinkClick r:id="rId4" tooltip="https://vk.com/mini.academia"/>
              </a:rPr>
              <a:t>ВКонтакте: vk.com/mini.academia</a:t>
            </a:r>
            <a:endParaRPr sz="4800">
              <a:solidFill>
                <a:schemeClr val="tx1"/>
              </a:solidFill>
            </a:endParaRPr>
          </a:p>
        </p:txBody>
      </p:sp>
      <p:sp>
        <p:nvSpPr>
          <p:cNvPr id="673106409" name="TextBox 673106408"/>
          <p:cNvSpPr txBox="1"/>
          <p:nvPr/>
        </p:nvSpPr>
        <p:spPr bwMode="auto">
          <a:xfrm>
            <a:off x="3267026" y="7590694"/>
            <a:ext cx="10586662" cy="5185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>
              <a:defRPr/>
            </a:pPr>
            <a:r>
              <a:rPr sz="2800" u="sng">
                <a:solidFill>
                  <a:schemeClr val="bg1"/>
                </a:solidFill>
                <a:hlinkClick r:id="rId5" tooltip="https://instagram.com/mini.academiya?igshid=YjNmNGQ3MDY="/>
              </a:rPr>
              <a:t>Инстаграм: nstagram.com/mini.academiya?igshid=YjNmNGQ3MDY=</a:t>
            </a:r>
            <a:endParaRPr sz="16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/>
          <a:stretch/>
        </p:blipFill>
        <p:spPr bwMode="auto">
          <a:xfrm>
            <a:off x="-7687" y="1"/>
            <a:ext cx="18295688" cy="10286999"/>
          </a:xfrm>
          <a:prstGeom prst="rect">
            <a:avLst/>
          </a:prstGeom>
        </p:spPr>
      </p:pic>
      <p:sp>
        <p:nvSpPr>
          <p:cNvPr id="583454927" name="TextBox 583454926"/>
          <p:cNvSpPr txBox="1"/>
          <p:nvPr/>
        </p:nvSpPr>
        <p:spPr bwMode="auto">
          <a:xfrm>
            <a:off x="4132756" y="1544634"/>
            <a:ext cx="11334739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en-US" sz="72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Общие положения</a:t>
            </a:r>
            <a:endParaRPr sz="7200" b="0" i="0">
              <a:latin typeface="Calibri"/>
              <a:cs typeface="Calibri"/>
            </a:endParaRPr>
          </a:p>
        </p:txBody>
      </p:sp>
      <p:sp>
        <p:nvSpPr>
          <p:cNvPr id="539061202" name="TextBox 539061201"/>
          <p:cNvSpPr txBox="1"/>
          <p:nvPr/>
        </p:nvSpPr>
        <p:spPr bwMode="auto">
          <a:xfrm>
            <a:off x="1805716" y="2138994"/>
            <a:ext cx="2883384" cy="39017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5000" b="1">
                <a:solidFill>
                  <a:srgbClr val="FFFAE7"/>
                </a:solidFill>
                <a:latin typeface="Arial Black"/>
                <a:cs typeface="Arial Black"/>
              </a:rPr>
              <a:t>.</a:t>
            </a:r>
            <a:endParaRPr sz="23000">
              <a:solidFill>
                <a:srgbClr val="FFFAE7"/>
              </a:solidFill>
            </a:endParaRPr>
          </a:p>
        </p:txBody>
      </p:sp>
      <p:sp>
        <p:nvSpPr>
          <p:cNvPr id="984837968" name="TextBox 984837967"/>
          <p:cNvSpPr txBox="1"/>
          <p:nvPr/>
        </p:nvSpPr>
        <p:spPr bwMode="auto">
          <a:xfrm>
            <a:off x="1805716" y="3311662"/>
            <a:ext cx="2883744" cy="39017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5000" b="1">
                <a:solidFill>
                  <a:srgbClr val="FFFAE7"/>
                </a:solidFill>
                <a:latin typeface="Arial Black"/>
                <a:cs typeface="Arial Black"/>
              </a:rPr>
              <a:t>.</a:t>
            </a:r>
            <a:endParaRPr sz="23000">
              <a:solidFill>
                <a:srgbClr val="FFFAE7"/>
              </a:solidFill>
            </a:endParaRPr>
          </a:p>
        </p:txBody>
      </p:sp>
      <p:sp>
        <p:nvSpPr>
          <p:cNvPr id="2112933683" name="TextBox 2112933682"/>
          <p:cNvSpPr txBox="1"/>
          <p:nvPr/>
        </p:nvSpPr>
        <p:spPr bwMode="auto">
          <a:xfrm>
            <a:off x="1805716" y="4494049"/>
            <a:ext cx="2883744" cy="39017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5000" b="1">
                <a:solidFill>
                  <a:srgbClr val="FFFAE7"/>
                </a:solidFill>
                <a:latin typeface="Arial Black"/>
                <a:cs typeface="Arial Black"/>
              </a:rPr>
              <a:t>.</a:t>
            </a:r>
            <a:endParaRPr sz="23000">
              <a:solidFill>
                <a:srgbClr val="FFFAE7"/>
              </a:solidFill>
            </a:endParaRPr>
          </a:p>
        </p:txBody>
      </p:sp>
      <p:sp>
        <p:nvSpPr>
          <p:cNvPr id="1697638544" name="TextBox 1697638543"/>
          <p:cNvSpPr txBox="1"/>
          <p:nvPr/>
        </p:nvSpPr>
        <p:spPr bwMode="auto">
          <a:xfrm>
            <a:off x="1391093" y="2859656"/>
            <a:ext cx="15363021" cy="5639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just">
              <a:defRPr/>
            </a:pP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Центр интеллектуального и творческого развития детей ФГБОУ ВО «БГПУ» нявляется структурным подразделением БГПУ, реализующим программы дополнительного образования детей.</a:t>
            </a:r>
          </a:p>
          <a:p>
            <a:pPr algn="just">
              <a:defRPr/>
            </a:pPr>
            <a:endParaRPr lang="en-US"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Центр  БГПУ создан решением ученого совета БГПУ от 14 сентября 2016г г. на основании приказа ректора БГПУ № 269-л от 11 октября 2016г.</a:t>
            </a:r>
          </a:p>
          <a:p>
            <a:pPr algn="just">
              <a:defRPr/>
            </a:pPr>
            <a:endParaRPr lang="en-US"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Центр БГПУ осуществляет свою деятельность на основании лицензии № 1968 от 29 февраля 2016 г. и свидетельства о государственной аккредитации № 1710 от 19 ноября 2015 г., выданных БГПУ.</a:t>
            </a:r>
          </a:p>
          <a:p>
            <a:pPr algn="just">
              <a:defRPr/>
            </a:pPr>
            <a:endParaRPr lang="en-US"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Центр БГПУ создается, реорганизуется и ликвидируется приказом ректора БГПУ, на основании решения ученого совета БГПУ.</a:t>
            </a:r>
            <a:endParaRPr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endParaRPr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Непосредственное руководство Центра осуществляет директор, назначаемый на должность и освобождаемый от занимаемой должности приказом ректора БГПУ. </a:t>
            </a:r>
            <a:endParaRPr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9E7"/>
          </a:solidFill>
        </p:spPr>
        <p:txBody>
          <a:bodyPr wrap="square" lIns="0" tIns="0" rIns="0" bIns="0" rtlCol="0"/>
          <a:lstStyle/>
          <a:p>
            <a:pPr algn="just">
              <a:defRPr/>
            </a:pPr>
            <a:endParaRPr/>
          </a:p>
        </p:txBody>
      </p:sp>
      <p:grpSp>
        <p:nvGrpSpPr>
          <p:cNvPr id="3" name="object 3"/>
          <p:cNvGrpSpPr/>
          <p:nvPr/>
        </p:nvGrpSpPr>
        <p:grpSpPr bwMode="auto">
          <a:xfrm>
            <a:off x="8981267" y="810567"/>
            <a:ext cx="8953074" cy="8673523"/>
            <a:chOff x="0" y="0"/>
            <a:chExt cx="8953074" cy="8673523"/>
          </a:xfrm>
        </p:grpSpPr>
        <p:pic>
          <p:nvPicPr>
            <p:cNvPr id="4" name="object 4"/>
            <p:cNvPicPr/>
            <p:nvPr/>
          </p:nvPicPr>
          <p:blipFill>
            <a:blip r:embed="rId2"/>
            <a:stretch/>
          </p:blipFill>
          <p:spPr bwMode="auto">
            <a:xfrm>
              <a:off x="6152724" y="5790623"/>
              <a:ext cx="2800349" cy="28828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/>
            <a:stretch/>
          </p:blipFill>
          <p:spPr bwMode="auto">
            <a:xfrm>
              <a:off x="1000582" y="767869"/>
              <a:ext cx="6927055" cy="7130129"/>
            </a:xfrm>
            <a:prstGeom prst="roundRect">
              <a:avLst>
                <a:gd name="adj" fmla="val 16667"/>
              </a:avLst>
            </a:prstGeom>
          </p:spPr>
        </p:pic>
        <p:sp>
          <p:nvSpPr>
            <p:cNvPr id="6" name="object 6"/>
            <p:cNvSpPr/>
            <p:nvPr/>
          </p:nvSpPr>
          <p:spPr bwMode="auto">
            <a:xfrm>
              <a:off x="0" y="0"/>
              <a:ext cx="2343785" cy="2113280"/>
            </a:xfrm>
            <a:custGeom>
              <a:avLst/>
              <a:gdLst/>
              <a:ahLst/>
              <a:cxnLst/>
              <a:rect l="l" t="t" r="r" b="b"/>
              <a:pathLst>
                <a:path w="2343784" h="2113280" extrusionOk="0">
                  <a:moveTo>
                    <a:pt x="85236" y="1666950"/>
                  </a:moveTo>
                  <a:lnTo>
                    <a:pt x="30182" y="1571443"/>
                  </a:lnTo>
                  <a:lnTo>
                    <a:pt x="5620" y="1505905"/>
                  </a:lnTo>
                  <a:lnTo>
                    <a:pt x="0" y="1481564"/>
                  </a:lnTo>
                  <a:lnTo>
                    <a:pt x="50906" y="1435248"/>
                  </a:lnTo>
                  <a:lnTo>
                    <a:pt x="196740" y="1306746"/>
                  </a:lnTo>
                  <a:lnTo>
                    <a:pt x="427175" y="1111730"/>
                  </a:lnTo>
                  <a:lnTo>
                    <a:pt x="731885" y="865870"/>
                  </a:lnTo>
                  <a:lnTo>
                    <a:pt x="1124822" y="580921"/>
                  </a:lnTo>
                  <a:lnTo>
                    <a:pt x="1549357" y="299906"/>
                  </a:lnTo>
                  <a:lnTo>
                    <a:pt x="1889290" y="85406"/>
                  </a:lnTo>
                  <a:lnTo>
                    <a:pt x="2028423" y="0"/>
                  </a:lnTo>
                  <a:lnTo>
                    <a:pt x="2080217" y="58180"/>
                  </a:lnTo>
                  <a:lnTo>
                    <a:pt x="2192807" y="213140"/>
                  </a:lnTo>
                  <a:lnTo>
                    <a:pt x="2302008" y="435506"/>
                  </a:lnTo>
                  <a:lnTo>
                    <a:pt x="2343634" y="695907"/>
                  </a:lnTo>
                  <a:lnTo>
                    <a:pt x="2341162" y="731058"/>
                  </a:lnTo>
                  <a:lnTo>
                    <a:pt x="2331759" y="803720"/>
                  </a:lnTo>
                  <a:lnTo>
                    <a:pt x="2316075" y="879268"/>
                  </a:lnTo>
                  <a:lnTo>
                    <a:pt x="2305751" y="918027"/>
                  </a:lnTo>
                  <a:lnTo>
                    <a:pt x="2293704" y="957391"/>
                  </a:lnTo>
                  <a:lnTo>
                    <a:pt x="2279885" y="997320"/>
                  </a:lnTo>
                  <a:lnTo>
                    <a:pt x="2264241" y="1037775"/>
                  </a:lnTo>
                  <a:lnTo>
                    <a:pt x="2246724" y="1078717"/>
                  </a:lnTo>
                  <a:lnTo>
                    <a:pt x="2227281" y="1120107"/>
                  </a:lnTo>
                  <a:lnTo>
                    <a:pt x="2205863" y="1161905"/>
                  </a:lnTo>
                  <a:lnTo>
                    <a:pt x="2182419" y="1204074"/>
                  </a:lnTo>
                  <a:lnTo>
                    <a:pt x="2156897" y="1246574"/>
                  </a:lnTo>
                  <a:lnTo>
                    <a:pt x="2129248" y="1289365"/>
                  </a:lnTo>
                  <a:lnTo>
                    <a:pt x="2099421" y="1332409"/>
                  </a:lnTo>
                  <a:lnTo>
                    <a:pt x="2067365" y="1375666"/>
                  </a:lnTo>
                  <a:lnTo>
                    <a:pt x="2033030" y="1419098"/>
                  </a:lnTo>
                  <a:lnTo>
                    <a:pt x="1996365" y="1462665"/>
                  </a:lnTo>
                  <a:lnTo>
                    <a:pt x="1957318" y="1506328"/>
                  </a:lnTo>
                  <a:lnTo>
                    <a:pt x="1915840" y="1550048"/>
                  </a:lnTo>
                  <a:lnTo>
                    <a:pt x="1871881" y="1593786"/>
                  </a:lnTo>
                  <a:lnTo>
                    <a:pt x="1825388" y="1637504"/>
                  </a:lnTo>
                  <a:lnTo>
                    <a:pt x="1776312" y="1681161"/>
                  </a:lnTo>
                  <a:lnTo>
                    <a:pt x="1724602" y="1724719"/>
                  </a:lnTo>
                  <a:lnTo>
                    <a:pt x="1662177" y="1774358"/>
                  </a:lnTo>
                  <a:lnTo>
                    <a:pt x="1601223" y="1819823"/>
                  </a:lnTo>
                  <a:lnTo>
                    <a:pt x="1541778" y="1861278"/>
                  </a:lnTo>
                  <a:lnTo>
                    <a:pt x="1483880" y="1898887"/>
                  </a:lnTo>
                  <a:lnTo>
                    <a:pt x="1427567" y="1932812"/>
                  </a:lnTo>
                  <a:lnTo>
                    <a:pt x="1372878" y="1963219"/>
                  </a:lnTo>
                  <a:lnTo>
                    <a:pt x="1319850" y="1990270"/>
                  </a:lnTo>
                  <a:lnTo>
                    <a:pt x="1268521" y="2014129"/>
                  </a:lnTo>
                  <a:lnTo>
                    <a:pt x="1218930" y="2034959"/>
                  </a:lnTo>
                  <a:lnTo>
                    <a:pt x="1171116" y="2052924"/>
                  </a:lnTo>
                  <a:lnTo>
                    <a:pt x="1125115" y="2068188"/>
                  </a:lnTo>
                  <a:lnTo>
                    <a:pt x="1080966" y="2080914"/>
                  </a:lnTo>
                  <a:lnTo>
                    <a:pt x="1038708" y="2091267"/>
                  </a:lnTo>
                  <a:lnTo>
                    <a:pt x="998378" y="2099408"/>
                  </a:lnTo>
                  <a:lnTo>
                    <a:pt x="960014" y="2105503"/>
                  </a:lnTo>
                  <a:lnTo>
                    <a:pt x="889340" y="2112205"/>
                  </a:lnTo>
                  <a:lnTo>
                    <a:pt x="857105" y="2113140"/>
                  </a:lnTo>
                  <a:lnTo>
                    <a:pt x="826989" y="2112682"/>
                  </a:lnTo>
                  <a:lnTo>
                    <a:pt x="773267" y="2108243"/>
                  </a:lnTo>
                  <a:lnTo>
                    <a:pt x="735079" y="2101570"/>
                  </a:lnTo>
                  <a:lnTo>
                    <a:pt x="694730" y="2091395"/>
                  </a:lnTo>
                  <a:lnTo>
                    <a:pt x="652607" y="2077954"/>
                  </a:lnTo>
                  <a:lnTo>
                    <a:pt x="609093" y="2061478"/>
                  </a:lnTo>
                  <a:lnTo>
                    <a:pt x="564576" y="2042202"/>
                  </a:lnTo>
                  <a:lnTo>
                    <a:pt x="519440" y="2020358"/>
                  </a:lnTo>
                  <a:lnTo>
                    <a:pt x="474070" y="1996181"/>
                  </a:lnTo>
                  <a:lnTo>
                    <a:pt x="428853" y="1969904"/>
                  </a:lnTo>
                  <a:lnTo>
                    <a:pt x="384173" y="1941759"/>
                  </a:lnTo>
                  <a:lnTo>
                    <a:pt x="340417" y="1911981"/>
                  </a:lnTo>
                  <a:lnTo>
                    <a:pt x="297969" y="1880803"/>
                  </a:lnTo>
                  <a:lnTo>
                    <a:pt x="257216" y="1848457"/>
                  </a:lnTo>
                  <a:lnTo>
                    <a:pt x="218541" y="1815178"/>
                  </a:lnTo>
                  <a:lnTo>
                    <a:pt x="182332" y="1781200"/>
                  </a:lnTo>
                  <a:lnTo>
                    <a:pt x="85236" y="1666950"/>
                  </a:lnTo>
                  <a:close/>
                </a:path>
              </a:pathLst>
            </a:custGeom>
            <a:solidFill>
              <a:srgbClr val="F9D300"/>
            </a:solidFill>
          </p:spPr>
          <p:txBody>
            <a:bodyPr wrap="square" lIns="0" tIns="0" rIns="0" bIns="0" rtlCol="0"/>
            <a:lstStyle/>
            <a:p>
              <a:pPr algn="just"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601661" y="218547"/>
              <a:ext cx="1000125" cy="980440"/>
            </a:xfrm>
            <a:custGeom>
              <a:avLst/>
              <a:gdLst/>
              <a:ahLst/>
              <a:cxnLst/>
              <a:rect l="l" t="t" r="r" b="b"/>
              <a:pathLst>
                <a:path w="1000125" h="980439" extrusionOk="0">
                  <a:moveTo>
                    <a:pt x="471669" y="980246"/>
                  </a:moveTo>
                  <a:lnTo>
                    <a:pt x="393693" y="963308"/>
                  </a:lnTo>
                  <a:lnTo>
                    <a:pt x="405307" y="915930"/>
                  </a:lnTo>
                  <a:lnTo>
                    <a:pt x="433210" y="799916"/>
                  </a:lnTo>
                  <a:lnTo>
                    <a:pt x="466994" y="654447"/>
                  </a:lnTo>
                  <a:lnTo>
                    <a:pt x="496248" y="518704"/>
                  </a:lnTo>
                  <a:lnTo>
                    <a:pt x="441834" y="539228"/>
                  </a:lnTo>
                  <a:lnTo>
                    <a:pt x="387753" y="560154"/>
                  </a:lnTo>
                  <a:lnTo>
                    <a:pt x="335172" y="581011"/>
                  </a:lnTo>
                  <a:lnTo>
                    <a:pt x="285258" y="601327"/>
                  </a:lnTo>
                  <a:lnTo>
                    <a:pt x="239177" y="620630"/>
                  </a:lnTo>
                  <a:lnTo>
                    <a:pt x="198098" y="638450"/>
                  </a:lnTo>
                  <a:lnTo>
                    <a:pt x="163186" y="654314"/>
                  </a:lnTo>
                  <a:lnTo>
                    <a:pt x="85259" y="692537"/>
                  </a:lnTo>
                  <a:lnTo>
                    <a:pt x="53820" y="706602"/>
                  </a:lnTo>
                  <a:lnTo>
                    <a:pt x="37637" y="712888"/>
                  </a:lnTo>
                  <a:lnTo>
                    <a:pt x="33054" y="714330"/>
                  </a:lnTo>
                  <a:lnTo>
                    <a:pt x="0" y="645311"/>
                  </a:lnTo>
                  <a:lnTo>
                    <a:pt x="55627" y="623160"/>
                  </a:lnTo>
                  <a:lnTo>
                    <a:pt x="188212" y="569728"/>
                  </a:lnTo>
                  <a:lnTo>
                    <a:pt x="346302" y="504546"/>
                  </a:lnTo>
                  <a:lnTo>
                    <a:pt x="478449" y="447144"/>
                  </a:lnTo>
                  <a:lnTo>
                    <a:pt x="425516" y="411568"/>
                  </a:lnTo>
                  <a:lnTo>
                    <a:pt x="372976" y="376933"/>
                  </a:lnTo>
                  <a:lnTo>
                    <a:pt x="322207" y="344128"/>
                  </a:lnTo>
                  <a:lnTo>
                    <a:pt x="274589" y="314041"/>
                  </a:lnTo>
                  <a:lnTo>
                    <a:pt x="231501" y="287561"/>
                  </a:lnTo>
                  <a:lnTo>
                    <a:pt x="194320" y="265577"/>
                  </a:lnTo>
                  <a:lnTo>
                    <a:pt x="114381" y="221759"/>
                  </a:lnTo>
                  <a:lnTo>
                    <a:pt x="84438" y="203988"/>
                  </a:lnTo>
                  <a:lnTo>
                    <a:pt x="69910" y="194315"/>
                  </a:lnTo>
                  <a:lnTo>
                    <a:pt x="66109" y="191391"/>
                  </a:lnTo>
                  <a:lnTo>
                    <a:pt x="109759" y="128723"/>
                  </a:lnTo>
                  <a:lnTo>
                    <a:pt x="153773" y="157444"/>
                  </a:lnTo>
                  <a:lnTo>
                    <a:pt x="261314" y="227012"/>
                  </a:lnTo>
                  <a:lnTo>
                    <a:pt x="395633" y="312539"/>
                  </a:lnTo>
                  <a:lnTo>
                    <a:pt x="519980" y="389134"/>
                  </a:lnTo>
                  <a:lnTo>
                    <a:pt x="531029" y="336530"/>
                  </a:lnTo>
                  <a:lnTo>
                    <a:pt x="542362" y="287402"/>
                  </a:lnTo>
                  <a:lnTo>
                    <a:pt x="554062" y="240143"/>
                  </a:lnTo>
                  <a:lnTo>
                    <a:pt x="566209" y="193149"/>
                  </a:lnTo>
                  <a:lnTo>
                    <a:pt x="596380" y="78063"/>
                  </a:lnTo>
                  <a:lnTo>
                    <a:pt x="607597" y="33186"/>
                  </a:lnTo>
                  <a:lnTo>
                    <a:pt x="613569" y="7919"/>
                  </a:lnTo>
                  <a:lnTo>
                    <a:pt x="615331" y="0"/>
                  </a:lnTo>
                  <a:lnTo>
                    <a:pt x="723395" y="23288"/>
                  </a:lnTo>
                  <a:lnTo>
                    <a:pt x="712569" y="57130"/>
                  </a:lnTo>
                  <a:lnTo>
                    <a:pt x="685096" y="143808"/>
                  </a:lnTo>
                  <a:lnTo>
                    <a:pt x="648485" y="261052"/>
                  </a:lnTo>
                  <a:lnTo>
                    <a:pt x="610245" y="386593"/>
                  </a:lnTo>
                  <a:lnTo>
                    <a:pt x="660483" y="365726"/>
                  </a:lnTo>
                  <a:lnTo>
                    <a:pt x="709251" y="346367"/>
                  </a:lnTo>
                  <a:lnTo>
                    <a:pt x="758099" y="327644"/>
                  </a:lnTo>
                  <a:lnTo>
                    <a:pt x="808575" y="308682"/>
                  </a:lnTo>
                  <a:lnTo>
                    <a:pt x="875983" y="282780"/>
                  </a:lnTo>
                  <a:lnTo>
                    <a:pt x="920983" y="265015"/>
                  </a:lnTo>
                  <a:lnTo>
                    <a:pt x="946119" y="254793"/>
                  </a:lnTo>
                  <a:lnTo>
                    <a:pt x="953932" y="251518"/>
                  </a:lnTo>
                  <a:lnTo>
                    <a:pt x="1000125" y="347214"/>
                  </a:lnTo>
                  <a:lnTo>
                    <a:pt x="968182" y="357615"/>
                  </a:lnTo>
                  <a:lnTo>
                    <a:pt x="885703" y="384688"/>
                  </a:lnTo>
                  <a:lnTo>
                    <a:pt x="772713" y="422241"/>
                  </a:lnTo>
                  <a:lnTo>
                    <a:pt x="649233" y="464081"/>
                  </a:lnTo>
                  <a:lnTo>
                    <a:pt x="693273" y="491049"/>
                  </a:lnTo>
                  <a:lnTo>
                    <a:pt x="734668" y="517427"/>
                  </a:lnTo>
                  <a:lnTo>
                    <a:pt x="774639" y="543744"/>
                  </a:lnTo>
                  <a:lnTo>
                    <a:pt x="814406" y="570529"/>
                  </a:lnTo>
                  <a:lnTo>
                    <a:pt x="855191" y="598310"/>
                  </a:lnTo>
                  <a:lnTo>
                    <a:pt x="915342" y="638357"/>
                  </a:lnTo>
                  <a:lnTo>
                    <a:pt x="955945" y="664947"/>
                  </a:lnTo>
                  <a:lnTo>
                    <a:pt x="978909" y="679708"/>
                  </a:lnTo>
                  <a:lnTo>
                    <a:pt x="986140" y="684266"/>
                  </a:lnTo>
                  <a:lnTo>
                    <a:pt x="925963" y="771070"/>
                  </a:lnTo>
                  <a:lnTo>
                    <a:pt x="819117" y="691571"/>
                  </a:lnTo>
                  <a:lnTo>
                    <a:pt x="715178" y="614943"/>
                  </a:lnTo>
                  <a:lnTo>
                    <a:pt x="603889" y="533948"/>
                  </a:lnTo>
                  <a:lnTo>
                    <a:pt x="574648" y="513200"/>
                  </a:lnTo>
                  <a:lnTo>
                    <a:pt x="558550" y="574092"/>
                  </a:lnTo>
                  <a:lnTo>
                    <a:pt x="543216" y="634756"/>
                  </a:lnTo>
                  <a:lnTo>
                    <a:pt x="529046" y="693456"/>
                  </a:lnTo>
                  <a:lnTo>
                    <a:pt x="516440" y="748460"/>
                  </a:lnTo>
                  <a:lnTo>
                    <a:pt x="505798" y="798035"/>
                  </a:lnTo>
                  <a:lnTo>
                    <a:pt x="497522" y="840448"/>
                  </a:lnTo>
                  <a:lnTo>
                    <a:pt x="483826" y="927191"/>
                  </a:lnTo>
                  <a:lnTo>
                    <a:pt x="477390" y="959656"/>
                  </a:lnTo>
                  <a:lnTo>
                    <a:pt x="473178" y="975846"/>
                  </a:lnTo>
                  <a:lnTo>
                    <a:pt x="471669" y="980246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pPr algn="just">
                <a:defRPr/>
              </a:pPr>
              <a:endParaRPr/>
            </a:p>
          </p:txBody>
        </p:sp>
      </p:grpSp>
      <p:sp>
        <p:nvSpPr>
          <p:cNvPr id="790477072" name="TextBox 790477071"/>
          <p:cNvSpPr txBox="1"/>
          <p:nvPr/>
        </p:nvSpPr>
        <p:spPr bwMode="auto">
          <a:xfrm>
            <a:off x="671820" y="2173992"/>
            <a:ext cx="8473977" cy="7620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just">
              <a:defRPr/>
            </a:pP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Директор Центра непосредственно подчиняется проректору по дополнительному образованию и социальным вопросам БГПУ. </a:t>
            </a:r>
            <a:endParaRPr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endParaRPr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Центр осуществляет свою деятельность в соответствии с Конституцией Р</a:t>
            </a:r>
            <a:r>
              <a:rPr lang="ru-RU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Ф</a:t>
            </a: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, с Законом Р</a:t>
            </a:r>
            <a:r>
              <a:rPr lang="ru-RU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Ф</a:t>
            </a: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 «Об образовании в РФ», федеральными законами, указами и распоряжениями Президента Р</a:t>
            </a:r>
            <a:r>
              <a:rPr lang="ru-RU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Ф</a:t>
            </a: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, постановлениями и распоряжениями Правительства Р</a:t>
            </a:r>
            <a:r>
              <a:rPr lang="ru-RU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Ф</a:t>
            </a: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 и иными нормативными правовыми актами Р</a:t>
            </a:r>
            <a:r>
              <a:rPr lang="ru-RU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Ф</a:t>
            </a: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, нормативными правовыми актами органов, осуществляющих управление в сфере образования, уставом БГПУ, а также локальными нормативными актами по основным вопросам организации и осуществления образовательной деятельности Центра  БГПУ, решениями ученого совета БГПУ и настоящим положением. </a:t>
            </a:r>
            <a:endParaRPr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endParaRPr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Центр должен иметь документацию согласно номенклатуре дел. </a:t>
            </a:r>
            <a:endParaRPr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299829277" name="TextBox 299829276"/>
          <p:cNvSpPr txBox="1"/>
          <p:nvPr/>
        </p:nvSpPr>
        <p:spPr bwMode="auto">
          <a:xfrm>
            <a:off x="699788" y="712328"/>
            <a:ext cx="11335459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l">
              <a:defRPr/>
            </a:pPr>
            <a:r>
              <a:rPr lang="en-US" sz="72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Общие положения</a:t>
            </a:r>
            <a:endParaRPr sz="7200" b="0" i="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67CCCC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>
              <a:solidFill>
                <a:srgbClr val="F7EDD2"/>
              </a:solidFill>
            </a:endParaRPr>
          </a:p>
        </p:txBody>
      </p:sp>
      <p:pic>
        <p:nvPicPr>
          <p:cNvPr id="3" name="object 3"/>
          <p:cNvPicPr/>
          <p:nvPr/>
        </p:nvPicPr>
        <p:blipFill>
          <a:blip r:embed="rId2"/>
          <a:stretch/>
        </p:blipFill>
        <p:spPr bwMode="auto">
          <a:xfrm>
            <a:off x="1031233" y="817198"/>
            <a:ext cx="16228064" cy="9438553"/>
          </a:xfrm>
          <a:prstGeom prst="rect">
            <a:avLst/>
          </a:prstGeom>
        </p:spPr>
      </p:pic>
      <p:sp>
        <p:nvSpPr>
          <p:cNvPr id="2058053679" name="TextBox 2058053678"/>
          <p:cNvSpPr txBox="1"/>
          <p:nvPr/>
        </p:nvSpPr>
        <p:spPr bwMode="auto">
          <a:xfrm>
            <a:off x="7381824" y="5486863"/>
            <a:ext cx="2882305" cy="39017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5000" b="1">
                <a:solidFill>
                  <a:srgbClr val="FFFAE7"/>
                </a:solidFill>
                <a:latin typeface="Arial Black"/>
                <a:cs typeface="Arial Black"/>
              </a:rPr>
              <a:t>.</a:t>
            </a:r>
            <a:endParaRPr sz="23000">
              <a:solidFill>
                <a:srgbClr val="FFFAE7"/>
              </a:solidFill>
            </a:endParaRPr>
          </a:p>
        </p:txBody>
      </p:sp>
      <p:sp>
        <p:nvSpPr>
          <p:cNvPr id="2127109234" name="TextBox 2127109233"/>
          <p:cNvSpPr txBox="1"/>
          <p:nvPr/>
        </p:nvSpPr>
        <p:spPr bwMode="auto">
          <a:xfrm>
            <a:off x="4689983" y="1185478"/>
            <a:ext cx="8916683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en-US" sz="4800" b="0" i="0" u="none" strike="noStrike" cap="none" spc="0">
                <a:solidFill>
                  <a:schemeClr val="bg1"/>
                </a:solidFill>
                <a:latin typeface="Calibri"/>
                <a:cs typeface="Calibri"/>
              </a:rPr>
              <a:t>Структура и штатная численность  </a:t>
            </a:r>
            <a:endParaRPr sz="4800" b="0" i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20384966" name="TextBox 1020384965"/>
          <p:cNvSpPr txBox="1"/>
          <p:nvPr/>
        </p:nvSpPr>
        <p:spPr bwMode="auto">
          <a:xfrm>
            <a:off x="8315040" y="3627287"/>
            <a:ext cx="8241718" cy="5029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just">
              <a:defRPr/>
            </a:pPr>
            <a:r>
              <a:rPr lang="en-US" sz="3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В состав Центра входят следующие штатные единицы: директор, администратор.</a:t>
            </a:r>
          </a:p>
          <a:p>
            <a:pPr algn="just">
              <a:defRPr/>
            </a:pPr>
            <a:endParaRPr lang="en-US" sz="3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3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Структура и штатная численность Центра определяются штатным расписанием, утверждаемым ежегодно ректором БГПУ при планировании учебной нагрузки.</a:t>
            </a:r>
            <a:endParaRPr sz="3600" b="0" i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9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5" name="object 5"/>
          <p:cNvGrpSpPr/>
          <p:nvPr/>
        </p:nvGrpSpPr>
        <p:grpSpPr bwMode="auto">
          <a:xfrm>
            <a:off x="10439843" y="0"/>
            <a:ext cx="7846426" cy="9480670"/>
            <a:chOff x="0" y="0"/>
            <a:chExt cx="7846426" cy="9480670"/>
          </a:xfrm>
        </p:grpSpPr>
        <p:sp>
          <p:nvSpPr>
            <p:cNvPr id="6" name="object 6"/>
            <p:cNvSpPr/>
            <p:nvPr/>
          </p:nvSpPr>
          <p:spPr bwMode="auto">
            <a:xfrm>
              <a:off x="3308081" y="0"/>
              <a:ext cx="4538345" cy="4826000"/>
            </a:xfrm>
            <a:custGeom>
              <a:avLst/>
              <a:gdLst/>
              <a:ahLst/>
              <a:cxnLst/>
              <a:rect l="l" t="t" r="r" b="b"/>
              <a:pathLst>
                <a:path w="4538344" h="4826000" extrusionOk="0">
                  <a:moveTo>
                    <a:pt x="2534930" y="4755284"/>
                  </a:moveTo>
                  <a:lnTo>
                    <a:pt x="2458331" y="4824043"/>
                  </a:lnTo>
                  <a:lnTo>
                    <a:pt x="2437826" y="4825383"/>
                  </a:lnTo>
                  <a:lnTo>
                    <a:pt x="2420132" y="4824200"/>
                  </a:lnTo>
                  <a:lnTo>
                    <a:pt x="2398794" y="4809222"/>
                  </a:lnTo>
                  <a:lnTo>
                    <a:pt x="2387188" y="4802574"/>
                  </a:lnTo>
                  <a:lnTo>
                    <a:pt x="2376831" y="4794805"/>
                  </a:lnTo>
                  <a:lnTo>
                    <a:pt x="2367723" y="4785914"/>
                  </a:lnTo>
                  <a:lnTo>
                    <a:pt x="2359760" y="4775996"/>
                  </a:lnTo>
                  <a:lnTo>
                    <a:pt x="2336599" y="4745588"/>
                  </a:lnTo>
                  <a:lnTo>
                    <a:pt x="2320152" y="4726219"/>
                  </a:lnTo>
                  <a:lnTo>
                    <a:pt x="2312761" y="4715787"/>
                  </a:lnTo>
                  <a:lnTo>
                    <a:pt x="2298448" y="4694503"/>
                  </a:lnTo>
                  <a:lnTo>
                    <a:pt x="2284759" y="4672659"/>
                  </a:lnTo>
                  <a:lnTo>
                    <a:pt x="2279242" y="4660545"/>
                  </a:lnTo>
                  <a:lnTo>
                    <a:pt x="2264773" y="4639402"/>
                  </a:lnTo>
                  <a:lnTo>
                    <a:pt x="2252801" y="4616015"/>
                  </a:lnTo>
                  <a:lnTo>
                    <a:pt x="2238332" y="4594872"/>
                  </a:lnTo>
                  <a:lnTo>
                    <a:pt x="2213296" y="4549080"/>
                  </a:lnTo>
                  <a:lnTo>
                    <a:pt x="2186699" y="4504690"/>
                  </a:lnTo>
                  <a:lnTo>
                    <a:pt x="2150994" y="4451410"/>
                  </a:lnTo>
                  <a:lnTo>
                    <a:pt x="2124085" y="4407301"/>
                  </a:lnTo>
                  <a:lnTo>
                    <a:pt x="2096865" y="4363470"/>
                  </a:lnTo>
                  <a:lnTo>
                    <a:pt x="2079248" y="4328086"/>
                  </a:lnTo>
                  <a:lnTo>
                    <a:pt x="2053786" y="4282677"/>
                  </a:lnTo>
                  <a:lnTo>
                    <a:pt x="2028484" y="4237125"/>
                  </a:lnTo>
                  <a:lnTo>
                    <a:pt x="2002863" y="4191859"/>
                  </a:lnTo>
                  <a:lnTo>
                    <a:pt x="1990839" y="4168520"/>
                  </a:lnTo>
                  <a:lnTo>
                    <a:pt x="1970020" y="4136010"/>
                  </a:lnTo>
                  <a:lnTo>
                    <a:pt x="1948576" y="4104060"/>
                  </a:lnTo>
                  <a:lnTo>
                    <a:pt x="1934679" y="4082403"/>
                  </a:lnTo>
                  <a:lnTo>
                    <a:pt x="1909229" y="4054050"/>
                  </a:lnTo>
                  <a:lnTo>
                    <a:pt x="1840899" y="4064188"/>
                  </a:lnTo>
                  <a:lnTo>
                    <a:pt x="1803585" y="4063550"/>
                  </a:lnTo>
                  <a:lnTo>
                    <a:pt x="1775067" y="4072083"/>
                  </a:lnTo>
                  <a:lnTo>
                    <a:pt x="1687846" y="4082113"/>
                  </a:lnTo>
                  <a:lnTo>
                    <a:pt x="1667393" y="4083405"/>
                  </a:lnTo>
                  <a:lnTo>
                    <a:pt x="1627738" y="4084870"/>
                  </a:lnTo>
                  <a:lnTo>
                    <a:pt x="1607285" y="4086163"/>
                  </a:lnTo>
                  <a:lnTo>
                    <a:pt x="1565861" y="4089215"/>
                  </a:lnTo>
                  <a:lnTo>
                    <a:pt x="1484260" y="4094200"/>
                  </a:lnTo>
                  <a:lnTo>
                    <a:pt x="1401462" y="4100258"/>
                  </a:lnTo>
                  <a:lnTo>
                    <a:pt x="1361026" y="4102424"/>
                  </a:lnTo>
                  <a:lnTo>
                    <a:pt x="1329697" y="4113479"/>
                  </a:lnTo>
                  <a:lnTo>
                    <a:pt x="1250750" y="4116081"/>
                  </a:lnTo>
                  <a:lnTo>
                    <a:pt x="1180339" y="4128087"/>
                  </a:lnTo>
                  <a:lnTo>
                    <a:pt x="1140892" y="4129365"/>
                  </a:lnTo>
                  <a:lnTo>
                    <a:pt x="1087492" y="4126101"/>
                  </a:lnTo>
                  <a:lnTo>
                    <a:pt x="998299" y="4137900"/>
                  </a:lnTo>
                  <a:lnTo>
                    <a:pt x="945859" y="4133774"/>
                  </a:lnTo>
                  <a:lnTo>
                    <a:pt x="902542" y="4138526"/>
                  </a:lnTo>
                  <a:lnTo>
                    <a:pt x="843787" y="4140069"/>
                  </a:lnTo>
                  <a:lnTo>
                    <a:pt x="789767" y="4137361"/>
                  </a:lnTo>
                  <a:lnTo>
                    <a:pt x="749590" y="4122227"/>
                  </a:lnTo>
                  <a:lnTo>
                    <a:pt x="731112" y="4087615"/>
                  </a:lnTo>
                  <a:lnTo>
                    <a:pt x="725332" y="4041606"/>
                  </a:lnTo>
                  <a:lnTo>
                    <a:pt x="741669" y="3992809"/>
                  </a:lnTo>
                  <a:lnTo>
                    <a:pt x="745102" y="3972661"/>
                  </a:lnTo>
                  <a:lnTo>
                    <a:pt x="747598" y="3953354"/>
                  </a:lnTo>
                  <a:lnTo>
                    <a:pt x="749470" y="3934607"/>
                  </a:lnTo>
                  <a:lnTo>
                    <a:pt x="751030" y="3916141"/>
                  </a:lnTo>
                  <a:lnTo>
                    <a:pt x="750715" y="3882292"/>
                  </a:lnTo>
                  <a:lnTo>
                    <a:pt x="747227" y="3868356"/>
                  </a:lnTo>
                  <a:lnTo>
                    <a:pt x="752223" y="3863872"/>
                  </a:lnTo>
                  <a:lnTo>
                    <a:pt x="748735" y="3849937"/>
                  </a:lnTo>
                  <a:lnTo>
                    <a:pt x="753730" y="3845453"/>
                  </a:lnTo>
                  <a:lnTo>
                    <a:pt x="757164" y="3825305"/>
                  </a:lnTo>
                  <a:lnTo>
                    <a:pt x="768144" y="3815449"/>
                  </a:lnTo>
                  <a:lnTo>
                    <a:pt x="770016" y="3796702"/>
                  </a:lnTo>
                  <a:lnTo>
                    <a:pt x="782659" y="3768286"/>
                  </a:lnTo>
                  <a:lnTo>
                    <a:pt x="786821" y="3747484"/>
                  </a:lnTo>
                  <a:lnTo>
                    <a:pt x="791607" y="3726122"/>
                  </a:lnTo>
                  <a:lnTo>
                    <a:pt x="796081" y="3705040"/>
                  </a:lnTo>
                  <a:lnTo>
                    <a:pt x="806069" y="3661942"/>
                  </a:lnTo>
                  <a:lnTo>
                    <a:pt x="833281" y="3586317"/>
                  </a:lnTo>
                  <a:lnTo>
                    <a:pt x="843270" y="3543218"/>
                  </a:lnTo>
                  <a:lnTo>
                    <a:pt x="871106" y="3467033"/>
                  </a:lnTo>
                  <a:lnTo>
                    <a:pt x="875163" y="3446325"/>
                  </a:lnTo>
                  <a:lnTo>
                    <a:pt x="879533" y="3425336"/>
                  </a:lnTo>
                  <a:lnTo>
                    <a:pt x="884527" y="3403787"/>
                  </a:lnTo>
                  <a:lnTo>
                    <a:pt x="890458" y="3381397"/>
                  </a:lnTo>
                  <a:lnTo>
                    <a:pt x="918294" y="3305211"/>
                  </a:lnTo>
                  <a:lnTo>
                    <a:pt x="911633" y="3311190"/>
                  </a:lnTo>
                  <a:lnTo>
                    <a:pt x="917616" y="3288754"/>
                  </a:lnTo>
                  <a:lnTo>
                    <a:pt x="919850" y="3235550"/>
                  </a:lnTo>
                  <a:lnTo>
                    <a:pt x="925833" y="3213114"/>
                  </a:lnTo>
                  <a:lnTo>
                    <a:pt x="932179" y="3173285"/>
                  </a:lnTo>
                  <a:lnTo>
                    <a:pt x="930356" y="3157855"/>
                  </a:lnTo>
                  <a:lnTo>
                    <a:pt x="894914" y="3138471"/>
                  </a:lnTo>
                  <a:lnTo>
                    <a:pt x="873524" y="3123540"/>
                  </a:lnTo>
                  <a:lnTo>
                    <a:pt x="861554" y="3117219"/>
                  </a:lnTo>
                  <a:lnTo>
                    <a:pt x="841724" y="3100886"/>
                  </a:lnTo>
                  <a:lnTo>
                    <a:pt x="830691" y="3093724"/>
                  </a:lnTo>
                  <a:lnTo>
                    <a:pt x="800297" y="3069809"/>
                  </a:lnTo>
                  <a:lnTo>
                    <a:pt x="770215" y="3045614"/>
                  </a:lnTo>
                  <a:lnTo>
                    <a:pt x="740757" y="3020858"/>
                  </a:lnTo>
                  <a:lnTo>
                    <a:pt x="712236" y="2995261"/>
                  </a:lnTo>
                  <a:lnTo>
                    <a:pt x="683195" y="2970132"/>
                  </a:lnTo>
                  <a:lnTo>
                    <a:pt x="652592" y="2946403"/>
                  </a:lnTo>
                  <a:lnTo>
                    <a:pt x="612882" y="2913785"/>
                  </a:lnTo>
                  <a:lnTo>
                    <a:pt x="581967" y="2890337"/>
                  </a:lnTo>
                  <a:lnTo>
                    <a:pt x="552041" y="2866001"/>
                  </a:lnTo>
                  <a:lnTo>
                    <a:pt x="493438" y="2816209"/>
                  </a:lnTo>
                  <a:lnTo>
                    <a:pt x="463513" y="2791874"/>
                  </a:lnTo>
                  <a:lnTo>
                    <a:pt x="454509" y="2782890"/>
                  </a:lnTo>
                  <a:lnTo>
                    <a:pt x="443735" y="2775495"/>
                  </a:lnTo>
                  <a:lnTo>
                    <a:pt x="434731" y="2766511"/>
                  </a:lnTo>
                  <a:lnTo>
                    <a:pt x="401950" y="2744739"/>
                  </a:lnTo>
                  <a:lnTo>
                    <a:pt x="360335" y="2713829"/>
                  </a:lnTo>
                  <a:lnTo>
                    <a:pt x="318429" y="2683182"/>
                  </a:lnTo>
                  <a:lnTo>
                    <a:pt x="284774" y="2662194"/>
                  </a:lnTo>
                  <a:lnTo>
                    <a:pt x="242460" y="2631912"/>
                  </a:lnTo>
                  <a:lnTo>
                    <a:pt x="200030" y="2601735"/>
                  </a:lnTo>
                  <a:lnTo>
                    <a:pt x="166025" y="2581061"/>
                  </a:lnTo>
                  <a:lnTo>
                    <a:pt x="144583" y="2566177"/>
                  </a:lnTo>
                  <a:lnTo>
                    <a:pt x="111431" y="2544737"/>
                  </a:lnTo>
                  <a:lnTo>
                    <a:pt x="98472" y="2539304"/>
                  </a:lnTo>
                  <a:lnTo>
                    <a:pt x="88011" y="2531628"/>
                  </a:lnTo>
                  <a:lnTo>
                    <a:pt x="68338" y="2515155"/>
                  </a:lnTo>
                  <a:lnTo>
                    <a:pt x="729114" y="1922010"/>
                  </a:lnTo>
                  <a:lnTo>
                    <a:pt x="713759" y="1884596"/>
                  </a:lnTo>
                  <a:lnTo>
                    <a:pt x="699028" y="1846620"/>
                  </a:lnTo>
                  <a:lnTo>
                    <a:pt x="677063" y="1798073"/>
                  </a:lnTo>
                  <a:lnTo>
                    <a:pt x="665454" y="1757295"/>
                  </a:lnTo>
                  <a:lnTo>
                    <a:pt x="656033" y="1731620"/>
                  </a:lnTo>
                  <a:lnTo>
                    <a:pt x="646923" y="1705665"/>
                  </a:lnTo>
                  <a:lnTo>
                    <a:pt x="638438" y="1679149"/>
                  </a:lnTo>
                  <a:lnTo>
                    <a:pt x="630890" y="1651793"/>
                  </a:lnTo>
                  <a:lnTo>
                    <a:pt x="622821" y="1624903"/>
                  </a:lnTo>
                  <a:lnTo>
                    <a:pt x="613191" y="1599415"/>
                  </a:lnTo>
                  <a:lnTo>
                    <a:pt x="602937" y="1574488"/>
                  </a:lnTo>
                  <a:lnTo>
                    <a:pt x="592995" y="1549280"/>
                  </a:lnTo>
                  <a:lnTo>
                    <a:pt x="574986" y="1514247"/>
                  </a:lnTo>
                  <a:lnTo>
                    <a:pt x="565148" y="1488946"/>
                  </a:lnTo>
                  <a:lnTo>
                    <a:pt x="554686" y="1464205"/>
                  </a:lnTo>
                  <a:lnTo>
                    <a:pt x="543287" y="1440305"/>
                  </a:lnTo>
                  <a:lnTo>
                    <a:pt x="532408" y="1415938"/>
                  </a:lnTo>
                  <a:lnTo>
                    <a:pt x="514607" y="1380719"/>
                  </a:lnTo>
                  <a:lnTo>
                    <a:pt x="505914" y="1354390"/>
                  </a:lnTo>
                  <a:lnTo>
                    <a:pt x="496908" y="1328341"/>
                  </a:lnTo>
                  <a:lnTo>
                    <a:pt x="486914" y="1303180"/>
                  </a:lnTo>
                  <a:lnTo>
                    <a:pt x="457194" y="1244528"/>
                  </a:lnTo>
                  <a:lnTo>
                    <a:pt x="447200" y="1219367"/>
                  </a:lnTo>
                  <a:lnTo>
                    <a:pt x="437154" y="1194253"/>
                  </a:lnTo>
                  <a:lnTo>
                    <a:pt x="426171" y="1169979"/>
                  </a:lnTo>
                  <a:lnTo>
                    <a:pt x="423047" y="1155717"/>
                  </a:lnTo>
                  <a:lnTo>
                    <a:pt x="411128" y="1132284"/>
                  </a:lnTo>
                  <a:lnTo>
                    <a:pt x="403789" y="1121806"/>
                  </a:lnTo>
                  <a:lnTo>
                    <a:pt x="398324" y="1109645"/>
                  </a:lnTo>
                  <a:lnTo>
                    <a:pt x="394107" y="1096364"/>
                  </a:lnTo>
                  <a:lnTo>
                    <a:pt x="398999" y="1091973"/>
                  </a:lnTo>
                  <a:lnTo>
                    <a:pt x="401599" y="1072573"/>
                  </a:lnTo>
                  <a:lnTo>
                    <a:pt x="447393" y="1031467"/>
                  </a:lnTo>
                  <a:lnTo>
                    <a:pt x="461861" y="1035546"/>
                  </a:lnTo>
                  <a:lnTo>
                    <a:pt x="475704" y="1040185"/>
                  </a:lnTo>
                  <a:lnTo>
                    <a:pt x="480752" y="1035654"/>
                  </a:lnTo>
                  <a:lnTo>
                    <a:pt x="527120" y="1028164"/>
                  </a:lnTo>
                  <a:lnTo>
                    <a:pt x="581036" y="1030965"/>
                  </a:lnTo>
                  <a:lnTo>
                    <a:pt x="670338" y="1019068"/>
                  </a:lnTo>
                  <a:lnTo>
                    <a:pt x="728831" y="1017760"/>
                  </a:lnTo>
                  <a:lnTo>
                    <a:pt x="827554" y="997406"/>
                  </a:lnTo>
                  <a:lnTo>
                    <a:pt x="884937" y="997095"/>
                  </a:lnTo>
                  <a:lnTo>
                    <a:pt x="933651" y="987499"/>
                  </a:lnTo>
                  <a:lnTo>
                    <a:pt x="1037644" y="979481"/>
                  </a:lnTo>
                  <a:lnTo>
                    <a:pt x="1092934" y="981048"/>
                  </a:lnTo>
                  <a:lnTo>
                    <a:pt x="1194929" y="974823"/>
                  </a:lnTo>
                  <a:lnTo>
                    <a:pt x="1241708" y="966965"/>
                  </a:lnTo>
                  <a:lnTo>
                    <a:pt x="1297034" y="968500"/>
                  </a:lnTo>
                  <a:lnTo>
                    <a:pt x="1391055" y="952366"/>
                  </a:lnTo>
                  <a:lnTo>
                    <a:pt x="1446790" y="953534"/>
                  </a:lnTo>
                  <a:lnTo>
                    <a:pt x="1494251" y="945063"/>
                  </a:lnTo>
                  <a:lnTo>
                    <a:pt x="1550441" y="945823"/>
                  </a:lnTo>
                  <a:lnTo>
                    <a:pt x="1646736" y="927648"/>
                  </a:lnTo>
                  <a:lnTo>
                    <a:pt x="1670259" y="923599"/>
                  </a:lnTo>
                  <a:lnTo>
                    <a:pt x="1702577" y="928721"/>
                  </a:lnTo>
                  <a:lnTo>
                    <a:pt x="1727036" y="923832"/>
                  </a:lnTo>
                  <a:lnTo>
                    <a:pt x="1752432" y="918101"/>
                  </a:lnTo>
                  <a:lnTo>
                    <a:pt x="1762423" y="909133"/>
                  </a:lnTo>
                  <a:lnTo>
                    <a:pt x="1777568" y="912604"/>
                  </a:lnTo>
                  <a:lnTo>
                    <a:pt x="2667641" y="113633"/>
                  </a:lnTo>
                  <a:lnTo>
                    <a:pt x="2679647" y="136988"/>
                  </a:lnTo>
                  <a:lnTo>
                    <a:pt x="2697968" y="171740"/>
                  </a:lnTo>
                  <a:lnTo>
                    <a:pt x="2716914" y="205931"/>
                  </a:lnTo>
                  <a:lnTo>
                    <a:pt x="2750746" y="260893"/>
                  </a:lnTo>
                  <a:lnTo>
                    <a:pt x="2768911" y="295786"/>
                  </a:lnTo>
                  <a:lnTo>
                    <a:pt x="2774376" y="307946"/>
                  </a:lnTo>
                  <a:lnTo>
                    <a:pt x="2788273" y="329604"/>
                  </a:lnTo>
                  <a:lnTo>
                    <a:pt x="2801234" y="352102"/>
                  </a:lnTo>
                  <a:lnTo>
                    <a:pt x="2805086" y="365710"/>
                  </a:lnTo>
                  <a:lnTo>
                    <a:pt x="2817109" y="389050"/>
                  </a:lnTo>
                  <a:lnTo>
                    <a:pt x="2835119" y="424082"/>
                  </a:lnTo>
                  <a:lnTo>
                    <a:pt x="2853440" y="458834"/>
                  </a:lnTo>
                  <a:lnTo>
                    <a:pt x="2872386" y="493026"/>
                  </a:lnTo>
                  <a:lnTo>
                    <a:pt x="2892269" y="526377"/>
                  </a:lnTo>
                  <a:lnTo>
                    <a:pt x="2911631" y="560195"/>
                  </a:lnTo>
                  <a:lnTo>
                    <a:pt x="2929432" y="595414"/>
                  </a:lnTo>
                  <a:lnTo>
                    <a:pt x="2955092" y="640645"/>
                  </a:lnTo>
                  <a:lnTo>
                    <a:pt x="2972581" y="676144"/>
                  </a:lnTo>
                  <a:lnTo>
                    <a:pt x="2984032" y="699997"/>
                  </a:lnTo>
                  <a:lnTo>
                    <a:pt x="3014169" y="758276"/>
                  </a:lnTo>
                  <a:lnTo>
                    <a:pt x="3034104" y="791580"/>
                  </a:lnTo>
                  <a:lnTo>
                    <a:pt x="3058047" y="838352"/>
                  </a:lnTo>
                  <a:lnTo>
                    <a:pt x="3258145" y="795263"/>
                  </a:lnTo>
                  <a:lnTo>
                    <a:pt x="3356344" y="775379"/>
                  </a:lnTo>
                  <a:lnTo>
                    <a:pt x="3389858" y="762362"/>
                  </a:lnTo>
                  <a:lnTo>
                    <a:pt x="3432168" y="758515"/>
                  </a:lnTo>
                  <a:lnTo>
                    <a:pt x="3475102" y="754108"/>
                  </a:lnTo>
                  <a:lnTo>
                    <a:pt x="3518972" y="748860"/>
                  </a:lnTo>
                  <a:lnTo>
                    <a:pt x="3554411" y="734114"/>
                  </a:lnTo>
                  <a:lnTo>
                    <a:pt x="3641008" y="724645"/>
                  </a:lnTo>
                  <a:lnTo>
                    <a:pt x="3676447" y="709900"/>
                  </a:lnTo>
                  <a:lnTo>
                    <a:pt x="3741863" y="702378"/>
                  </a:lnTo>
                  <a:lnTo>
                    <a:pt x="3755184" y="690420"/>
                  </a:lnTo>
                  <a:lnTo>
                    <a:pt x="3797129" y="686900"/>
                  </a:lnTo>
                  <a:lnTo>
                    <a:pt x="3830591" y="673929"/>
                  </a:lnTo>
                  <a:lnTo>
                    <a:pt x="3872536" y="670410"/>
                  </a:lnTo>
                  <a:lnTo>
                    <a:pt x="3905998" y="657439"/>
                  </a:lnTo>
                  <a:lnTo>
                    <a:pt x="3924473" y="657921"/>
                  </a:lnTo>
                  <a:lnTo>
                    <a:pt x="3931524" y="651591"/>
                  </a:lnTo>
                  <a:lnTo>
                    <a:pt x="3997799" y="643299"/>
                  </a:lnTo>
                  <a:lnTo>
                    <a:pt x="4032769" y="628974"/>
                  </a:lnTo>
                  <a:lnTo>
                    <a:pt x="4075287" y="624940"/>
                  </a:lnTo>
                  <a:lnTo>
                    <a:pt x="4102246" y="634873"/>
                  </a:lnTo>
                  <a:lnTo>
                    <a:pt x="4107241" y="630389"/>
                  </a:lnTo>
                  <a:lnTo>
                    <a:pt x="4120720" y="635355"/>
                  </a:lnTo>
                  <a:lnTo>
                    <a:pt x="4166153" y="645771"/>
                  </a:lnTo>
                  <a:lnTo>
                    <a:pt x="4194518" y="671508"/>
                  </a:lnTo>
                  <a:lnTo>
                    <a:pt x="4202226" y="732854"/>
                  </a:lnTo>
                  <a:lnTo>
                    <a:pt x="4189219" y="778661"/>
                  </a:lnTo>
                  <a:lnTo>
                    <a:pt x="4185161" y="799370"/>
                  </a:lnTo>
                  <a:lnTo>
                    <a:pt x="4172308" y="810908"/>
                  </a:lnTo>
                  <a:lnTo>
                    <a:pt x="4167314" y="832457"/>
                  </a:lnTo>
                  <a:lnTo>
                    <a:pt x="4161383" y="854847"/>
                  </a:lnTo>
                  <a:lnTo>
                    <a:pt x="4142911" y="888494"/>
                  </a:lnTo>
                  <a:lnTo>
                    <a:pt x="4115699" y="964119"/>
                  </a:lnTo>
                  <a:lnTo>
                    <a:pt x="4097227" y="997766"/>
                  </a:lnTo>
                  <a:lnTo>
                    <a:pt x="4041555" y="1150137"/>
                  </a:lnTo>
                  <a:lnTo>
                    <a:pt x="4022563" y="1184252"/>
                  </a:lnTo>
                  <a:lnTo>
                    <a:pt x="4012054" y="1227817"/>
                  </a:lnTo>
                  <a:lnTo>
                    <a:pt x="3993061" y="1261932"/>
                  </a:lnTo>
                  <a:lnTo>
                    <a:pt x="3982552" y="1305498"/>
                  </a:lnTo>
                  <a:lnTo>
                    <a:pt x="3964080" y="1339145"/>
                  </a:lnTo>
                  <a:lnTo>
                    <a:pt x="3936869" y="1414770"/>
                  </a:lnTo>
                  <a:lnTo>
                    <a:pt x="3926880" y="1457868"/>
                  </a:lnTo>
                  <a:lnTo>
                    <a:pt x="3916424" y="1501387"/>
                  </a:lnTo>
                  <a:lnTo>
                    <a:pt x="3897795" y="1535175"/>
                  </a:lnTo>
                  <a:lnTo>
                    <a:pt x="3888275" y="1577853"/>
                  </a:lnTo>
                  <a:lnTo>
                    <a:pt x="3871208" y="1610239"/>
                  </a:lnTo>
                  <a:lnTo>
                    <a:pt x="3854871" y="1659036"/>
                  </a:lnTo>
                  <a:lnTo>
                    <a:pt x="3866685" y="1665497"/>
                  </a:lnTo>
                  <a:lnTo>
                    <a:pt x="3880216" y="1670417"/>
                  </a:lnTo>
                  <a:lnTo>
                    <a:pt x="3902543" y="1684508"/>
                  </a:lnTo>
                  <a:lnTo>
                    <a:pt x="3917011" y="1688587"/>
                  </a:lnTo>
                  <a:lnTo>
                    <a:pt x="3940899" y="1701276"/>
                  </a:lnTo>
                  <a:lnTo>
                    <a:pt x="3976862" y="1720193"/>
                  </a:lnTo>
                  <a:lnTo>
                    <a:pt x="4050035" y="1756906"/>
                  </a:lnTo>
                  <a:lnTo>
                    <a:pt x="4085998" y="1775822"/>
                  </a:lnTo>
                  <a:lnTo>
                    <a:pt x="4121908" y="1794786"/>
                  </a:lnTo>
                  <a:lnTo>
                    <a:pt x="4158130" y="1813469"/>
                  </a:lnTo>
                  <a:lnTo>
                    <a:pt x="4193728" y="1832713"/>
                  </a:lnTo>
                  <a:lnTo>
                    <a:pt x="4270286" y="1883455"/>
                  </a:lnTo>
                  <a:lnTo>
                    <a:pt x="4305884" y="1902699"/>
                  </a:lnTo>
                  <a:lnTo>
                    <a:pt x="4342106" y="1921382"/>
                  </a:lnTo>
                  <a:lnTo>
                    <a:pt x="4386500" y="1949796"/>
                  </a:lnTo>
                  <a:lnTo>
                    <a:pt x="4423738" y="1967568"/>
                  </a:lnTo>
                  <a:lnTo>
                    <a:pt x="4470043" y="1994268"/>
                  </a:lnTo>
                  <a:lnTo>
                    <a:pt x="4508213" y="2011202"/>
                  </a:lnTo>
                  <a:lnTo>
                    <a:pt x="4533001" y="2023084"/>
                  </a:lnTo>
                  <a:lnTo>
                    <a:pt x="4538008" y="2581772"/>
                  </a:lnTo>
                  <a:lnTo>
                    <a:pt x="2986484" y="3974493"/>
                  </a:lnTo>
                  <a:lnTo>
                    <a:pt x="2935020" y="4037755"/>
                  </a:lnTo>
                  <a:lnTo>
                    <a:pt x="2845729" y="4186172"/>
                  </a:lnTo>
                  <a:lnTo>
                    <a:pt x="2746761" y="4377407"/>
                  </a:lnTo>
                  <a:lnTo>
                    <a:pt x="2721783" y="4399829"/>
                  </a:lnTo>
                  <a:lnTo>
                    <a:pt x="2705288" y="4431701"/>
                  </a:lnTo>
                  <a:lnTo>
                    <a:pt x="2687701" y="4464555"/>
                  </a:lnTo>
                  <a:lnTo>
                    <a:pt x="2648779" y="4533625"/>
                  </a:lnTo>
                  <a:lnTo>
                    <a:pt x="2637802" y="4577611"/>
                  </a:lnTo>
                  <a:lnTo>
                    <a:pt x="2558502" y="4717059"/>
                  </a:lnTo>
                  <a:lnTo>
                    <a:pt x="2542943" y="4731025"/>
                  </a:lnTo>
                  <a:lnTo>
                    <a:pt x="2534930" y="4755284"/>
                  </a:lnTo>
                  <a:close/>
                </a:path>
                <a:path w="4538344" h="4826000" extrusionOk="0">
                  <a:moveTo>
                    <a:pt x="2667641" y="113633"/>
                  </a:moveTo>
                  <a:lnTo>
                    <a:pt x="1787559" y="903636"/>
                  </a:lnTo>
                  <a:lnTo>
                    <a:pt x="1798484" y="859697"/>
                  </a:lnTo>
                  <a:lnTo>
                    <a:pt x="1823879" y="836901"/>
                  </a:lnTo>
                  <a:lnTo>
                    <a:pt x="1927999" y="658107"/>
                  </a:lnTo>
                  <a:lnTo>
                    <a:pt x="1957973" y="631201"/>
                  </a:lnTo>
                  <a:lnTo>
                    <a:pt x="2083584" y="416050"/>
                  </a:lnTo>
                  <a:lnTo>
                    <a:pt x="2282150" y="101279"/>
                  </a:lnTo>
                  <a:lnTo>
                    <a:pt x="2304525" y="64128"/>
                  </a:lnTo>
                  <a:lnTo>
                    <a:pt x="2316230" y="19488"/>
                  </a:lnTo>
                  <a:lnTo>
                    <a:pt x="2337444" y="446"/>
                  </a:lnTo>
                  <a:lnTo>
                    <a:pt x="2604110" y="0"/>
                  </a:lnTo>
                  <a:lnTo>
                    <a:pt x="2603551" y="502"/>
                  </a:lnTo>
                  <a:lnTo>
                    <a:pt x="2623642" y="33666"/>
                  </a:lnTo>
                  <a:lnTo>
                    <a:pt x="2643108" y="67390"/>
                  </a:lnTo>
                  <a:lnTo>
                    <a:pt x="2661638" y="101955"/>
                  </a:lnTo>
                  <a:lnTo>
                    <a:pt x="2667641" y="113633"/>
                  </a:lnTo>
                  <a:close/>
                </a:path>
                <a:path w="4538344" h="4826000" extrusionOk="0">
                  <a:moveTo>
                    <a:pt x="729114" y="1922010"/>
                  </a:moveTo>
                  <a:lnTo>
                    <a:pt x="66360" y="2516930"/>
                  </a:lnTo>
                  <a:lnTo>
                    <a:pt x="46999" y="2500177"/>
                  </a:lnTo>
                  <a:lnTo>
                    <a:pt x="36747" y="2492314"/>
                  </a:lnTo>
                  <a:lnTo>
                    <a:pt x="27743" y="2483330"/>
                  </a:lnTo>
                  <a:lnTo>
                    <a:pt x="12128" y="2463214"/>
                  </a:lnTo>
                  <a:lnTo>
                    <a:pt x="8432" y="2449466"/>
                  </a:lnTo>
                  <a:lnTo>
                    <a:pt x="0" y="2422903"/>
                  </a:lnTo>
                  <a:lnTo>
                    <a:pt x="11032" y="2413001"/>
                  </a:lnTo>
                  <a:lnTo>
                    <a:pt x="14829" y="2392526"/>
                  </a:lnTo>
                  <a:lnTo>
                    <a:pt x="135036" y="2284622"/>
                  </a:lnTo>
                  <a:lnTo>
                    <a:pt x="196182" y="2246800"/>
                  </a:lnTo>
                  <a:lnTo>
                    <a:pt x="231621" y="2232055"/>
                  </a:lnTo>
                  <a:lnTo>
                    <a:pt x="286990" y="2182354"/>
                  </a:lnTo>
                  <a:lnTo>
                    <a:pt x="323938" y="2166253"/>
                  </a:lnTo>
                  <a:lnTo>
                    <a:pt x="353339" y="2139861"/>
                  </a:lnTo>
                  <a:lnTo>
                    <a:pt x="391276" y="2122873"/>
                  </a:lnTo>
                  <a:lnTo>
                    <a:pt x="457418" y="2080568"/>
                  </a:lnTo>
                  <a:lnTo>
                    <a:pt x="486871" y="2054129"/>
                  </a:lnTo>
                  <a:lnTo>
                    <a:pt x="525849" y="2036207"/>
                  </a:lnTo>
                  <a:lnTo>
                    <a:pt x="556968" y="2008273"/>
                  </a:lnTo>
                  <a:lnTo>
                    <a:pt x="635548" y="1971868"/>
                  </a:lnTo>
                  <a:lnTo>
                    <a:pt x="647516" y="1961125"/>
                  </a:lnTo>
                  <a:lnTo>
                    <a:pt x="667344" y="1960392"/>
                  </a:lnTo>
                  <a:lnTo>
                    <a:pt x="690657" y="1939465"/>
                  </a:lnTo>
                  <a:lnTo>
                    <a:pt x="729114" y="1922010"/>
                  </a:lnTo>
                  <a:close/>
                </a:path>
                <a:path w="4538344" h="4826000" extrusionOk="0">
                  <a:moveTo>
                    <a:pt x="3931524" y="651591"/>
                  </a:moveTo>
                  <a:lnTo>
                    <a:pt x="3924473" y="657921"/>
                  </a:lnTo>
                  <a:lnTo>
                    <a:pt x="3909329" y="654449"/>
                  </a:lnTo>
                  <a:lnTo>
                    <a:pt x="3931524" y="651591"/>
                  </a:lnTo>
                  <a:close/>
                </a:path>
                <a:path w="4538344" h="4826000" extrusionOk="0">
                  <a:moveTo>
                    <a:pt x="3370248" y="4073728"/>
                  </a:moveTo>
                  <a:lnTo>
                    <a:pt x="3311908" y="4057832"/>
                  </a:lnTo>
                  <a:lnTo>
                    <a:pt x="3254504" y="4041096"/>
                  </a:lnTo>
                  <a:lnTo>
                    <a:pt x="3197725" y="4023799"/>
                  </a:lnTo>
                  <a:lnTo>
                    <a:pt x="3149742" y="4015672"/>
                  </a:lnTo>
                  <a:lnTo>
                    <a:pt x="3120859" y="4007467"/>
                  </a:lnTo>
                  <a:lnTo>
                    <a:pt x="3092911" y="3998422"/>
                  </a:lnTo>
                  <a:lnTo>
                    <a:pt x="3065589" y="3988816"/>
                  </a:lnTo>
                  <a:lnTo>
                    <a:pt x="3038578" y="3978929"/>
                  </a:lnTo>
                  <a:lnTo>
                    <a:pt x="2993145" y="3968514"/>
                  </a:lnTo>
                  <a:lnTo>
                    <a:pt x="4486527" y="2627983"/>
                  </a:lnTo>
                  <a:lnTo>
                    <a:pt x="4432357" y="2693675"/>
                  </a:lnTo>
                  <a:lnTo>
                    <a:pt x="4400406" y="2722356"/>
                  </a:lnTo>
                  <a:lnTo>
                    <a:pt x="4285664" y="2842420"/>
                  </a:lnTo>
                  <a:lnTo>
                    <a:pt x="4249722" y="2874683"/>
                  </a:lnTo>
                  <a:lnTo>
                    <a:pt x="4222424" y="2916254"/>
                  </a:lnTo>
                  <a:lnTo>
                    <a:pt x="4095155" y="3030496"/>
                  </a:lnTo>
                  <a:lnTo>
                    <a:pt x="4081158" y="3060126"/>
                  </a:lnTo>
                  <a:lnTo>
                    <a:pt x="4014237" y="3120197"/>
                  </a:lnTo>
                  <a:lnTo>
                    <a:pt x="3980050" y="3167952"/>
                  </a:lnTo>
                  <a:lnTo>
                    <a:pt x="3954760" y="3190654"/>
                  </a:lnTo>
                  <a:lnTo>
                    <a:pt x="3960225" y="3202814"/>
                  </a:lnTo>
                  <a:lnTo>
                    <a:pt x="3956582" y="3206084"/>
                  </a:lnTo>
                  <a:lnTo>
                    <a:pt x="3961423" y="3218804"/>
                  </a:lnTo>
                  <a:lnTo>
                    <a:pt x="3966888" y="3230965"/>
                  </a:lnTo>
                  <a:lnTo>
                    <a:pt x="3977510" y="3289695"/>
                  </a:lnTo>
                  <a:lnTo>
                    <a:pt x="3981988" y="3319807"/>
                  </a:lnTo>
                  <a:lnTo>
                    <a:pt x="3999428" y="3389483"/>
                  </a:lnTo>
                  <a:lnTo>
                    <a:pt x="4003906" y="3419596"/>
                  </a:lnTo>
                  <a:lnTo>
                    <a:pt x="4007863" y="3450176"/>
                  </a:lnTo>
                  <a:lnTo>
                    <a:pt x="4013923" y="3478868"/>
                  </a:lnTo>
                  <a:lnTo>
                    <a:pt x="3358434" y="4067267"/>
                  </a:lnTo>
                  <a:lnTo>
                    <a:pt x="3370248" y="4073728"/>
                  </a:lnTo>
                  <a:close/>
                </a:path>
                <a:path w="4538344" h="4826000" extrusionOk="0">
                  <a:moveTo>
                    <a:pt x="4130379" y="4210572"/>
                  </a:moveTo>
                  <a:lnTo>
                    <a:pt x="4085158" y="4251165"/>
                  </a:lnTo>
                  <a:lnTo>
                    <a:pt x="4068713" y="4248861"/>
                  </a:lnTo>
                  <a:lnTo>
                    <a:pt x="4063717" y="4253345"/>
                  </a:lnTo>
                  <a:lnTo>
                    <a:pt x="4036759" y="4243412"/>
                  </a:lnTo>
                  <a:lnTo>
                    <a:pt x="4031763" y="4247896"/>
                  </a:lnTo>
                  <a:lnTo>
                    <a:pt x="4002879" y="4239691"/>
                  </a:lnTo>
                  <a:lnTo>
                    <a:pt x="3974932" y="4230646"/>
                  </a:lnTo>
                  <a:lnTo>
                    <a:pt x="3956093" y="4230490"/>
                  </a:lnTo>
                  <a:lnTo>
                    <a:pt x="3929083" y="4220604"/>
                  </a:lnTo>
                  <a:lnTo>
                    <a:pt x="3799444" y="4183379"/>
                  </a:lnTo>
                  <a:lnTo>
                    <a:pt x="3752359" y="4174446"/>
                  </a:lnTo>
                  <a:lnTo>
                    <a:pt x="3697270" y="4155632"/>
                  </a:lnTo>
                  <a:lnTo>
                    <a:pt x="3650824" y="4146126"/>
                  </a:lnTo>
                  <a:lnTo>
                    <a:pt x="3595735" y="4127312"/>
                  </a:lnTo>
                  <a:lnTo>
                    <a:pt x="3548650" y="4118379"/>
                  </a:lnTo>
                  <a:lnTo>
                    <a:pt x="3494733" y="4098513"/>
                  </a:lnTo>
                  <a:lnTo>
                    <a:pt x="3358434" y="4067267"/>
                  </a:lnTo>
                  <a:lnTo>
                    <a:pt x="4013923" y="3478868"/>
                  </a:lnTo>
                  <a:lnTo>
                    <a:pt x="4023013" y="3521907"/>
                  </a:lnTo>
                  <a:lnTo>
                    <a:pt x="4026971" y="3552487"/>
                  </a:lnTo>
                  <a:lnTo>
                    <a:pt x="4029576" y="3584281"/>
                  </a:lnTo>
                  <a:lnTo>
                    <a:pt x="4033429" y="3614954"/>
                  </a:lnTo>
                  <a:lnTo>
                    <a:pt x="4047015" y="3653957"/>
                  </a:lnTo>
                  <a:lnTo>
                    <a:pt x="4053367" y="3682388"/>
                  </a:lnTo>
                  <a:lnTo>
                    <a:pt x="4095222" y="3849610"/>
                  </a:lnTo>
                  <a:lnTo>
                    <a:pt x="4097150" y="3882012"/>
                  </a:lnTo>
                  <a:lnTo>
                    <a:pt x="4107249" y="3924144"/>
                  </a:lnTo>
                  <a:lnTo>
                    <a:pt x="4116724" y="3966837"/>
                  </a:lnTo>
                  <a:lnTo>
                    <a:pt x="4116779" y="4000920"/>
                  </a:lnTo>
                  <a:lnTo>
                    <a:pt x="4124693" y="4045015"/>
                  </a:lnTo>
                  <a:lnTo>
                    <a:pt x="4123811" y="4079939"/>
                  </a:lnTo>
                  <a:lnTo>
                    <a:pt x="4130788" y="4124874"/>
                  </a:lnTo>
                  <a:lnTo>
                    <a:pt x="4128345" y="4161199"/>
                  </a:lnTo>
                  <a:lnTo>
                    <a:pt x="4130689" y="4176162"/>
                  </a:lnTo>
                  <a:lnTo>
                    <a:pt x="4131158" y="4192807"/>
                  </a:lnTo>
                  <a:lnTo>
                    <a:pt x="4130379" y="4210572"/>
                  </a:lnTo>
                  <a:close/>
                </a:path>
              </a:pathLst>
            </a:custGeom>
            <a:solidFill>
              <a:srgbClr val="F9D3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3615406" y="6932415"/>
              <a:ext cx="3767454" cy="2548255"/>
            </a:xfrm>
            <a:custGeom>
              <a:avLst/>
              <a:gdLst/>
              <a:ahLst/>
              <a:cxnLst/>
              <a:rect l="l" t="t" r="r" b="b"/>
              <a:pathLst>
                <a:path w="3767455" h="2548254" extrusionOk="0">
                  <a:moveTo>
                    <a:pt x="3712478" y="1465246"/>
                  </a:moveTo>
                  <a:lnTo>
                    <a:pt x="3700251" y="1512643"/>
                  </a:lnTo>
                  <a:lnTo>
                    <a:pt x="3686791" y="1559375"/>
                  </a:lnTo>
                  <a:lnTo>
                    <a:pt x="3672096" y="1605347"/>
                  </a:lnTo>
                  <a:lnTo>
                    <a:pt x="3656164" y="1650464"/>
                  </a:lnTo>
                  <a:lnTo>
                    <a:pt x="3638995" y="1694629"/>
                  </a:lnTo>
                  <a:lnTo>
                    <a:pt x="3620586" y="1737748"/>
                  </a:lnTo>
                  <a:lnTo>
                    <a:pt x="3600937" y="1779726"/>
                  </a:lnTo>
                  <a:lnTo>
                    <a:pt x="3580046" y="1820466"/>
                  </a:lnTo>
                  <a:lnTo>
                    <a:pt x="3557912" y="1859873"/>
                  </a:lnTo>
                  <a:lnTo>
                    <a:pt x="3534533" y="1897852"/>
                  </a:lnTo>
                  <a:lnTo>
                    <a:pt x="3509908" y="1934308"/>
                  </a:lnTo>
                  <a:lnTo>
                    <a:pt x="3484035" y="1969144"/>
                  </a:lnTo>
                  <a:lnTo>
                    <a:pt x="3456913" y="2002266"/>
                  </a:lnTo>
                  <a:lnTo>
                    <a:pt x="3428542" y="2033578"/>
                  </a:lnTo>
                  <a:lnTo>
                    <a:pt x="3398918" y="2062985"/>
                  </a:lnTo>
                  <a:lnTo>
                    <a:pt x="3368042" y="2090391"/>
                  </a:lnTo>
                  <a:lnTo>
                    <a:pt x="3335911" y="2115701"/>
                  </a:lnTo>
                  <a:lnTo>
                    <a:pt x="3302524" y="2138819"/>
                  </a:lnTo>
                  <a:lnTo>
                    <a:pt x="3267881" y="2159650"/>
                  </a:lnTo>
                  <a:lnTo>
                    <a:pt x="3231978" y="2178098"/>
                  </a:lnTo>
                  <a:lnTo>
                    <a:pt x="3194816" y="2194068"/>
                  </a:lnTo>
                  <a:lnTo>
                    <a:pt x="3156392" y="2207465"/>
                  </a:lnTo>
                  <a:lnTo>
                    <a:pt x="3116705" y="2218193"/>
                  </a:lnTo>
                  <a:lnTo>
                    <a:pt x="3042908" y="2234410"/>
                  </a:lnTo>
                  <a:lnTo>
                    <a:pt x="3001954" y="2242799"/>
                  </a:lnTo>
                  <a:lnTo>
                    <a:pt x="2958494" y="2251352"/>
                  </a:lnTo>
                  <a:lnTo>
                    <a:pt x="2912676" y="2260055"/>
                  </a:lnTo>
                  <a:lnTo>
                    <a:pt x="2864649" y="2268892"/>
                  </a:lnTo>
                  <a:lnTo>
                    <a:pt x="2814561" y="2277845"/>
                  </a:lnTo>
                  <a:lnTo>
                    <a:pt x="2762560" y="2286899"/>
                  </a:lnTo>
                  <a:lnTo>
                    <a:pt x="2708794" y="2296038"/>
                  </a:lnTo>
                  <a:lnTo>
                    <a:pt x="2653412" y="2305246"/>
                  </a:lnTo>
                  <a:lnTo>
                    <a:pt x="2596562" y="2314506"/>
                  </a:lnTo>
                  <a:lnTo>
                    <a:pt x="2538392" y="2323803"/>
                  </a:lnTo>
                  <a:lnTo>
                    <a:pt x="2479051" y="2333121"/>
                  </a:lnTo>
                  <a:lnTo>
                    <a:pt x="2418686" y="2342443"/>
                  </a:lnTo>
                  <a:lnTo>
                    <a:pt x="2295480" y="2361035"/>
                  </a:lnTo>
                  <a:lnTo>
                    <a:pt x="2169960" y="2379452"/>
                  </a:lnTo>
                  <a:lnTo>
                    <a:pt x="2043311" y="2397565"/>
                  </a:lnTo>
                  <a:lnTo>
                    <a:pt x="1916721" y="2415244"/>
                  </a:lnTo>
                  <a:lnTo>
                    <a:pt x="1791375" y="2432362"/>
                  </a:lnTo>
                  <a:lnTo>
                    <a:pt x="1668460" y="2448789"/>
                  </a:lnTo>
                  <a:lnTo>
                    <a:pt x="1549161" y="2464397"/>
                  </a:lnTo>
                  <a:lnTo>
                    <a:pt x="1434664" y="2479056"/>
                  </a:lnTo>
                  <a:lnTo>
                    <a:pt x="1326156" y="2492639"/>
                  </a:lnTo>
                  <a:lnTo>
                    <a:pt x="1224823" y="2505016"/>
                  </a:lnTo>
                  <a:lnTo>
                    <a:pt x="1131851" y="2516059"/>
                  </a:lnTo>
                  <a:lnTo>
                    <a:pt x="1048426" y="2525639"/>
                  </a:lnTo>
                  <a:lnTo>
                    <a:pt x="975734" y="2533627"/>
                  </a:lnTo>
                  <a:lnTo>
                    <a:pt x="914961" y="2539895"/>
                  </a:lnTo>
                  <a:lnTo>
                    <a:pt x="867294" y="2544313"/>
                  </a:lnTo>
                  <a:lnTo>
                    <a:pt x="790954" y="2548111"/>
                  </a:lnTo>
                  <a:lnTo>
                    <a:pt x="735215" y="2546288"/>
                  </a:lnTo>
                  <a:lnTo>
                    <a:pt x="681528" y="2540552"/>
                  </a:lnTo>
                  <a:lnTo>
                    <a:pt x="629890" y="2531131"/>
                  </a:lnTo>
                  <a:lnTo>
                    <a:pt x="580301" y="2518256"/>
                  </a:lnTo>
                  <a:lnTo>
                    <a:pt x="532760" y="2502156"/>
                  </a:lnTo>
                  <a:lnTo>
                    <a:pt x="487265" y="2483061"/>
                  </a:lnTo>
                  <a:lnTo>
                    <a:pt x="443816" y="2461202"/>
                  </a:lnTo>
                  <a:lnTo>
                    <a:pt x="402412" y="2436807"/>
                  </a:lnTo>
                  <a:lnTo>
                    <a:pt x="363051" y="2410107"/>
                  </a:lnTo>
                  <a:lnTo>
                    <a:pt x="325732" y="2381332"/>
                  </a:lnTo>
                  <a:lnTo>
                    <a:pt x="290454" y="2350711"/>
                  </a:lnTo>
                  <a:lnTo>
                    <a:pt x="257217" y="2318475"/>
                  </a:lnTo>
                  <a:lnTo>
                    <a:pt x="226018" y="2284853"/>
                  </a:lnTo>
                  <a:lnTo>
                    <a:pt x="196857" y="2250076"/>
                  </a:lnTo>
                  <a:lnTo>
                    <a:pt x="169733" y="2214372"/>
                  </a:lnTo>
                  <a:lnTo>
                    <a:pt x="144645" y="2177972"/>
                  </a:lnTo>
                  <a:lnTo>
                    <a:pt x="121591" y="2141106"/>
                  </a:lnTo>
                  <a:lnTo>
                    <a:pt x="100571" y="2104003"/>
                  </a:lnTo>
                  <a:lnTo>
                    <a:pt x="81583" y="2066894"/>
                  </a:lnTo>
                  <a:lnTo>
                    <a:pt x="64626" y="2030009"/>
                  </a:lnTo>
                  <a:lnTo>
                    <a:pt x="49699" y="1993576"/>
                  </a:lnTo>
                  <a:lnTo>
                    <a:pt x="25932" y="1922991"/>
                  </a:lnTo>
                  <a:lnTo>
                    <a:pt x="10272" y="1856977"/>
                  </a:lnTo>
                  <a:lnTo>
                    <a:pt x="140" y="1764745"/>
                  </a:lnTo>
                  <a:lnTo>
                    <a:pt x="0" y="1707965"/>
                  </a:lnTo>
                  <a:lnTo>
                    <a:pt x="4559" y="1655462"/>
                  </a:lnTo>
                  <a:lnTo>
                    <a:pt x="13318" y="1606780"/>
                  </a:lnTo>
                  <a:lnTo>
                    <a:pt x="25778" y="1561462"/>
                  </a:lnTo>
                  <a:lnTo>
                    <a:pt x="41439" y="1519053"/>
                  </a:lnTo>
                  <a:lnTo>
                    <a:pt x="59801" y="1479097"/>
                  </a:lnTo>
                  <a:lnTo>
                    <a:pt x="80364" y="1441136"/>
                  </a:lnTo>
                  <a:lnTo>
                    <a:pt x="102629" y="1404715"/>
                  </a:lnTo>
                  <a:lnTo>
                    <a:pt x="126096" y="1369377"/>
                  </a:lnTo>
                  <a:lnTo>
                    <a:pt x="150266" y="1334667"/>
                  </a:lnTo>
                  <a:lnTo>
                    <a:pt x="174638" y="1300127"/>
                  </a:lnTo>
                  <a:lnTo>
                    <a:pt x="198713" y="1265302"/>
                  </a:lnTo>
                  <a:lnTo>
                    <a:pt x="221991" y="1229735"/>
                  </a:lnTo>
                  <a:lnTo>
                    <a:pt x="243973" y="1192970"/>
                  </a:lnTo>
                  <a:lnTo>
                    <a:pt x="264159" y="1154551"/>
                  </a:lnTo>
                  <a:lnTo>
                    <a:pt x="282049" y="1114021"/>
                  </a:lnTo>
                  <a:lnTo>
                    <a:pt x="288729" y="1098072"/>
                  </a:lnTo>
                  <a:lnTo>
                    <a:pt x="296779" y="1080476"/>
                  </a:lnTo>
                  <a:lnTo>
                    <a:pt x="316978" y="1040689"/>
                  </a:lnTo>
                  <a:lnTo>
                    <a:pt x="342635" y="995361"/>
                  </a:lnTo>
                  <a:lnTo>
                    <a:pt x="373737" y="945191"/>
                  </a:lnTo>
                  <a:lnTo>
                    <a:pt x="410273" y="890876"/>
                  </a:lnTo>
                  <a:lnTo>
                    <a:pt x="452229" y="833116"/>
                  </a:lnTo>
                  <a:lnTo>
                    <a:pt x="499594" y="772611"/>
                  </a:lnTo>
                  <a:lnTo>
                    <a:pt x="525302" y="741546"/>
                  </a:lnTo>
                  <a:lnTo>
                    <a:pt x="552356" y="710058"/>
                  </a:lnTo>
                  <a:lnTo>
                    <a:pt x="580757" y="678232"/>
                  </a:lnTo>
                  <a:lnTo>
                    <a:pt x="610502" y="646156"/>
                  </a:lnTo>
                  <a:lnTo>
                    <a:pt x="641591" y="613918"/>
                  </a:lnTo>
                  <a:lnTo>
                    <a:pt x="674020" y="581605"/>
                  </a:lnTo>
                  <a:lnTo>
                    <a:pt x="707790" y="549304"/>
                  </a:lnTo>
                  <a:lnTo>
                    <a:pt x="742898" y="517103"/>
                  </a:lnTo>
                  <a:lnTo>
                    <a:pt x="779344" y="485089"/>
                  </a:lnTo>
                  <a:lnTo>
                    <a:pt x="817124" y="453350"/>
                  </a:lnTo>
                  <a:lnTo>
                    <a:pt x="856239" y="421972"/>
                  </a:lnTo>
                  <a:lnTo>
                    <a:pt x="896686" y="391043"/>
                  </a:lnTo>
                  <a:lnTo>
                    <a:pt x="938463" y="360651"/>
                  </a:lnTo>
                  <a:lnTo>
                    <a:pt x="981571" y="330883"/>
                  </a:lnTo>
                  <a:lnTo>
                    <a:pt x="1026005" y="301826"/>
                  </a:lnTo>
                  <a:lnTo>
                    <a:pt x="1071766" y="273567"/>
                  </a:lnTo>
                  <a:lnTo>
                    <a:pt x="1118852" y="246194"/>
                  </a:lnTo>
                  <a:lnTo>
                    <a:pt x="1167261" y="219795"/>
                  </a:lnTo>
                  <a:lnTo>
                    <a:pt x="1216992" y="194456"/>
                  </a:lnTo>
                  <a:lnTo>
                    <a:pt x="1268043" y="170265"/>
                  </a:lnTo>
                  <a:lnTo>
                    <a:pt x="1320413" y="147310"/>
                  </a:lnTo>
                  <a:lnTo>
                    <a:pt x="1374099" y="125677"/>
                  </a:lnTo>
                  <a:lnTo>
                    <a:pt x="1429102" y="105454"/>
                  </a:lnTo>
                  <a:lnTo>
                    <a:pt x="1485418" y="86729"/>
                  </a:lnTo>
                  <a:lnTo>
                    <a:pt x="1543047" y="69588"/>
                  </a:lnTo>
                  <a:lnTo>
                    <a:pt x="1601987" y="54120"/>
                  </a:lnTo>
                  <a:lnTo>
                    <a:pt x="1662236" y="40411"/>
                  </a:lnTo>
                  <a:lnTo>
                    <a:pt x="1723793" y="28549"/>
                  </a:lnTo>
                  <a:lnTo>
                    <a:pt x="1786657" y="18621"/>
                  </a:lnTo>
                  <a:lnTo>
                    <a:pt x="1850826" y="10715"/>
                  </a:lnTo>
                  <a:lnTo>
                    <a:pt x="1916298" y="4918"/>
                  </a:lnTo>
                  <a:lnTo>
                    <a:pt x="1983072" y="1317"/>
                  </a:lnTo>
                  <a:lnTo>
                    <a:pt x="2051146" y="0"/>
                  </a:lnTo>
                  <a:lnTo>
                    <a:pt x="2123719" y="106"/>
                  </a:lnTo>
                  <a:lnTo>
                    <a:pt x="2194622" y="749"/>
                  </a:lnTo>
                  <a:lnTo>
                    <a:pt x="2263862" y="1946"/>
                  </a:lnTo>
                  <a:lnTo>
                    <a:pt x="2331445" y="3715"/>
                  </a:lnTo>
                  <a:lnTo>
                    <a:pt x="2397378" y="6072"/>
                  </a:lnTo>
                  <a:lnTo>
                    <a:pt x="2461666" y="9034"/>
                  </a:lnTo>
                  <a:lnTo>
                    <a:pt x="2524316" y="12619"/>
                  </a:lnTo>
                  <a:lnTo>
                    <a:pt x="2585334" y="16843"/>
                  </a:lnTo>
                  <a:lnTo>
                    <a:pt x="2644728" y="21725"/>
                  </a:lnTo>
                  <a:lnTo>
                    <a:pt x="2702502" y="27280"/>
                  </a:lnTo>
                  <a:lnTo>
                    <a:pt x="2758664" y="33526"/>
                  </a:lnTo>
                  <a:lnTo>
                    <a:pt x="2813219" y="40481"/>
                  </a:lnTo>
                  <a:lnTo>
                    <a:pt x="2866175" y="48161"/>
                  </a:lnTo>
                  <a:lnTo>
                    <a:pt x="2917536" y="56583"/>
                  </a:lnTo>
                  <a:lnTo>
                    <a:pt x="2967311" y="65765"/>
                  </a:lnTo>
                  <a:lnTo>
                    <a:pt x="3015505" y="75723"/>
                  </a:lnTo>
                  <a:lnTo>
                    <a:pt x="3062124" y="86476"/>
                  </a:lnTo>
                  <a:lnTo>
                    <a:pt x="3107175" y="98039"/>
                  </a:lnTo>
                  <a:lnTo>
                    <a:pt x="3150664" y="110430"/>
                  </a:lnTo>
                  <a:lnTo>
                    <a:pt x="3192597" y="123667"/>
                  </a:lnTo>
                  <a:lnTo>
                    <a:pt x="3232981" y="137766"/>
                  </a:lnTo>
                  <a:lnTo>
                    <a:pt x="3271822" y="152744"/>
                  </a:lnTo>
                  <a:lnTo>
                    <a:pt x="3309127" y="168619"/>
                  </a:lnTo>
                  <a:lnTo>
                    <a:pt x="3344901" y="185408"/>
                  </a:lnTo>
                  <a:lnTo>
                    <a:pt x="3379152" y="203128"/>
                  </a:lnTo>
                  <a:lnTo>
                    <a:pt x="3443106" y="241428"/>
                  </a:lnTo>
                  <a:lnTo>
                    <a:pt x="3501041" y="283657"/>
                  </a:lnTo>
                  <a:lnTo>
                    <a:pt x="3553007" y="329952"/>
                  </a:lnTo>
                  <a:lnTo>
                    <a:pt x="3599055" y="380450"/>
                  </a:lnTo>
                  <a:lnTo>
                    <a:pt x="3639235" y="435288"/>
                  </a:lnTo>
                  <a:lnTo>
                    <a:pt x="3673599" y="494603"/>
                  </a:lnTo>
                  <a:lnTo>
                    <a:pt x="3702196" y="558532"/>
                  </a:lnTo>
                  <a:lnTo>
                    <a:pt x="3725077" y="627212"/>
                  </a:lnTo>
                  <a:lnTo>
                    <a:pt x="3742294" y="700780"/>
                  </a:lnTo>
                  <a:lnTo>
                    <a:pt x="3748794" y="739440"/>
                  </a:lnTo>
                  <a:lnTo>
                    <a:pt x="3754904" y="785353"/>
                  </a:lnTo>
                  <a:lnTo>
                    <a:pt x="3759802" y="832033"/>
                  </a:lnTo>
                  <a:lnTo>
                    <a:pt x="3763485" y="879385"/>
                  </a:lnTo>
                  <a:lnTo>
                    <a:pt x="3765953" y="927313"/>
                  </a:lnTo>
                  <a:lnTo>
                    <a:pt x="3767204" y="975722"/>
                  </a:lnTo>
                  <a:lnTo>
                    <a:pt x="3767237" y="1024515"/>
                  </a:lnTo>
                  <a:lnTo>
                    <a:pt x="3766050" y="1073599"/>
                  </a:lnTo>
                  <a:lnTo>
                    <a:pt x="3763641" y="1122877"/>
                  </a:lnTo>
                  <a:lnTo>
                    <a:pt x="3760011" y="1172254"/>
                  </a:lnTo>
                  <a:lnTo>
                    <a:pt x="3755156" y="1221634"/>
                  </a:lnTo>
                  <a:lnTo>
                    <a:pt x="3749077" y="1270922"/>
                  </a:lnTo>
                  <a:lnTo>
                    <a:pt x="3741770" y="1320023"/>
                  </a:lnTo>
                  <a:lnTo>
                    <a:pt x="3733236" y="1368841"/>
                  </a:lnTo>
                  <a:lnTo>
                    <a:pt x="3723472" y="1417280"/>
                  </a:lnTo>
                  <a:lnTo>
                    <a:pt x="3712478" y="1465246"/>
                  </a:lnTo>
                  <a:close/>
                </a:path>
              </a:pathLst>
            </a:custGeom>
            <a:solidFill>
              <a:srgbClr val="ED73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/>
            <a:stretch/>
          </p:blipFill>
          <p:spPr bwMode="auto">
            <a:xfrm>
              <a:off x="0" y="1750105"/>
              <a:ext cx="6757652" cy="6786792"/>
            </a:xfrm>
            <a:prstGeom prst="roundRect">
              <a:avLst>
                <a:gd name="adj" fmla="val 16667"/>
              </a:avLst>
            </a:prstGeom>
          </p:spPr>
        </p:pic>
        <p:sp>
          <p:nvSpPr>
            <p:cNvPr id="9" name="object 9"/>
            <p:cNvSpPr/>
            <p:nvPr/>
          </p:nvSpPr>
          <p:spPr bwMode="auto">
            <a:xfrm>
              <a:off x="6662678" y="4883216"/>
              <a:ext cx="1000125" cy="980440"/>
            </a:xfrm>
            <a:custGeom>
              <a:avLst/>
              <a:gdLst/>
              <a:ahLst/>
              <a:cxnLst/>
              <a:rect l="l" t="t" r="r" b="b"/>
              <a:pathLst>
                <a:path w="1000125" h="980439" extrusionOk="0">
                  <a:moveTo>
                    <a:pt x="471669" y="980246"/>
                  </a:moveTo>
                  <a:lnTo>
                    <a:pt x="393693" y="963308"/>
                  </a:lnTo>
                  <a:lnTo>
                    <a:pt x="405307" y="915930"/>
                  </a:lnTo>
                  <a:lnTo>
                    <a:pt x="433210" y="799916"/>
                  </a:lnTo>
                  <a:lnTo>
                    <a:pt x="466994" y="654447"/>
                  </a:lnTo>
                  <a:lnTo>
                    <a:pt x="496248" y="518704"/>
                  </a:lnTo>
                  <a:lnTo>
                    <a:pt x="441834" y="539228"/>
                  </a:lnTo>
                  <a:lnTo>
                    <a:pt x="387753" y="560154"/>
                  </a:lnTo>
                  <a:lnTo>
                    <a:pt x="335172" y="581011"/>
                  </a:lnTo>
                  <a:lnTo>
                    <a:pt x="285258" y="601327"/>
                  </a:lnTo>
                  <a:lnTo>
                    <a:pt x="239177" y="620630"/>
                  </a:lnTo>
                  <a:lnTo>
                    <a:pt x="198098" y="638450"/>
                  </a:lnTo>
                  <a:lnTo>
                    <a:pt x="163186" y="654314"/>
                  </a:lnTo>
                  <a:lnTo>
                    <a:pt x="85259" y="692537"/>
                  </a:lnTo>
                  <a:lnTo>
                    <a:pt x="53820" y="706602"/>
                  </a:lnTo>
                  <a:lnTo>
                    <a:pt x="37637" y="712888"/>
                  </a:lnTo>
                  <a:lnTo>
                    <a:pt x="33054" y="714330"/>
                  </a:lnTo>
                  <a:lnTo>
                    <a:pt x="0" y="645311"/>
                  </a:lnTo>
                  <a:lnTo>
                    <a:pt x="55627" y="623160"/>
                  </a:lnTo>
                  <a:lnTo>
                    <a:pt x="188212" y="569728"/>
                  </a:lnTo>
                  <a:lnTo>
                    <a:pt x="346302" y="504546"/>
                  </a:lnTo>
                  <a:lnTo>
                    <a:pt x="478449" y="447144"/>
                  </a:lnTo>
                  <a:lnTo>
                    <a:pt x="425516" y="411568"/>
                  </a:lnTo>
                  <a:lnTo>
                    <a:pt x="372976" y="376933"/>
                  </a:lnTo>
                  <a:lnTo>
                    <a:pt x="322207" y="344128"/>
                  </a:lnTo>
                  <a:lnTo>
                    <a:pt x="274589" y="314041"/>
                  </a:lnTo>
                  <a:lnTo>
                    <a:pt x="231501" y="287561"/>
                  </a:lnTo>
                  <a:lnTo>
                    <a:pt x="194320" y="265577"/>
                  </a:lnTo>
                  <a:lnTo>
                    <a:pt x="114381" y="221759"/>
                  </a:lnTo>
                  <a:lnTo>
                    <a:pt x="84438" y="203988"/>
                  </a:lnTo>
                  <a:lnTo>
                    <a:pt x="69910" y="194315"/>
                  </a:lnTo>
                  <a:lnTo>
                    <a:pt x="66109" y="191391"/>
                  </a:lnTo>
                  <a:lnTo>
                    <a:pt x="109759" y="128723"/>
                  </a:lnTo>
                  <a:lnTo>
                    <a:pt x="153773" y="157444"/>
                  </a:lnTo>
                  <a:lnTo>
                    <a:pt x="261314" y="227012"/>
                  </a:lnTo>
                  <a:lnTo>
                    <a:pt x="395633" y="312539"/>
                  </a:lnTo>
                  <a:lnTo>
                    <a:pt x="519980" y="389134"/>
                  </a:lnTo>
                  <a:lnTo>
                    <a:pt x="531029" y="336530"/>
                  </a:lnTo>
                  <a:lnTo>
                    <a:pt x="542362" y="287402"/>
                  </a:lnTo>
                  <a:lnTo>
                    <a:pt x="554062" y="240143"/>
                  </a:lnTo>
                  <a:lnTo>
                    <a:pt x="566209" y="193149"/>
                  </a:lnTo>
                  <a:lnTo>
                    <a:pt x="596380" y="78063"/>
                  </a:lnTo>
                  <a:lnTo>
                    <a:pt x="607597" y="33186"/>
                  </a:lnTo>
                  <a:lnTo>
                    <a:pt x="613569" y="7919"/>
                  </a:lnTo>
                  <a:lnTo>
                    <a:pt x="615331" y="0"/>
                  </a:lnTo>
                  <a:lnTo>
                    <a:pt x="723395" y="23288"/>
                  </a:lnTo>
                  <a:lnTo>
                    <a:pt x="712569" y="57130"/>
                  </a:lnTo>
                  <a:lnTo>
                    <a:pt x="685096" y="143808"/>
                  </a:lnTo>
                  <a:lnTo>
                    <a:pt x="648485" y="261052"/>
                  </a:lnTo>
                  <a:lnTo>
                    <a:pt x="610245" y="386593"/>
                  </a:lnTo>
                  <a:lnTo>
                    <a:pt x="660483" y="365726"/>
                  </a:lnTo>
                  <a:lnTo>
                    <a:pt x="709251" y="346367"/>
                  </a:lnTo>
                  <a:lnTo>
                    <a:pt x="758099" y="327644"/>
                  </a:lnTo>
                  <a:lnTo>
                    <a:pt x="808575" y="308682"/>
                  </a:lnTo>
                  <a:lnTo>
                    <a:pt x="875983" y="282780"/>
                  </a:lnTo>
                  <a:lnTo>
                    <a:pt x="920983" y="265015"/>
                  </a:lnTo>
                  <a:lnTo>
                    <a:pt x="946119" y="254793"/>
                  </a:lnTo>
                  <a:lnTo>
                    <a:pt x="953932" y="251518"/>
                  </a:lnTo>
                  <a:lnTo>
                    <a:pt x="1000125" y="347214"/>
                  </a:lnTo>
                  <a:lnTo>
                    <a:pt x="968182" y="357615"/>
                  </a:lnTo>
                  <a:lnTo>
                    <a:pt x="885703" y="384688"/>
                  </a:lnTo>
                  <a:lnTo>
                    <a:pt x="772713" y="422241"/>
                  </a:lnTo>
                  <a:lnTo>
                    <a:pt x="649233" y="464081"/>
                  </a:lnTo>
                  <a:lnTo>
                    <a:pt x="693273" y="491049"/>
                  </a:lnTo>
                  <a:lnTo>
                    <a:pt x="734668" y="517427"/>
                  </a:lnTo>
                  <a:lnTo>
                    <a:pt x="774639" y="543744"/>
                  </a:lnTo>
                  <a:lnTo>
                    <a:pt x="814406" y="570529"/>
                  </a:lnTo>
                  <a:lnTo>
                    <a:pt x="855191" y="598310"/>
                  </a:lnTo>
                  <a:lnTo>
                    <a:pt x="915342" y="638357"/>
                  </a:lnTo>
                  <a:lnTo>
                    <a:pt x="955945" y="664947"/>
                  </a:lnTo>
                  <a:lnTo>
                    <a:pt x="978909" y="679708"/>
                  </a:lnTo>
                  <a:lnTo>
                    <a:pt x="986140" y="684266"/>
                  </a:lnTo>
                  <a:lnTo>
                    <a:pt x="925963" y="771070"/>
                  </a:lnTo>
                  <a:lnTo>
                    <a:pt x="819117" y="691571"/>
                  </a:lnTo>
                  <a:lnTo>
                    <a:pt x="715178" y="614943"/>
                  </a:lnTo>
                  <a:lnTo>
                    <a:pt x="603889" y="533948"/>
                  </a:lnTo>
                  <a:lnTo>
                    <a:pt x="574648" y="513200"/>
                  </a:lnTo>
                  <a:lnTo>
                    <a:pt x="558550" y="574092"/>
                  </a:lnTo>
                  <a:lnTo>
                    <a:pt x="543216" y="634756"/>
                  </a:lnTo>
                  <a:lnTo>
                    <a:pt x="529046" y="693456"/>
                  </a:lnTo>
                  <a:lnTo>
                    <a:pt x="516440" y="748460"/>
                  </a:lnTo>
                  <a:lnTo>
                    <a:pt x="505798" y="798035"/>
                  </a:lnTo>
                  <a:lnTo>
                    <a:pt x="497522" y="840448"/>
                  </a:lnTo>
                  <a:lnTo>
                    <a:pt x="483826" y="927191"/>
                  </a:lnTo>
                  <a:lnTo>
                    <a:pt x="477390" y="959656"/>
                  </a:lnTo>
                  <a:lnTo>
                    <a:pt x="473178" y="975846"/>
                  </a:lnTo>
                  <a:lnTo>
                    <a:pt x="471669" y="980246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124647190" name="TextBox 2124647189"/>
          <p:cNvSpPr txBox="1"/>
          <p:nvPr/>
        </p:nvSpPr>
        <p:spPr bwMode="auto">
          <a:xfrm>
            <a:off x="583424" y="3623382"/>
            <a:ext cx="8564175" cy="5639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just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Осуществление индивидуально ориентированной педагогической и психологической (логопедической) помощи детям.</a:t>
            </a:r>
          </a:p>
          <a:p>
            <a:pPr algn="just">
              <a:defRPr/>
            </a:pPr>
            <a:endParaRPr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Оказание помощи детям, испытывающим трудности в усвоении образовательных программ. </a:t>
            </a:r>
          </a:p>
          <a:p>
            <a:pPr algn="just">
              <a:defRPr/>
            </a:pPr>
            <a:endParaRPr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Психологическая поддержка ребенка и его семьи в трудных жизненных ситуациях. </a:t>
            </a:r>
          </a:p>
          <a:p>
            <a:pPr algn="just">
              <a:defRPr/>
            </a:pPr>
            <a:endParaRPr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Развитие и совершенствование образовательного процесса, а также методического обеспечения психолого-педагогической помощи.</a:t>
            </a:r>
            <a:endParaRPr sz="2800" b="0" i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22690767" name="TextBox 22690766"/>
          <p:cNvSpPr txBox="1"/>
          <p:nvPr/>
        </p:nvSpPr>
        <p:spPr bwMode="auto">
          <a:xfrm>
            <a:off x="812130" y="900134"/>
            <a:ext cx="7943514" cy="19206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l">
              <a:defRPr/>
            </a:pPr>
            <a:r>
              <a:rPr lang="en-US" sz="60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Основные задачи Центра</a:t>
            </a:r>
            <a:endParaRPr sz="6000" b="0" i="0">
              <a:latin typeface="Calibri"/>
              <a:cs typeface="Calibri"/>
            </a:endParaRPr>
          </a:p>
        </p:txBody>
      </p:sp>
      <p:sp>
        <p:nvSpPr>
          <p:cNvPr id="21990431" name="object 4"/>
          <p:cNvSpPr/>
          <p:nvPr/>
        </p:nvSpPr>
        <p:spPr bwMode="auto">
          <a:xfrm>
            <a:off x="230980" y="3622661"/>
            <a:ext cx="295273" cy="504824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638043097" name="object 4"/>
          <p:cNvSpPr/>
          <p:nvPr/>
        </p:nvSpPr>
        <p:spPr bwMode="auto">
          <a:xfrm>
            <a:off x="310356" y="5303539"/>
            <a:ext cx="295273" cy="504824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05706783" name="object 4"/>
          <p:cNvSpPr/>
          <p:nvPr/>
        </p:nvSpPr>
        <p:spPr bwMode="auto">
          <a:xfrm>
            <a:off x="310356" y="6553695"/>
            <a:ext cx="295273" cy="504824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801519889" name="object 4"/>
          <p:cNvSpPr/>
          <p:nvPr/>
        </p:nvSpPr>
        <p:spPr bwMode="auto">
          <a:xfrm>
            <a:off x="310356" y="7883227"/>
            <a:ext cx="295273" cy="504824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ED731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3" name="object 3"/>
          <p:cNvGrpSpPr/>
          <p:nvPr/>
        </p:nvGrpSpPr>
        <p:grpSpPr bwMode="auto">
          <a:xfrm>
            <a:off x="-319404" y="1062703"/>
            <a:ext cx="18099531" cy="9255093"/>
            <a:chOff x="0" y="0"/>
            <a:chExt cx="18099531" cy="9255093"/>
          </a:xfrm>
        </p:grpSpPr>
        <p:sp>
          <p:nvSpPr>
            <p:cNvPr id="4" name="object 4"/>
            <p:cNvSpPr/>
            <p:nvPr/>
          </p:nvSpPr>
          <p:spPr bwMode="auto">
            <a:xfrm>
              <a:off x="1249360" y="0"/>
              <a:ext cx="16850170" cy="8045499"/>
            </a:xfrm>
            <a:custGeom>
              <a:avLst/>
              <a:gdLst/>
              <a:ahLst/>
              <a:cxnLst/>
              <a:rect l="l" t="t" r="r" b="b"/>
              <a:pathLst>
                <a:path w="16228060" h="7620000" extrusionOk="0">
                  <a:moveTo>
                    <a:pt x="14451867" y="12700"/>
                  </a:moveTo>
                  <a:lnTo>
                    <a:pt x="7887666" y="12700"/>
                  </a:lnTo>
                  <a:lnTo>
                    <a:pt x="8014836" y="0"/>
                  </a:lnTo>
                  <a:lnTo>
                    <a:pt x="14394269" y="0"/>
                  </a:lnTo>
                  <a:lnTo>
                    <a:pt x="14451867" y="12700"/>
                  </a:lnTo>
                  <a:close/>
                </a:path>
                <a:path w="16228060" h="7620000" extrusionOk="0">
                  <a:moveTo>
                    <a:pt x="14621636" y="25400"/>
                  </a:moveTo>
                  <a:lnTo>
                    <a:pt x="6365236" y="25400"/>
                  </a:lnTo>
                  <a:lnTo>
                    <a:pt x="6473957" y="12700"/>
                  </a:lnTo>
                  <a:lnTo>
                    <a:pt x="14565600" y="12700"/>
                  </a:lnTo>
                  <a:lnTo>
                    <a:pt x="14621636" y="25400"/>
                  </a:lnTo>
                  <a:close/>
                </a:path>
                <a:path w="16228060" h="7620000" extrusionOk="0">
                  <a:moveTo>
                    <a:pt x="14785816" y="38100"/>
                  </a:moveTo>
                  <a:lnTo>
                    <a:pt x="5446716" y="38100"/>
                  </a:lnTo>
                  <a:lnTo>
                    <a:pt x="5543552" y="25400"/>
                  </a:lnTo>
                  <a:lnTo>
                    <a:pt x="14731794" y="25400"/>
                  </a:lnTo>
                  <a:lnTo>
                    <a:pt x="14785816" y="38100"/>
                  </a:lnTo>
                  <a:close/>
                </a:path>
                <a:path w="16228060" h="7620000" extrusionOk="0">
                  <a:moveTo>
                    <a:pt x="14943055" y="63500"/>
                  </a:moveTo>
                  <a:lnTo>
                    <a:pt x="4064731" y="63500"/>
                  </a:lnTo>
                  <a:lnTo>
                    <a:pt x="4142234" y="50800"/>
                  </a:lnTo>
                  <a:lnTo>
                    <a:pt x="4631523" y="50800"/>
                  </a:lnTo>
                  <a:lnTo>
                    <a:pt x="4717201" y="38100"/>
                  </a:lnTo>
                  <a:lnTo>
                    <a:pt x="14839068" y="38100"/>
                  </a:lnTo>
                  <a:lnTo>
                    <a:pt x="14943055" y="63500"/>
                  </a:lnTo>
                  <a:close/>
                </a:path>
                <a:path w="16228060" h="7620000" extrusionOk="0">
                  <a:moveTo>
                    <a:pt x="15139568" y="101600"/>
                  </a:moveTo>
                  <a:lnTo>
                    <a:pt x="2854574" y="101600"/>
                  </a:lnTo>
                  <a:lnTo>
                    <a:pt x="2913072" y="88900"/>
                  </a:lnTo>
                  <a:lnTo>
                    <a:pt x="3220437" y="88900"/>
                  </a:lnTo>
                  <a:lnTo>
                    <a:pt x="3284947" y="76200"/>
                  </a:lnTo>
                  <a:lnTo>
                    <a:pt x="3623176" y="76200"/>
                  </a:lnTo>
                  <a:lnTo>
                    <a:pt x="3694021" y="63500"/>
                  </a:lnTo>
                  <a:lnTo>
                    <a:pt x="14993691" y="63500"/>
                  </a:lnTo>
                  <a:lnTo>
                    <a:pt x="15139568" y="101600"/>
                  </a:lnTo>
                  <a:close/>
                </a:path>
                <a:path w="16228060" h="7620000" extrusionOk="0">
                  <a:moveTo>
                    <a:pt x="15395124" y="7467600"/>
                  </a:moveTo>
                  <a:lnTo>
                    <a:pt x="552233" y="7467600"/>
                  </a:lnTo>
                  <a:lnTo>
                    <a:pt x="522067" y="7429500"/>
                  </a:lnTo>
                  <a:lnTo>
                    <a:pt x="492951" y="7404100"/>
                  </a:lnTo>
                  <a:lnTo>
                    <a:pt x="437874" y="7340600"/>
                  </a:lnTo>
                  <a:lnTo>
                    <a:pt x="411914" y="7302500"/>
                  </a:lnTo>
                  <a:lnTo>
                    <a:pt x="387006" y="7264400"/>
                  </a:lnTo>
                  <a:lnTo>
                    <a:pt x="363153" y="7226300"/>
                  </a:lnTo>
                  <a:lnTo>
                    <a:pt x="340354" y="7188200"/>
                  </a:lnTo>
                  <a:lnTo>
                    <a:pt x="318610" y="7150100"/>
                  </a:lnTo>
                  <a:lnTo>
                    <a:pt x="297921" y="7099300"/>
                  </a:lnTo>
                  <a:lnTo>
                    <a:pt x="278289" y="7048500"/>
                  </a:lnTo>
                  <a:lnTo>
                    <a:pt x="259714" y="7010400"/>
                  </a:lnTo>
                  <a:lnTo>
                    <a:pt x="242197" y="6959600"/>
                  </a:lnTo>
                  <a:lnTo>
                    <a:pt x="225738" y="6908800"/>
                  </a:lnTo>
                  <a:lnTo>
                    <a:pt x="210337" y="6858000"/>
                  </a:lnTo>
                  <a:lnTo>
                    <a:pt x="195997" y="6807200"/>
                  </a:lnTo>
                  <a:lnTo>
                    <a:pt x="182717" y="6756400"/>
                  </a:lnTo>
                  <a:lnTo>
                    <a:pt x="170497" y="6705600"/>
                  </a:lnTo>
                  <a:lnTo>
                    <a:pt x="159339" y="6642100"/>
                  </a:lnTo>
                  <a:lnTo>
                    <a:pt x="149244" y="6591300"/>
                  </a:lnTo>
                  <a:lnTo>
                    <a:pt x="140211" y="6540500"/>
                  </a:lnTo>
                  <a:lnTo>
                    <a:pt x="132242" y="6477000"/>
                  </a:lnTo>
                  <a:lnTo>
                    <a:pt x="125337" y="6426200"/>
                  </a:lnTo>
                  <a:lnTo>
                    <a:pt x="119496" y="6362700"/>
                  </a:lnTo>
                  <a:lnTo>
                    <a:pt x="97574" y="6235700"/>
                  </a:lnTo>
                  <a:lnTo>
                    <a:pt x="51078" y="5702300"/>
                  </a:lnTo>
                  <a:lnTo>
                    <a:pt x="8917" y="4597400"/>
                  </a:lnTo>
                  <a:lnTo>
                    <a:pt x="0" y="2730500"/>
                  </a:lnTo>
                  <a:lnTo>
                    <a:pt x="27429" y="2311400"/>
                  </a:lnTo>
                  <a:lnTo>
                    <a:pt x="69169" y="1892300"/>
                  </a:lnTo>
                  <a:lnTo>
                    <a:pt x="107332" y="1574800"/>
                  </a:lnTo>
                  <a:lnTo>
                    <a:pt x="124028" y="1435100"/>
                  </a:lnTo>
                  <a:lnTo>
                    <a:pt x="128977" y="1397000"/>
                  </a:lnTo>
                  <a:lnTo>
                    <a:pt x="132893" y="1346200"/>
                  </a:lnTo>
                  <a:lnTo>
                    <a:pt x="136059" y="1295400"/>
                  </a:lnTo>
                  <a:lnTo>
                    <a:pt x="138758" y="1244600"/>
                  </a:lnTo>
                  <a:lnTo>
                    <a:pt x="141272" y="1206500"/>
                  </a:lnTo>
                  <a:lnTo>
                    <a:pt x="143885" y="1155700"/>
                  </a:lnTo>
                  <a:lnTo>
                    <a:pt x="146879" y="1104900"/>
                  </a:lnTo>
                  <a:lnTo>
                    <a:pt x="150538" y="1054100"/>
                  </a:lnTo>
                  <a:lnTo>
                    <a:pt x="155144" y="1003300"/>
                  </a:lnTo>
                  <a:lnTo>
                    <a:pt x="160981" y="965200"/>
                  </a:lnTo>
                  <a:lnTo>
                    <a:pt x="168331" y="914400"/>
                  </a:lnTo>
                  <a:lnTo>
                    <a:pt x="177476" y="863600"/>
                  </a:lnTo>
                  <a:lnTo>
                    <a:pt x="188701" y="825500"/>
                  </a:lnTo>
                  <a:lnTo>
                    <a:pt x="202288" y="774700"/>
                  </a:lnTo>
                  <a:lnTo>
                    <a:pt x="218520" y="736600"/>
                  </a:lnTo>
                  <a:lnTo>
                    <a:pt x="237680" y="685800"/>
                  </a:lnTo>
                  <a:lnTo>
                    <a:pt x="260050" y="647700"/>
                  </a:lnTo>
                  <a:lnTo>
                    <a:pt x="285914" y="596900"/>
                  </a:lnTo>
                  <a:lnTo>
                    <a:pt x="315555" y="558800"/>
                  </a:lnTo>
                  <a:lnTo>
                    <a:pt x="349255" y="520700"/>
                  </a:lnTo>
                  <a:lnTo>
                    <a:pt x="387298" y="482600"/>
                  </a:lnTo>
                  <a:lnTo>
                    <a:pt x="392932" y="482600"/>
                  </a:lnTo>
                  <a:lnTo>
                    <a:pt x="398612" y="469900"/>
                  </a:lnTo>
                  <a:lnTo>
                    <a:pt x="410147" y="469900"/>
                  </a:lnTo>
                  <a:lnTo>
                    <a:pt x="416020" y="457200"/>
                  </a:lnTo>
                  <a:lnTo>
                    <a:pt x="421974" y="457200"/>
                  </a:lnTo>
                  <a:lnTo>
                    <a:pt x="428020" y="444500"/>
                  </a:lnTo>
                  <a:lnTo>
                    <a:pt x="440419" y="444500"/>
                  </a:lnTo>
                  <a:lnTo>
                    <a:pt x="446792" y="431800"/>
                  </a:lnTo>
                  <a:lnTo>
                    <a:pt x="459926" y="431800"/>
                  </a:lnTo>
                  <a:lnTo>
                    <a:pt x="466706" y="419100"/>
                  </a:lnTo>
                  <a:lnTo>
                    <a:pt x="473639" y="419100"/>
                  </a:lnTo>
                  <a:lnTo>
                    <a:pt x="480736" y="406400"/>
                  </a:lnTo>
                  <a:lnTo>
                    <a:pt x="495453" y="406400"/>
                  </a:lnTo>
                  <a:lnTo>
                    <a:pt x="503092" y="393700"/>
                  </a:lnTo>
                  <a:lnTo>
                    <a:pt x="518974" y="393700"/>
                  </a:lnTo>
                  <a:lnTo>
                    <a:pt x="527236" y="381000"/>
                  </a:lnTo>
                  <a:lnTo>
                    <a:pt x="544445" y="381000"/>
                  </a:lnTo>
                  <a:lnTo>
                    <a:pt x="553410" y="368300"/>
                  </a:lnTo>
                  <a:lnTo>
                    <a:pt x="562628" y="368300"/>
                  </a:lnTo>
                  <a:lnTo>
                    <a:pt x="572108" y="355600"/>
                  </a:lnTo>
                  <a:lnTo>
                    <a:pt x="591887" y="355600"/>
                  </a:lnTo>
                  <a:lnTo>
                    <a:pt x="602205" y="342900"/>
                  </a:lnTo>
                  <a:lnTo>
                    <a:pt x="623742" y="342900"/>
                  </a:lnTo>
                  <a:lnTo>
                    <a:pt x="634979" y="330200"/>
                  </a:lnTo>
                  <a:lnTo>
                    <a:pt x="658435" y="330200"/>
                  </a:lnTo>
                  <a:lnTo>
                    <a:pt x="670672" y="317500"/>
                  </a:lnTo>
                  <a:lnTo>
                    <a:pt x="696209" y="317500"/>
                  </a:lnTo>
                  <a:lnTo>
                    <a:pt x="709526" y="304800"/>
                  </a:lnTo>
                  <a:lnTo>
                    <a:pt x="737305" y="304800"/>
                  </a:lnTo>
                  <a:lnTo>
                    <a:pt x="751784" y="292100"/>
                  </a:lnTo>
                  <a:lnTo>
                    <a:pt x="781966" y="292100"/>
                  </a:lnTo>
                  <a:lnTo>
                    <a:pt x="797688" y="279400"/>
                  </a:lnTo>
                  <a:lnTo>
                    <a:pt x="847480" y="279400"/>
                  </a:lnTo>
                  <a:lnTo>
                    <a:pt x="864983" y="266700"/>
                  </a:lnTo>
                  <a:lnTo>
                    <a:pt x="901402" y="266700"/>
                  </a:lnTo>
                  <a:lnTo>
                    <a:pt x="920336" y="254000"/>
                  </a:lnTo>
                  <a:lnTo>
                    <a:pt x="959698" y="254000"/>
                  </a:lnTo>
                  <a:lnTo>
                    <a:pt x="980143" y="241300"/>
                  </a:lnTo>
                  <a:lnTo>
                    <a:pt x="1044646" y="241300"/>
                  </a:lnTo>
                  <a:lnTo>
                    <a:pt x="1067233" y="228600"/>
                  </a:lnTo>
                  <a:lnTo>
                    <a:pt x="1138374" y="228600"/>
                  </a:lnTo>
                  <a:lnTo>
                    <a:pt x="1163245" y="215900"/>
                  </a:lnTo>
                  <a:lnTo>
                    <a:pt x="1214776" y="215900"/>
                  </a:lnTo>
                  <a:lnTo>
                    <a:pt x="1241455" y="203200"/>
                  </a:lnTo>
                  <a:lnTo>
                    <a:pt x="1325249" y="203200"/>
                  </a:lnTo>
                  <a:lnTo>
                    <a:pt x="1354464" y="190500"/>
                  </a:lnTo>
                  <a:lnTo>
                    <a:pt x="1446081" y="190500"/>
                  </a:lnTo>
                  <a:lnTo>
                    <a:pt x="1477975" y="177800"/>
                  </a:lnTo>
                  <a:lnTo>
                    <a:pt x="1577846" y="177800"/>
                  </a:lnTo>
                  <a:lnTo>
                    <a:pt x="1612563" y="165100"/>
                  </a:lnTo>
                  <a:lnTo>
                    <a:pt x="1721118" y="165100"/>
                  </a:lnTo>
                  <a:lnTo>
                    <a:pt x="1758802" y="152400"/>
                  </a:lnTo>
                  <a:lnTo>
                    <a:pt x="1876473" y="152400"/>
                  </a:lnTo>
                  <a:lnTo>
                    <a:pt x="1917266" y="139700"/>
                  </a:lnTo>
                  <a:lnTo>
                    <a:pt x="2088530" y="139700"/>
                  </a:lnTo>
                  <a:lnTo>
                    <a:pt x="2133414" y="127000"/>
                  </a:lnTo>
                  <a:lnTo>
                    <a:pt x="2321485" y="127000"/>
                  </a:lnTo>
                  <a:lnTo>
                    <a:pt x="2370683" y="114300"/>
                  </a:lnTo>
                  <a:lnTo>
                    <a:pt x="2576459" y="114300"/>
                  </a:lnTo>
                  <a:lnTo>
                    <a:pt x="2630195" y="101600"/>
                  </a:lnTo>
                  <a:lnTo>
                    <a:pt x="15186016" y="101600"/>
                  </a:lnTo>
                  <a:lnTo>
                    <a:pt x="15231292" y="114300"/>
                  </a:lnTo>
                  <a:lnTo>
                    <a:pt x="15318126" y="139700"/>
                  </a:lnTo>
                  <a:lnTo>
                    <a:pt x="15359584" y="165100"/>
                  </a:lnTo>
                  <a:lnTo>
                    <a:pt x="15399669" y="177800"/>
                  </a:lnTo>
                  <a:lnTo>
                    <a:pt x="15438331" y="190500"/>
                  </a:lnTo>
                  <a:lnTo>
                    <a:pt x="15475519" y="203200"/>
                  </a:lnTo>
                  <a:lnTo>
                    <a:pt x="15524217" y="228600"/>
                  </a:lnTo>
                  <a:lnTo>
                    <a:pt x="15571011" y="254000"/>
                  </a:lnTo>
                  <a:lnTo>
                    <a:pt x="15615929" y="292100"/>
                  </a:lnTo>
                  <a:lnTo>
                    <a:pt x="15658998" y="317500"/>
                  </a:lnTo>
                  <a:lnTo>
                    <a:pt x="15700246" y="342900"/>
                  </a:lnTo>
                  <a:lnTo>
                    <a:pt x="15739700" y="368300"/>
                  </a:lnTo>
                  <a:lnTo>
                    <a:pt x="15777388" y="406400"/>
                  </a:lnTo>
                  <a:lnTo>
                    <a:pt x="15813338" y="431800"/>
                  </a:lnTo>
                  <a:lnTo>
                    <a:pt x="15847576" y="469900"/>
                  </a:lnTo>
                  <a:lnTo>
                    <a:pt x="15880132" y="508000"/>
                  </a:lnTo>
                  <a:lnTo>
                    <a:pt x="15911031" y="546100"/>
                  </a:lnTo>
                  <a:lnTo>
                    <a:pt x="15940302" y="571500"/>
                  </a:lnTo>
                  <a:lnTo>
                    <a:pt x="15967972" y="609600"/>
                  </a:lnTo>
                  <a:lnTo>
                    <a:pt x="15994070" y="647700"/>
                  </a:lnTo>
                  <a:lnTo>
                    <a:pt x="16018621" y="685800"/>
                  </a:lnTo>
                  <a:lnTo>
                    <a:pt x="16041654" y="723900"/>
                  </a:lnTo>
                  <a:lnTo>
                    <a:pt x="16063197" y="762000"/>
                  </a:lnTo>
                  <a:lnTo>
                    <a:pt x="16083277" y="812800"/>
                  </a:lnTo>
                  <a:lnTo>
                    <a:pt x="16101921" y="850900"/>
                  </a:lnTo>
                  <a:lnTo>
                    <a:pt x="16119158" y="889000"/>
                  </a:lnTo>
                  <a:lnTo>
                    <a:pt x="16135014" y="939800"/>
                  </a:lnTo>
                  <a:lnTo>
                    <a:pt x="16149517" y="977900"/>
                  </a:lnTo>
                  <a:lnTo>
                    <a:pt x="16162695" y="1016000"/>
                  </a:lnTo>
                  <a:lnTo>
                    <a:pt x="16174575" y="1066800"/>
                  </a:lnTo>
                  <a:lnTo>
                    <a:pt x="16185185" y="1104900"/>
                  </a:lnTo>
                  <a:lnTo>
                    <a:pt x="16194553" y="1155700"/>
                  </a:lnTo>
                  <a:lnTo>
                    <a:pt x="16202705" y="1193800"/>
                  </a:lnTo>
                  <a:lnTo>
                    <a:pt x="16209670" y="1244600"/>
                  </a:lnTo>
                  <a:lnTo>
                    <a:pt x="16215475" y="1295400"/>
                  </a:lnTo>
                  <a:lnTo>
                    <a:pt x="16220147" y="1333500"/>
                  </a:lnTo>
                  <a:lnTo>
                    <a:pt x="16223715" y="1384300"/>
                  </a:lnTo>
                  <a:lnTo>
                    <a:pt x="16226205" y="1435100"/>
                  </a:lnTo>
                  <a:lnTo>
                    <a:pt x="16227646" y="1473200"/>
                  </a:lnTo>
                  <a:lnTo>
                    <a:pt x="16228064" y="1524000"/>
                  </a:lnTo>
                  <a:lnTo>
                    <a:pt x="16227488" y="1574800"/>
                  </a:lnTo>
                  <a:lnTo>
                    <a:pt x="16212447" y="1689100"/>
                  </a:lnTo>
                  <a:lnTo>
                    <a:pt x="16180617" y="1993900"/>
                  </a:lnTo>
                  <a:lnTo>
                    <a:pt x="16151940" y="2387600"/>
                  </a:lnTo>
                  <a:lnTo>
                    <a:pt x="16146360" y="2806700"/>
                  </a:lnTo>
                  <a:lnTo>
                    <a:pt x="16158209" y="4597400"/>
                  </a:lnTo>
                  <a:lnTo>
                    <a:pt x="16168560" y="5626100"/>
                  </a:lnTo>
                  <a:lnTo>
                    <a:pt x="16175889" y="6108700"/>
                  </a:lnTo>
                  <a:lnTo>
                    <a:pt x="16178671" y="6223000"/>
                  </a:lnTo>
                  <a:lnTo>
                    <a:pt x="16174159" y="6273800"/>
                  </a:lnTo>
                  <a:lnTo>
                    <a:pt x="16168177" y="6324600"/>
                  </a:lnTo>
                  <a:lnTo>
                    <a:pt x="16160734" y="6375400"/>
                  </a:lnTo>
                  <a:lnTo>
                    <a:pt x="16151836" y="6413500"/>
                  </a:lnTo>
                  <a:lnTo>
                    <a:pt x="16141492" y="6464300"/>
                  </a:lnTo>
                  <a:lnTo>
                    <a:pt x="16129710" y="6515100"/>
                  </a:lnTo>
                  <a:lnTo>
                    <a:pt x="16116498" y="6565900"/>
                  </a:lnTo>
                  <a:lnTo>
                    <a:pt x="16101863" y="6604000"/>
                  </a:lnTo>
                  <a:lnTo>
                    <a:pt x="16085814" y="6654800"/>
                  </a:lnTo>
                  <a:lnTo>
                    <a:pt x="16068359" y="6705600"/>
                  </a:lnTo>
                  <a:lnTo>
                    <a:pt x="16049505" y="6743700"/>
                  </a:lnTo>
                  <a:lnTo>
                    <a:pt x="16029260" y="6794500"/>
                  </a:lnTo>
                  <a:lnTo>
                    <a:pt x="16007632" y="6832600"/>
                  </a:lnTo>
                  <a:lnTo>
                    <a:pt x="15984630" y="6883400"/>
                  </a:lnTo>
                  <a:lnTo>
                    <a:pt x="15960261" y="6921500"/>
                  </a:lnTo>
                  <a:lnTo>
                    <a:pt x="15934532" y="6959600"/>
                  </a:lnTo>
                  <a:lnTo>
                    <a:pt x="15907453" y="7010400"/>
                  </a:lnTo>
                  <a:lnTo>
                    <a:pt x="15879030" y="7048500"/>
                  </a:lnTo>
                  <a:lnTo>
                    <a:pt x="15849272" y="7086600"/>
                  </a:lnTo>
                  <a:lnTo>
                    <a:pt x="15818186" y="7124700"/>
                  </a:lnTo>
                  <a:lnTo>
                    <a:pt x="15785781" y="7162800"/>
                  </a:lnTo>
                  <a:lnTo>
                    <a:pt x="15752065" y="7200900"/>
                  </a:lnTo>
                  <a:lnTo>
                    <a:pt x="15717045" y="7226300"/>
                  </a:lnTo>
                  <a:lnTo>
                    <a:pt x="15680729" y="7264400"/>
                  </a:lnTo>
                  <a:lnTo>
                    <a:pt x="15643125" y="7302500"/>
                  </a:lnTo>
                  <a:lnTo>
                    <a:pt x="15604242" y="7327900"/>
                  </a:lnTo>
                  <a:lnTo>
                    <a:pt x="15564086" y="7366000"/>
                  </a:lnTo>
                  <a:lnTo>
                    <a:pt x="15522666" y="7391400"/>
                  </a:lnTo>
                  <a:lnTo>
                    <a:pt x="15479990" y="7416800"/>
                  </a:lnTo>
                  <a:lnTo>
                    <a:pt x="15436066" y="7442200"/>
                  </a:lnTo>
                  <a:lnTo>
                    <a:pt x="15422576" y="7454900"/>
                  </a:lnTo>
                  <a:lnTo>
                    <a:pt x="15408939" y="7454900"/>
                  </a:lnTo>
                  <a:lnTo>
                    <a:pt x="15395124" y="7467600"/>
                  </a:lnTo>
                  <a:close/>
                </a:path>
                <a:path w="16228060" h="7620000" extrusionOk="0">
                  <a:moveTo>
                    <a:pt x="15366821" y="7480300"/>
                  </a:moveTo>
                  <a:lnTo>
                    <a:pt x="570356" y="7480300"/>
                  </a:lnTo>
                  <a:lnTo>
                    <a:pt x="565734" y="7467600"/>
                  </a:lnTo>
                  <a:lnTo>
                    <a:pt x="15381096" y="7467600"/>
                  </a:lnTo>
                  <a:lnTo>
                    <a:pt x="15366821" y="7480300"/>
                  </a:lnTo>
                  <a:close/>
                </a:path>
                <a:path w="16228060" h="7620000" extrusionOk="0">
                  <a:moveTo>
                    <a:pt x="15337397" y="7493000"/>
                  </a:moveTo>
                  <a:lnTo>
                    <a:pt x="584685" y="7493000"/>
                  </a:lnTo>
                  <a:lnTo>
                    <a:pt x="579825" y="7480300"/>
                  </a:lnTo>
                  <a:lnTo>
                    <a:pt x="15352266" y="7480300"/>
                  </a:lnTo>
                  <a:lnTo>
                    <a:pt x="15337397" y="7493000"/>
                  </a:lnTo>
                  <a:close/>
                </a:path>
                <a:path w="16228060" h="7620000" extrusionOk="0">
                  <a:moveTo>
                    <a:pt x="15306585" y="7505700"/>
                  </a:moveTo>
                  <a:lnTo>
                    <a:pt x="605128" y="7505700"/>
                  </a:lnTo>
                  <a:lnTo>
                    <a:pt x="599853" y="7493000"/>
                  </a:lnTo>
                  <a:lnTo>
                    <a:pt x="15322181" y="7493000"/>
                  </a:lnTo>
                  <a:lnTo>
                    <a:pt x="15306585" y="7505700"/>
                  </a:lnTo>
                  <a:close/>
                </a:path>
                <a:path w="16228060" h="7620000" extrusionOk="0">
                  <a:moveTo>
                    <a:pt x="15274114" y="7518400"/>
                  </a:moveTo>
                  <a:lnTo>
                    <a:pt x="627512" y="7518400"/>
                  </a:lnTo>
                  <a:lnTo>
                    <a:pt x="621710" y="7505700"/>
                  </a:lnTo>
                  <a:lnTo>
                    <a:pt x="15290573" y="7505700"/>
                  </a:lnTo>
                  <a:lnTo>
                    <a:pt x="15274114" y="7518400"/>
                  </a:lnTo>
                  <a:close/>
                </a:path>
                <a:path w="16228060" h="7620000" extrusionOk="0">
                  <a:moveTo>
                    <a:pt x="15239717" y="7531100"/>
                  </a:moveTo>
                  <a:lnTo>
                    <a:pt x="658900" y="7531100"/>
                  </a:lnTo>
                  <a:lnTo>
                    <a:pt x="652282" y="7518400"/>
                  </a:lnTo>
                  <a:lnTo>
                    <a:pt x="15257173" y="7518400"/>
                  </a:lnTo>
                  <a:lnTo>
                    <a:pt x="15239717" y="7531100"/>
                  </a:lnTo>
                  <a:close/>
                </a:path>
                <a:path w="16228060" h="7620000" extrusionOk="0">
                  <a:moveTo>
                    <a:pt x="15203124" y="7543800"/>
                  </a:moveTo>
                  <a:lnTo>
                    <a:pt x="687283" y="7543800"/>
                  </a:lnTo>
                  <a:lnTo>
                    <a:pt x="679886" y="7531100"/>
                  </a:lnTo>
                  <a:lnTo>
                    <a:pt x="15221712" y="7531100"/>
                  </a:lnTo>
                  <a:lnTo>
                    <a:pt x="15203124" y="7543800"/>
                  </a:lnTo>
                  <a:close/>
                </a:path>
                <a:path w="16228060" h="7620000" extrusionOk="0">
                  <a:moveTo>
                    <a:pt x="15143531" y="7556500"/>
                  </a:moveTo>
                  <a:lnTo>
                    <a:pt x="727583" y="7556500"/>
                  </a:lnTo>
                  <a:lnTo>
                    <a:pt x="719057" y="7543800"/>
                  </a:lnTo>
                  <a:lnTo>
                    <a:pt x="15164067" y="7543800"/>
                  </a:lnTo>
                  <a:lnTo>
                    <a:pt x="15143531" y="7556500"/>
                  </a:lnTo>
                  <a:close/>
                </a:path>
                <a:path w="16228060" h="7620000" extrusionOk="0">
                  <a:moveTo>
                    <a:pt x="15100273" y="7569200"/>
                  </a:moveTo>
                  <a:lnTo>
                    <a:pt x="784167" y="7569200"/>
                  </a:lnTo>
                  <a:lnTo>
                    <a:pt x="774055" y="7556500"/>
                  </a:lnTo>
                  <a:lnTo>
                    <a:pt x="15122277" y="7556500"/>
                  </a:lnTo>
                  <a:lnTo>
                    <a:pt x="15100273" y="7569200"/>
                  </a:lnTo>
                  <a:close/>
                </a:path>
                <a:path w="16228060" h="7620000" extrusionOk="0">
                  <a:moveTo>
                    <a:pt x="15029423" y="7581900"/>
                  </a:moveTo>
                  <a:lnTo>
                    <a:pt x="851148" y="7581900"/>
                  </a:lnTo>
                  <a:lnTo>
                    <a:pt x="839198" y="7569200"/>
                  </a:lnTo>
                  <a:lnTo>
                    <a:pt x="15053880" y="7569200"/>
                  </a:lnTo>
                  <a:lnTo>
                    <a:pt x="15029423" y="7581900"/>
                  </a:lnTo>
                  <a:close/>
                </a:path>
                <a:path w="16228060" h="7620000" extrusionOk="0">
                  <a:moveTo>
                    <a:pt x="14950608" y="7594600"/>
                  </a:moveTo>
                  <a:lnTo>
                    <a:pt x="930032" y="7594600"/>
                  </a:lnTo>
                  <a:lnTo>
                    <a:pt x="915994" y="7581900"/>
                  </a:lnTo>
                  <a:lnTo>
                    <a:pt x="14977820" y="7581900"/>
                  </a:lnTo>
                  <a:lnTo>
                    <a:pt x="14950608" y="7594600"/>
                  </a:lnTo>
                  <a:close/>
                </a:path>
                <a:path w="16228060" h="7620000" extrusionOk="0">
                  <a:moveTo>
                    <a:pt x="14831566" y="7607300"/>
                  </a:moveTo>
                  <a:lnTo>
                    <a:pt x="1056334" y="7607300"/>
                  </a:lnTo>
                  <a:lnTo>
                    <a:pt x="1039120" y="7594600"/>
                  </a:lnTo>
                  <a:lnTo>
                    <a:pt x="14862922" y="7594600"/>
                  </a:lnTo>
                  <a:lnTo>
                    <a:pt x="14831566" y="7607300"/>
                  </a:lnTo>
                  <a:close/>
                </a:path>
                <a:path w="16228060" h="7620000" extrusionOk="0">
                  <a:moveTo>
                    <a:pt x="14694602" y="7620000"/>
                  </a:moveTo>
                  <a:lnTo>
                    <a:pt x="1231374" y="7620000"/>
                  </a:lnTo>
                  <a:lnTo>
                    <a:pt x="1210053" y="7607300"/>
                  </a:lnTo>
                  <a:lnTo>
                    <a:pt x="14730641" y="7607300"/>
                  </a:lnTo>
                  <a:lnTo>
                    <a:pt x="14694602" y="7620000"/>
                  </a:lnTo>
                  <a:close/>
                </a:path>
              </a:pathLst>
            </a:custGeom>
            <a:solidFill>
              <a:srgbClr val="FFF9E7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0" y="5891404"/>
              <a:ext cx="3225506" cy="3363689"/>
            </a:xfrm>
            <a:custGeom>
              <a:avLst/>
              <a:gdLst/>
              <a:ahLst/>
              <a:cxnLst/>
              <a:rect l="l" t="t" r="r" b="b"/>
              <a:pathLst>
                <a:path w="3106420" h="3185795" extrusionOk="0">
                  <a:moveTo>
                    <a:pt x="460494" y="534687"/>
                  </a:moveTo>
                  <a:lnTo>
                    <a:pt x="406134" y="568167"/>
                  </a:lnTo>
                  <a:lnTo>
                    <a:pt x="403111" y="555113"/>
                  </a:lnTo>
                  <a:lnTo>
                    <a:pt x="449849" y="526328"/>
                  </a:lnTo>
                  <a:lnTo>
                    <a:pt x="460494" y="534687"/>
                  </a:lnTo>
                  <a:close/>
                </a:path>
                <a:path w="3106420" h="3185795" extrusionOk="0">
                  <a:moveTo>
                    <a:pt x="1982843" y="238452"/>
                  </a:moveTo>
                  <a:lnTo>
                    <a:pt x="525294" y="1136142"/>
                  </a:lnTo>
                  <a:lnTo>
                    <a:pt x="512819" y="1099078"/>
                  </a:lnTo>
                  <a:lnTo>
                    <a:pt x="507470" y="1072542"/>
                  </a:lnTo>
                  <a:lnTo>
                    <a:pt x="503049" y="1045434"/>
                  </a:lnTo>
                  <a:lnTo>
                    <a:pt x="500020" y="1017469"/>
                  </a:lnTo>
                  <a:lnTo>
                    <a:pt x="492310" y="992386"/>
                  </a:lnTo>
                  <a:lnTo>
                    <a:pt x="491493" y="977974"/>
                  </a:lnTo>
                  <a:lnTo>
                    <a:pt x="491139" y="963277"/>
                  </a:lnTo>
                  <a:lnTo>
                    <a:pt x="484822" y="937336"/>
                  </a:lnTo>
                  <a:lnTo>
                    <a:pt x="484778" y="922448"/>
                  </a:lnTo>
                  <a:lnTo>
                    <a:pt x="483574" y="908274"/>
                  </a:lnTo>
                  <a:lnTo>
                    <a:pt x="481905" y="894387"/>
                  </a:lnTo>
                  <a:lnTo>
                    <a:pt x="473808" y="869543"/>
                  </a:lnTo>
                  <a:lnTo>
                    <a:pt x="472681" y="855321"/>
                  </a:lnTo>
                  <a:lnTo>
                    <a:pt x="464661" y="830430"/>
                  </a:lnTo>
                  <a:lnTo>
                    <a:pt x="462838" y="816637"/>
                  </a:lnTo>
                  <a:lnTo>
                    <a:pt x="453658" y="792460"/>
                  </a:lnTo>
                  <a:lnTo>
                    <a:pt x="451524" y="778859"/>
                  </a:lnTo>
                  <a:lnTo>
                    <a:pt x="450552" y="764542"/>
                  </a:lnTo>
                  <a:lnTo>
                    <a:pt x="443384" y="739126"/>
                  </a:lnTo>
                  <a:lnTo>
                    <a:pt x="442643" y="724667"/>
                  </a:lnTo>
                  <a:lnTo>
                    <a:pt x="434508" y="699846"/>
                  </a:lnTo>
                  <a:lnTo>
                    <a:pt x="423968" y="661591"/>
                  </a:lnTo>
                  <a:lnTo>
                    <a:pt x="422493" y="647584"/>
                  </a:lnTo>
                  <a:lnTo>
                    <a:pt x="420979" y="633602"/>
                  </a:lnTo>
                  <a:lnTo>
                    <a:pt x="418768" y="620048"/>
                  </a:lnTo>
                  <a:lnTo>
                    <a:pt x="409433" y="595966"/>
                  </a:lnTo>
                  <a:lnTo>
                    <a:pt x="406526" y="582841"/>
                  </a:lnTo>
                  <a:lnTo>
                    <a:pt x="407377" y="582317"/>
                  </a:lnTo>
                  <a:lnTo>
                    <a:pt x="402961" y="570121"/>
                  </a:lnTo>
                  <a:lnTo>
                    <a:pt x="464247" y="532376"/>
                  </a:lnTo>
                  <a:lnTo>
                    <a:pt x="499427" y="540539"/>
                  </a:lnTo>
                  <a:lnTo>
                    <a:pt x="527251" y="538319"/>
                  </a:lnTo>
                  <a:lnTo>
                    <a:pt x="561271" y="547197"/>
                  </a:lnTo>
                  <a:lnTo>
                    <a:pt x="588398" y="545405"/>
                  </a:lnTo>
                  <a:lnTo>
                    <a:pt x="638435" y="544419"/>
                  </a:lnTo>
                  <a:lnTo>
                    <a:pt x="694436" y="554675"/>
                  </a:lnTo>
                  <a:lnTo>
                    <a:pt x="743313" y="554403"/>
                  </a:lnTo>
                  <a:lnTo>
                    <a:pt x="798617" y="565088"/>
                  </a:lnTo>
                  <a:lnTo>
                    <a:pt x="848055" y="564471"/>
                  </a:lnTo>
                  <a:lnTo>
                    <a:pt x="953358" y="574193"/>
                  </a:lnTo>
                  <a:lnTo>
                    <a:pt x="1065785" y="594442"/>
                  </a:lnTo>
                  <a:lnTo>
                    <a:pt x="1115803" y="593468"/>
                  </a:lnTo>
                  <a:lnTo>
                    <a:pt x="1172945" y="603021"/>
                  </a:lnTo>
                  <a:lnTo>
                    <a:pt x="1241850" y="605330"/>
                  </a:lnTo>
                  <a:lnTo>
                    <a:pt x="1253263" y="598300"/>
                  </a:lnTo>
                  <a:lnTo>
                    <a:pt x="1271801" y="601798"/>
                  </a:lnTo>
                  <a:lnTo>
                    <a:pt x="1291036" y="604868"/>
                  </a:lnTo>
                  <a:lnTo>
                    <a:pt x="1298464" y="600292"/>
                  </a:lnTo>
                  <a:lnTo>
                    <a:pt x="1310077" y="608056"/>
                  </a:lnTo>
                  <a:lnTo>
                    <a:pt x="1970930" y="201043"/>
                  </a:lnTo>
                  <a:lnTo>
                    <a:pt x="1974824" y="213560"/>
                  </a:lnTo>
                  <a:lnTo>
                    <a:pt x="1982843" y="238452"/>
                  </a:lnTo>
                  <a:close/>
                </a:path>
                <a:path w="3106420" h="3185795" extrusionOk="0">
                  <a:moveTo>
                    <a:pt x="1889500" y="12548"/>
                  </a:moveTo>
                  <a:lnTo>
                    <a:pt x="1776253" y="82296"/>
                  </a:lnTo>
                  <a:lnTo>
                    <a:pt x="1791143" y="58209"/>
                  </a:lnTo>
                  <a:lnTo>
                    <a:pt x="1802286" y="51346"/>
                  </a:lnTo>
                  <a:lnTo>
                    <a:pt x="1806769" y="33670"/>
                  </a:lnTo>
                  <a:lnTo>
                    <a:pt x="1861439" y="0"/>
                  </a:lnTo>
                  <a:lnTo>
                    <a:pt x="1877810" y="4832"/>
                  </a:lnTo>
                  <a:lnTo>
                    <a:pt x="1889500" y="12548"/>
                  </a:lnTo>
                  <a:close/>
                </a:path>
                <a:path w="3106420" h="3185795" extrusionOk="0">
                  <a:moveTo>
                    <a:pt x="1970930" y="201043"/>
                  </a:moveTo>
                  <a:lnTo>
                    <a:pt x="1310077" y="608056"/>
                  </a:lnTo>
                  <a:lnTo>
                    <a:pt x="1310845" y="592667"/>
                  </a:lnTo>
                  <a:lnTo>
                    <a:pt x="1331583" y="579895"/>
                  </a:lnTo>
                  <a:lnTo>
                    <a:pt x="1334480" y="563195"/>
                  </a:lnTo>
                  <a:lnTo>
                    <a:pt x="1365703" y="543965"/>
                  </a:lnTo>
                  <a:lnTo>
                    <a:pt x="1380478" y="519950"/>
                  </a:lnTo>
                  <a:lnTo>
                    <a:pt x="1401912" y="506749"/>
                  </a:lnTo>
                  <a:lnTo>
                    <a:pt x="1432777" y="457909"/>
                  </a:lnTo>
                  <a:lnTo>
                    <a:pt x="1455063" y="444183"/>
                  </a:lnTo>
                  <a:lnTo>
                    <a:pt x="1470688" y="419644"/>
                  </a:lnTo>
                  <a:lnTo>
                    <a:pt x="1492974" y="405918"/>
                  </a:lnTo>
                  <a:lnTo>
                    <a:pt x="1508213" y="381618"/>
                  </a:lnTo>
                  <a:lnTo>
                    <a:pt x="1544422" y="344401"/>
                  </a:lnTo>
                  <a:lnTo>
                    <a:pt x="1559661" y="320100"/>
                  </a:lnTo>
                  <a:lnTo>
                    <a:pt x="1584191" y="304993"/>
                  </a:lnTo>
                  <a:lnTo>
                    <a:pt x="1638729" y="226657"/>
                  </a:lnTo>
                  <a:lnTo>
                    <a:pt x="1706586" y="169949"/>
                  </a:lnTo>
                  <a:lnTo>
                    <a:pt x="1740740" y="119083"/>
                  </a:lnTo>
                  <a:lnTo>
                    <a:pt x="1755398" y="95140"/>
                  </a:lnTo>
                  <a:lnTo>
                    <a:pt x="1893137" y="10308"/>
                  </a:lnTo>
                  <a:lnTo>
                    <a:pt x="1901576" y="20025"/>
                  </a:lnTo>
                  <a:lnTo>
                    <a:pt x="1901035" y="20359"/>
                  </a:lnTo>
                  <a:lnTo>
                    <a:pt x="1907308" y="31411"/>
                  </a:lnTo>
                  <a:lnTo>
                    <a:pt x="1912265" y="43273"/>
                  </a:lnTo>
                  <a:lnTo>
                    <a:pt x="1918539" y="54325"/>
                  </a:lnTo>
                  <a:lnTo>
                    <a:pt x="1931090" y="91341"/>
                  </a:lnTo>
                  <a:lnTo>
                    <a:pt x="1940657" y="115280"/>
                  </a:lnTo>
                  <a:lnTo>
                    <a:pt x="1949992" y="139361"/>
                  </a:lnTo>
                  <a:lnTo>
                    <a:pt x="1958862" y="163729"/>
                  </a:lnTo>
                  <a:lnTo>
                    <a:pt x="1967037" y="188525"/>
                  </a:lnTo>
                  <a:lnTo>
                    <a:pt x="1970930" y="201043"/>
                  </a:lnTo>
                  <a:close/>
                </a:path>
                <a:path w="3106420" h="3185795" extrusionOk="0">
                  <a:moveTo>
                    <a:pt x="379414" y="1181241"/>
                  </a:moveTo>
                  <a:lnTo>
                    <a:pt x="9069" y="1409333"/>
                  </a:lnTo>
                  <a:lnTo>
                    <a:pt x="3415" y="1397900"/>
                  </a:lnTo>
                  <a:lnTo>
                    <a:pt x="314" y="1384894"/>
                  </a:lnTo>
                  <a:lnTo>
                    <a:pt x="0" y="1370173"/>
                  </a:lnTo>
                  <a:lnTo>
                    <a:pt x="1542" y="1354307"/>
                  </a:lnTo>
                  <a:lnTo>
                    <a:pt x="100048" y="1293638"/>
                  </a:lnTo>
                  <a:lnTo>
                    <a:pt x="145863" y="1280337"/>
                  </a:lnTo>
                  <a:lnTo>
                    <a:pt x="207071" y="1242639"/>
                  </a:lnTo>
                  <a:lnTo>
                    <a:pt x="234895" y="1240418"/>
                  </a:lnTo>
                  <a:lnTo>
                    <a:pt x="278654" y="1213468"/>
                  </a:lnTo>
                  <a:lnTo>
                    <a:pt x="328183" y="1197879"/>
                  </a:lnTo>
                  <a:lnTo>
                    <a:pt x="350082" y="1184391"/>
                  </a:lnTo>
                  <a:lnTo>
                    <a:pt x="379414" y="1181241"/>
                  </a:lnTo>
                  <a:close/>
                </a:path>
                <a:path w="3106420" h="3185795" extrusionOk="0">
                  <a:moveTo>
                    <a:pt x="2884665" y="742026"/>
                  </a:moveTo>
                  <a:lnTo>
                    <a:pt x="347224" y="2304810"/>
                  </a:lnTo>
                  <a:lnTo>
                    <a:pt x="350430" y="2287920"/>
                  </a:lnTo>
                  <a:lnTo>
                    <a:pt x="360064" y="2281987"/>
                  </a:lnTo>
                  <a:lnTo>
                    <a:pt x="366786" y="2248016"/>
                  </a:lnTo>
                  <a:lnTo>
                    <a:pt x="432301" y="2133088"/>
                  </a:lnTo>
                  <a:lnTo>
                    <a:pt x="434966" y="2116532"/>
                  </a:lnTo>
                  <a:lnTo>
                    <a:pt x="444522" y="2110646"/>
                  </a:lnTo>
                  <a:lnTo>
                    <a:pt x="447883" y="2093661"/>
                  </a:lnTo>
                  <a:lnTo>
                    <a:pt x="458600" y="2087060"/>
                  </a:lnTo>
                  <a:lnTo>
                    <a:pt x="478240" y="2030218"/>
                  </a:lnTo>
                  <a:lnTo>
                    <a:pt x="484043" y="2026644"/>
                  </a:lnTo>
                  <a:lnTo>
                    <a:pt x="491306" y="1992340"/>
                  </a:lnTo>
                  <a:lnTo>
                    <a:pt x="495402" y="1974901"/>
                  </a:lnTo>
                  <a:lnTo>
                    <a:pt x="506076" y="1953412"/>
                  </a:lnTo>
                  <a:lnTo>
                    <a:pt x="504368" y="1939549"/>
                  </a:lnTo>
                  <a:lnTo>
                    <a:pt x="483620" y="1922496"/>
                  </a:lnTo>
                  <a:lnTo>
                    <a:pt x="473671" y="1913708"/>
                  </a:lnTo>
                  <a:lnTo>
                    <a:pt x="447075" y="1885342"/>
                  </a:lnTo>
                  <a:lnTo>
                    <a:pt x="413316" y="1846472"/>
                  </a:lnTo>
                  <a:lnTo>
                    <a:pt x="381414" y="1806459"/>
                  </a:lnTo>
                  <a:lnTo>
                    <a:pt x="365424" y="1786476"/>
                  </a:lnTo>
                  <a:lnTo>
                    <a:pt x="348274" y="1767207"/>
                  </a:lnTo>
                  <a:lnTo>
                    <a:pt x="330659" y="1748225"/>
                  </a:lnTo>
                  <a:lnTo>
                    <a:pt x="313277" y="1729100"/>
                  </a:lnTo>
                  <a:lnTo>
                    <a:pt x="296629" y="1709522"/>
                  </a:lnTo>
                  <a:lnTo>
                    <a:pt x="264263" y="1669794"/>
                  </a:lnTo>
                  <a:lnTo>
                    <a:pt x="247616" y="1650216"/>
                  </a:lnTo>
                  <a:lnTo>
                    <a:pt x="238480" y="1640928"/>
                  </a:lnTo>
                  <a:lnTo>
                    <a:pt x="195468" y="1592841"/>
                  </a:lnTo>
                  <a:lnTo>
                    <a:pt x="158420" y="1555996"/>
                  </a:lnTo>
                  <a:lnTo>
                    <a:pt x="120908" y="1519438"/>
                  </a:lnTo>
                  <a:lnTo>
                    <a:pt x="83164" y="1483022"/>
                  </a:lnTo>
                  <a:lnTo>
                    <a:pt x="73177" y="1474258"/>
                  </a:lnTo>
                  <a:lnTo>
                    <a:pt x="54131" y="1456157"/>
                  </a:lnTo>
                  <a:lnTo>
                    <a:pt x="44143" y="1447393"/>
                  </a:lnTo>
                  <a:lnTo>
                    <a:pt x="25871" y="1428816"/>
                  </a:lnTo>
                  <a:lnTo>
                    <a:pt x="17431" y="1419099"/>
                  </a:lnTo>
                  <a:lnTo>
                    <a:pt x="9456" y="1409095"/>
                  </a:lnTo>
                  <a:lnTo>
                    <a:pt x="402551" y="1166991"/>
                  </a:lnTo>
                  <a:lnTo>
                    <a:pt x="432348" y="1163555"/>
                  </a:lnTo>
                  <a:lnTo>
                    <a:pt x="472354" y="1138916"/>
                  </a:lnTo>
                  <a:lnTo>
                    <a:pt x="487449" y="1144535"/>
                  </a:lnTo>
                  <a:lnTo>
                    <a:pt x="496348" y="1139054"/>
                  </a:lnTo>
                  <a:lnTo>
                    <a:pt x="525294" y="1136142"/>
                  </a:lnTo>
                  <a:lnTo>
                    <a:pt x="1982843" y="238452"/>
                  </a:lnTo>
                  <a:lnTo>
                    <a:pt x="1991327" y="263058"/>
                  </a:lnTo>
                  <a:lnTo>
                    <a:pt x="2004923" y="299431"/>
                  </a:lnTo>
                  <a:lnTo>
                    <a:pt x="2012826" y="324394"/>
                  </a:lnTo>
                  <a:lnTo>
                    <a:pt x="2017242" y="336590"/>
                  </a:lnTo>
                  <a:lnTo>
                    <a:pt x="2021619" y="348809"/>
                  </a:lnTo>
                  <a:lnTo>
                    <a:pt x="2025300" y="361458"/>
                  </a:lnTo>
                  <a:lnTo>
                    <a:pt x="2028517" y="374392"/>
                  </a:lnTo>
                  <a:lnTo>
                    <a:pt x="2031501" y="387469"/>
                  </a:lnTo>
                  <a:lnTo>
                    <a:pt x="2039288" y="412504"/>
                  </a:lnTo>
                  <a:lnTo>
                    <a:pt x="2047308" y="437396"/>
                  </a:lnTo>
                  <a:lnTo>
                    <a:pt x="2055792" y="462002"/>
                  </a:lnTo>
                  <a:lnTo>
                    <a:pt x="2064972" y="486179"/>
                  </a:lnTo>
                  <a:lnTo>
                    <a:pt x="2073765" y="510594"/>
                  </a:lnTo>
                  <a:lnTo>
                    <a:pt x="2081397" y="535724"/>
                  </a:lnTo>
                  <a:lnTo>
                    <a:pt x="2088565" y="561140"/>
                  </a:lnTo>
                  <a:lnTo>
                    <a:pt x="2095966" y="586414"/>
                  </a:lnTo>
                  <a:lnTo>
                    <a:pt x="2105185" y="610567"/>
                  </a:lnTo>
                  <a:lnTo>
                    <a:pt x="2116034" y="648631"/>
                  </a:lnTo>
                  <a:lnTo>
                    <a:pt x="2125252" y="672784"/>
                  </a:lnTo>
                  <a:lnTo>
                    <a:pt x="2137804" y="709800"/>
                  </a:lnTo>
                  <a:lnTo>
                    <a:pt x="2238420" y="707494"/>
                  </a:lnTo>
                  <a:lnTo>
                    <a:pt x="2281488" y="695884"/>
                  </a:lnTo>
                  <a:lnTo>
                    <a:pt x="2330519" y="695517"/>
                  </a:lnTo>
                  <a:lnTo>
                    <a:pt x="2381292" y="694078"/>
                  </a:lnTo>
                  <a:lnTo>
                    <a:pt x="2413918" y="703814"/>
                  </a:lnTo>
                  <a:lnTo>
                    <a:pt x="2467283" y="700778"/>
                  </a:lnTo>
                  <a:lnTo>
                    <a:pt x="2519758" y="698291"/>
                  </a:lnTo>
                  <a:lnTo>
                    <a:pt x="2546459" y="696761"/>
                  </a:lnTo>
                  <a:lnTo>
                    <a:pt x="2589494" y="700087"/>
                  </a:lnTo>
                  <a:lnTo>
                    <a:pt x="2599398" y="693987"/>
                  </a:lnTo>
                  <a:lnTo>
                    <a:pt x="2700324" y="691490"/>
                  </a:lnTo>
                  <a:lnTo>
                    <a:pt x="2702800" y="689965"/>
                  </a:lnTo>
                  <a:lnTo>
                    <a:pt x="2756668" y="686619"/>
                  </a:lnTo>
                  <a:lnTo>
                    <a:pt x="2783022" y="685304"/>
                  </a:lnTo>
                  <a:lnTo>
                    <a:pt x="2815339" y="695231"/>
                  </a:lnTo>
                  <a:lnTo>
                    <a:pt x="2822767" y="690655"/>
                  </a:lnTo>
                  <a:lnTo>
                    <a:pt x="2833141" y="699182"/>
                  </a:lnTo>
                  <a:lnTo>
                    <a:pt x="2836856" y="696894"/>
                  </a:lnTo>
                  <a:lnTo>
                    <a:pt x="2865033" y="709371"/>
                  </a:lnTo>
                  <a:lnTo>
                    <a:pt x="2874053" y="718731"/>
                  </a:lnTo>
                  <a:lnTo>
                    <a:pt x="2880519" y="729664"/>
                  </a:lnTo>
                  <a:lnTo>
                    <a:pt x="2884665" y="742026"/>
                  </a:lnTo>
                  <a:close/>
                </a:path>
                <a:path w="3106420" h="3185795" extrusionOk="0">
                  <a:moveTo>
                    <a:pt x="2865374" y="798654"/>
                  </a:moveTo>
                  <a:lnTo>
                    <a:pt x="312418" y="2370993"/>
                  </a:lnTo>
                  <a:lnTo>
                    <a:pt x="310711" y="2357129"/>
                  </a:lnTo>
                  <a:lnTo>
                    <a:pt x="319571" y="2351672"/>
                  </a:lnTo>
                  <a:lnTo>
                    <a:pt x="321074" y="2335831"/>
                  </a:lnTo>
                  <a:lnTo>
                    <a:pt x="328774" y="2331089"/>
                  </a:lnTo>
                  <a:lnTo>
                    <a:pt x="337822" y="2310601"/>
                  </a:lnTo>
                  <a:lnTo>
                    <a:pt x="2880061" y="744862"/>
                  </a:lnTo>
                  <a:lnTo>
                    <a:pt x="2881000" y="774114"/>
                  </a:lnTo>
                  <a:lnTo>
                    <a:pt x="2865374" y="798654"/>
                  </a:lnTo>
                  <a:close/>
                </a:path>
                <a:path w="3106420" h="3185795" extrusionOk="0">
                  <a:moveTo>
                    <a:pt x="2849792" y="838081"/>
                  </a:moveTo>
                  <a:lnTo>
                    <a:pt x="303452" y="2406346"/>
                  </a:lnTo>
                  <a:lnTo>
                    <a:pt x="302513" y="2377093"/>
                  </a:lnTo>
                  <a:lnTo>
                    <a:pt x="2856049" y="804396"/>
                  </a:lnTo>
                  <a:lnTo>
                    <a:pt x="2853153" y="821096"/>
                  </a:lnTo>
                  <a:lnTo>
                    <a:pt x="2849792" y="838081"/>
                  </a:lnTo>
                  <a:close/>
                </a:path>
                <a:path w="3106420" h="3185795" extrusionOk="0">
                  <a:moveTo>
                    <a:pt x="3000126" y="1908897"/>
                  </a:moveTo>
                  <a:lnTo>
                    <a:pt x="1182600" y="3028293"/>
                  </a:lnTo>
                  <a:lnTo>
                    <a:pt x="1177797" y="3016336"/>
                  </a:lnTo>
                  <a:lnTo>
                    <a:pt x="1164433" y="2979820"/>
                  </a:lnTo>
                  <a:lnTo>
                    <a:pt x="1149908" y="2944019"/>
                  </a:lnTo>
                  <a:lnTo>
                    <a:pt x="1134919" y="2908504"/>
                  </a:lnTo>
                  <a:lnTo>
                    <a:pt x="1120163" y="2872846"/>
                  </a:lnTo>
                  <a:lnTo>
                    <a:pt x="1113226" y="2847287"/>
                  </a:lnTo>
                  <a:lnTo>
                    <a:pt x="1100791" y="2810200"/>
                  </a:lnTo>
                  <a:lnTo>
                    <a:pt x="1088820" y="2772826"/>
                  </a:lnTo>
                  <a:lnTo>
                    <a:pt x="1076617" y="2735596"/>
                  </a:lnTo>
                  <a:lnTo>
                    <a:pt x="1057096" y="2687957"/>
                  </a:lnTo>
                  <a:lnTo>
                    <a:pt x="1035718" y="2641462"/>
                  </a:lnTo>
                  <a:lnTo>
                    <a:pt x="983857" y="2628656"/>
                  </a:lnTo>
                  <a:lnTo>
                    <a:pt x="962069" y="2627159"/>
                  </a:lnTo>
                  <a:lnTo>
                    <a:pt x="940513" y="2625520"/>
                  </a:lnTo>
                  <a:lnTo>
                    <a:pt x="880914" y="2617480"/>
                  </a:lnTo>
                  <a:lnTo>
                    <a:pt x="872015" y="2622961"/>
                  </a:lnTo>
                  <a:lnTo>
                    <a:pt x="841826" y="2611723"/>
                  </a:lnTo>
                  <a:lnTo>
                    <a:pt x="832927" y="2617204"/>
                  </a:lnTo>
                  <a:lnTo>
                    <a:pt x="808083" y="2617590"/>
                  </a:lnTo>
                  <a:lnTo>
                    <a:pt x="777042" y="2606876"/>
                  </a:lnTo>
                  <a:lnTo>
                    <a:pt x="752662" y="2606976"/>
                  </a:lnTo>
                  <a:lnTo>
                    <a:pt x="727818" y="2607363"/>
                  </a:lnTo>
                  <a:lnTo>
                    <a:pt x="696352" y="2596911"/>
                  </a:lnTo>
                  <a:lnTo>
                    <a:pt x="672242" y="2596844"/>
                  </a:lnTo>
                  <a:lnTo>
                    <a:pt x="601810" y="2595477"/>
                  </a:lnTo>
                  <a:lnTo>
                    <a:pt x="548401" y="2583624"/>
                  </a:lnTo>
                  <a:lnTo>
                    <a:pt x="525027" y="2583105"/>
                  </a:lnTo>
                  <a:lnTo>
                    <a:pt x="485746" y="2577467"/>
                  </a:lnTo>
                  <a:lnTo>
                    <a:pt x="453356" y="2582500"/>
                  </a:lnTo>
                  <a:lnTo>
                    <a:pt x="414771" y="2576433"/>
                  </a:lnTo>
                  <a:lnTo>
                    <a:pt x="338801" y="2563560"/>
                  </a:lnTo>
                  <a:lnTo>
                    <a:pt x="324751" y="2557298"/>
                  </a:lnTo>
                  <a:lnTo>
                    <a:pt x="317593" y="2561707"/>
                  </a:lnTo>
                  <a:lnTo>
                    <a:pt x="304240" y="2555015"/>
                  </a:lnTo>
                  <a:lnTo>
                    <a:pt x="291583" y="2547895"/>
                  </a:lnTo>
                  <a:lnTo>
                    <a:pt x="281750" y="2539036"/>
                  </a:lnTo>
                  <a:lnTo>
                    <a:pt x="279971" y="2540132"/>
                  </a:lnTo>
                  <a:lnTo>
                    <a:pt x="273388" y="2529270"/>
                  </a:lnTo>
                  <a:lnTo>
                    <a:pt x="269127" y="2516979"/>
                  </a:lnTo>
                  <a:lnTo>
                    <a:pt x="271835" y="2515311"/>
                  </a:lnTo>
                  <a:lnTo>
                    <a:pt x="269276" y="2501972"/>
                  </a:lnTo>
                  <a:lnTo>
                    <a:pt x="274306" y="2498874"/>
                  </a:lnTo>
                  <a:lnTo>
                    <a:pt x="273140" y="2484677"/>
                  </a:lnTo>
                  <a:lnTo>
                    <a:pt x="284582" y="2447799"/>
                  </a:lnTo>
                  <a:lnTo>
                    <a:pt x="293442" y="2442342"/>
                  </a:lnTo>
                  <a:lnTo>
                    <a:pt x="294946" y="2426500"/>
                  </a:lnTo>
                  <a:lnTo>
                    <a:pt x="295985" y="2410945"/>
                  </a:lnTo>
                  <a:lnTo>
                    <a:pt x="2839075" y="844682"/>
                  </a:lnTo>
                  <a:lnTo>
                    <a:pt x="2825693" y="867839"/>
                  </a:lnTo>
                  <a:lnTo>
                    <a:pt x="2799858" y="913581"/>
                  </a:lnTo>
                  <a:lnTo>
                    <a:pt x="2779817" y="925925"/>
                  </a:lnTo>
                  <a:lnTo>
                    <a:pt x="2727218" y="1017981"/>
                  </a:lnTo>
                  <a:lnTo>
                    <a:pt x="2672144" y="1111563"/>
                  </a:lnTo>
                  <a:lnTo>
                    <a:pt x="2658762" y="1134720"/>
                  </a:lnTo>
                  <a:lnTo>
                    <a:pt x="2632927" y="1180462"/>
                  </a:lnTo>
                  <a:lnTo>
                    <a:pt x="2592318" y="1250219"/>
                  </a:lnTo>
                  <a:lnTo>
                    <a:pt x="2579285" y="1273162"/>
                  </a:lnTo>
                  <a:lnTo>
                    <a:pt x="2566948" y="1295676"/>
                  </a:lnTo>
                  <a:lnTo>
                    <a:pt x="2548846" y="1321740"/>
                  </a:lnTo>
                  <a:lnTo>
                    <a:pt x="2557982" y="1331028"/>
                  </a:lnTo>
                  <a:lnTo>
                    <a:pt x="2590149" y="1355963"/>
                  </a:lnTo>
                  <a:lnTo>
                    <a:pt x="2616431" y="1369608"/>
                  </a:lnTo>
                  <a:lnTo>
                    <a:pt x="2659630" y="1402663"/>
                  </a:lnTo>
                  <a:lnTo>
                    <a:pt x="2687426" y="1430291"/>
                  </a:lnTo>
                  <a:lnTo>
                    <a:pt x="2708523" y="1447128"/>
                  </a:lnTo>
                  <a:lnTo>
                    <a:pt x="2729852" y="1463823"/>
                  </a:lnTo>
                  <a:lnTo>
                    <a:pt x="2750716" y="1480803"/>
                  </a:lnTo>
                  <a:lnTo>
                    <a:pt x="2790124" y="1516194"/>
                  </a:lnTo>
                  <a:lnTo>
                    <a:pt x="2810989" y="1533175"/>
                  </a:lnTo>
                  <a:lnTo>
                    <a:pt x="2832318" y="1549869"/>
                  </a:lnTo>
                  <a:lnTo>
                    <a:pt x="2853414" y="1566707"/>
                  </a:lnTo>
                  <a:lnTo>
                    <a:pt x="2895685" y="1600335"/>
                  </a:lnTo>
                  <a:lnTo>
                    <a:pt x="2982084" y="1666446"/>
                  </a:lnTo>
                  <a:lnTo>
                    <a:pt x="3024355" y="1700073"/>
                  </a:lnTo>
                  <a:lnTo>
                    <a:pt x="3034730" y="1708599"/>
                  </a:lnTo>
                  <a:lnTo>
                    <a:pt x="3062138" y="1736465"/>
                  </a:lnTo>
                  <a:lnTo>
                    <a:pt x="3072512" y="1744991"/>
                  </a:lnTo>
                  <a:lnTo>
                    <a:pt x="3073983" y="1744086"/>
                  </a:lnTo>
                  <a:lnTo>
                    <a:pt x="3082655" y="1753660"/>
                  </a:lnTo>
                  <a:lnTo>
                    <a:pt x="3090785" y="1763568"/>
                  </a:lnTo>
                  <a:lnTo>
                    <a:pt x="3097445" y="1774382"/>
                  </a:lnTo>
                  <a:lnTo>
                    <a:pt x="3097019" y="1774644"/>
                  </a:lnTo>
                  <a:lnTo>
                    <a:pt x="3102557" y="1786149"/>
                  </a:lnTo>
                  <a:lnTo>
                    <a:pt x="3100971" y="1787126"/>
                  </a:lnTo>
                  <a:lnTo>
                    <a:pt x="3105812" y="1799059"/>
                  </a:lnTo>
                  <a:lnTo>
                    <a:pt x="3101634" y="1801633"/>
                  </a:lnTo>
                  <a:lnTo>
                    <a:pt x="3103187" y="1815592"/>
                  </a:lnTo>
                  <a:lnTo>
                    <a:pt x="3097151" y="1819309"/>
                  </a:lnTo>
                  <a:lnTo>
                    <a:pt x="3096847" y="1834412"/>
                  </a:lnTo>
                  <a:lnTo>
                    <a:pt x="3039894" y="1869488"/>
                  </a:lnTo>
                  <a:lnTo>
                    <a:pt x="3000126" y="1908897"/>
                  </a:lnTo>
                  <a:close/>
                </a:path>
                <a:path w="3106420" h="3185795" extrusionOk="0">
                  <a:moveTo>
                    <a:pt x="1449351" y="3028073"/>
                  </a:moveTo>
                  <a:lnTo>
                    <a:pt x="1240383" y="3156774"/>
                  </a:lnTo>
                  <a:lnTo>
                    <a:pt x="1234110" y="3145722"/>
                  </a:lnTo>
                  <a:lnTo>
                    <a:pt x="1222493" y="3123047"/>
                  </a:lnTo>
                  <a:lnTo>
                    <a:pt x="1216220" y="3111995"/>
                  </a:lnTo>
                  <a:lnTo>
                    <a:pt x="1210372" y="3100681"/>
                  </a:lnTo>
                  <a:lnTo>
                    <a:pt x="1205685" y="3088652"/>
                  </a:lnTo>
                  <a:lnTo>
                    <a:pt x="1194803" y="3065523"/>
                  </a:lnTo>
                  <a:lnTo>
                    <a:pt x="1190348" y="3053352"/>
                  </a:lnTo>
                  <a:lnTo>
                    <a:pt x="1180743" y="3029437"/>
                  </a:lnTo>
                  <a:lnTo>
                    <a:pt x="1721791" y="2696211"/>
                  </a:lnTo>
                  <a:lnTo>
                    <a:pt x="1683879" y="2734475"/>
                  </a:lnTo>
                  <a:lnTo>
                    <a:pt x="1667867" y="2759253"/>
                  </a:lnTo>
                  <a:lnTo>
                    <a:pt x="1644730" y="2773503"/>
                  </a:lnTo>
                  <a:lnTo>
                    <a:pt x="1612240" y="2823343"/>
                  </a:lnTo>
                  <a:lnTo>
                    <a:pt x="1593669" y="2834781"/>
                  </a:lnTo>
                  <a:lnTo>
                    <a:pt x="1569846" y="2879285"/>
                  </a:lnTo>
                  <a:lnTo>
                    <a:pt x="1551274" y="2890723"/>
                  </a:lnTo>
                  <a:lnTo>
                    <a:pt x="1539363" y="2912974"/>
                  </a:lnTo>
                  <a:lnTo>
                    <a:pt x="1520791" y="2924412"/>
                  </a:lnTo>
                  <a:lnTo>
                    <a:pt x="1508880" y="2946664"/>
                  </a:lnTo>
                  <a:lnTo>
                    <a:pt x="1490309" y="2958102"/>
                  </a:lnTo>
                  <a:lnTo>
                    <a:pt x="1477585" y="2980854"/>
                  </a:lnTo>
                  <a:lnTo>
                    <a:pt x="1463700" y="3004321"/>
                  </a:lnTo>
                  <a:lnTo>
                    <a:pt x="1449351" y="3028073"/>
                  </a:lnTo>
                  <a:close/>
                </a:path>
                <a:path w="3106420" h="3185795" extrusionOk="0">
                  <a:moveTo>
                    <a:pt x="2438049" y="2971016"/>
                  </a:moveTo>
                  <a:lnTo>
                    <a:pt x="2381947" y="3005568"/>
                  </a:lnTo>
                  <a:lnTo>
                    <a:pt x="2371573" y="2997042"/>
                  </a:lnTo>
                  <a:lnTo>
                    <a:pt x="2367859" y="2999330"/>
                  </a:lnTo>
                  <a:lnTo>
                    <a:pt x="2357485" y="2990804"/>
                  </a:lnTo>
                  <a:lnTo>
                    <a:pt x="2341964" y="2985447"/>
                  </a:lnTo>
                  <a:lnTo>
                    <a:pt x="2327141" y="2979661"/>
                  </a:lnTo>
                  <a:lnTo>
                    <a:pt x="2312781" y="2973590"/>
                  </a:lnTo>
                  <a:lnTo>
                    <a:pt x="2298654" y="2967375"/>
                  </a:lnTo>
                  <a:lnTo>
                    <a:pt x="2219075" y="2926894"/>
                  </a:lnTo>
                  <a:lnTo>
                    <a:pt x="2185713" y="2917611"/>
                  </a:lnTo>
                  <a:lnTo>
                    <a:pt x="2106599" y="2876844"/>
                  </a:lnTo>
                  <a:lnTo>
                    <a:pt x="2066577" y="2856747"/>
                  </a:lnTo>
                  <a:lnTo>
                    <a:pt x="1953868" y="2806839"/>
                  </a:lnTo>
                  <a:lnTo>
                    <a:pt x="1956344" y="2805314"/>
                  </a:lnTo>
                  <a:lnTo>
                    <a:pt x="1924878" y="2794863"/>
                  </a:lnTo>
                  <a:lnTo>
                    <a:pt x="1887449" y="2773169"/>
                  </a:lnTo>
                  <a:lnTo>
                    <a:pt x="1857144" y="2762002"/>
                  </a:lnTo>
                  <a:lnTo>
                    <a:pt x="1827071" y="2750693"/>
                  </a:lnTo>
                  <a:lnTo>
                    <a:pt x="1804891" y="2734523"/>
                  </a:lnTo>
                  <a:lnTo>
                    <a:pt x="1790067" y="2728737"/>
                  </a:lnTo>
                  <a:lnTo>
                    <a:pt x="1775708" y="2722666"/>
                  </a:lnTo>
                  <a:lnTo>
                    <a:pt x="1761580" y="2716451"/>
                  </a:lnTo>
                  <a:lnTo>
                    <a:pt x="1726743" y="2693160"/>
                  </a:lnTo>
                  <a:lnTo>
                    <a:pt x="2860840" y="1994682"/>
                  </a:lnTo>
                  <a:lnTo>
                    <a:pt x="2843744" y="2020127"/>
                  </a:lnTo>
                  <a:lnTo>
                    <a:pt x="2773404" y="2063448"/>
                  </a:lnTo>
                  <a:lnTo>
                    <a:pt x="2688445" y="2130689"/>
                  </a:lnTo>
                  <a:lnTo>
                    <a:pt x="2621898" y="2171675"/>
                  </a:lnTo>
                  <a:lnTo>
                    <a:pt x="2595864" y="2202624"/>
                  </a:lnTo>
                  <a:lnTo>
                    <a:pt x="2480682" y="2273563"/>
                  </a:lnTo>
                  <a:lnTo>
                    <a:pt x="2455616" y="2303917"/>
                  </a:lnTo>
                  <a:lnTo>
                    <a:pt x="2434336" y="2317023"/>
                  </a:lnTo>
                  <a:lnTo>
                    <a:pt x="2436044" y="2330887"/>
                  </a:lnTo>
                  <a:lnTo>
                    <a:pt x="2440228" y="2343225"/>
                  </a:lnTo>
                  <a:lnTo>
                    <a:pt x="2436214" y="2375528"/>
                  </a:lnTo>
                  <a:lnTo>
                    <a:pt x="2440249" y="2402874"/>
                  </a:lnTo>
                  <a:lnTo>
                    <a:pt x="2441657" y="2446753"/>
                  </a:lnTo>
                  <a:lnTo>
                    <a:pt x="2439032" y="2463285"/>
                  </a:lnTo>
                  <a:lnTo>
                    <a:pt x="2442679" y="2490870"/>
                  </a:lnTo>
                  <a:lnTo>
                    <a:pt x="2442385" y="2535797"/>
                  </a:lnTo>
                  <a:lnTo>
                    <a:pt x="2439373" y="2552568"/>
                  </a:lnTo>
                  <a:lnTo>
                    <a:pt x="2435354" y="2569959"/>
                  </a:lnTo>
                  <a:lnTo>
                    <a:pt x="2438924" y="2597591"/>
                  </a:lnTo>
                  <a:lnTo>
                    <a:pt x="2436763" y="2613837"/>
                  </a:lnTo>
                  <a:lnTo>
                    <a:pt x="2442190" y="2640326"/>
                  </a:lnTo>
                  <a:lnTo>
                    <a:pt x="2444238" y="2743472"/>
                  </a:lnTo>
                  <a:lnTo>
                    <a:pt x="2446377" y="2771986"/>
                  </a:lnTo>
                  <a:lnTo>
                    <a:pt x="2448283" y="2800643"/>
                  </a:lnTo>
                  <a:lnTo>
                    <a:pt x="2449725" y="2829586"/>
                  </a:lnTo>
                  <a:lnTo>
                    <a:pt x="2443810" y="2848144"/>
                  </a:lnTo>
                  <a:lnTo>
                    <a:pt x="2444092" y="2877802"/>
                  </a:lnTo>
                  <a:lnTo>
                    <a:pt x="2444141" y="2907602"/>
                  </a:lnTo>
                  <a:lnTo>
                    <a:pt x="2437066" y="2926875"/>
                  </a:lnTo>
                  <a:lnTo>
                    <a:pt x="2435954" y="2957391"/>
                  </a:lnTo>
                  <a:lnTo>
                    <a:pt x="2438049" y="2971016"/>
                  </a:lnTo>
                  <a:close/>
                </a:path>
                <a:path w="3106420" h="3185795" extrusionOk="0">
                  <a:moveTo>
                    <a:pt x="1359455" y="3143101"/>
                  </a:moveTo>
                  <a:lnTo>
                    <a:pt x="1290238" y="3185731"/>
                  </a:lnTo>
                  <a:lnTo>
                    <a:pt x="1274640" y="3180422"/>
                  </a:lnTo>
                  <a:lnTo>
                    <a:pt x="1261132" y="3173826"/>
                  </a:lnTo>
                  <a:lnTo>
                    <a:pt x="1257882" y="3175828"/>
                  </a:lnTo>
                  <a:lnTo>
                    <a:pt x="1248901" y="3166444"/>
                  </a:lnTo>
                  <a:lnTo>
                    <a:pt x="1240848" y="3156488"/>
                  </a:lnTo>
                  <a:lnTo>
                    <a:pt x="1428574" y="3040870"/>
                  </a:lnTo>
                  <a:lnTo>
                    <a:pt x="1414419" y="3064503"/>
                  </a:lnTo>
                  <a:lnTo>
                    <a:pt x="1385179" y="3112343"/>
                  </a:lnTo>
                  <a:lnTo>
                    <a:pt x="1364364" y="3125163"/>
                  </a:lnTo>
                  <a:lnTo>
                    <a:pt x="1359455" y="3143101"/>
                  </a:lnTo>
                  <a:close/>
                </a:path>
                <a:path w="3106420" h="3185795" extrusionOk="0">
                  <a:moveTo>
                    <a:pt x="2424512" y="2994268"/>
                  </a:moveTo>
                  <a:lnTo>
                    <a:pt x="2404393" y="3006660"/>
                  </a:lnTo>
                  <a:lnTo>
                    <a:pt x="2391581" y="2999635"/>
                  </a:lnTo>
                  <a:lnTo>
                    <a:pt x="2425203" y="2978927"/>
                  </a:lnTo>
                  <a:lnTo>
                    <a:pt x="2424512" y="2994268"/>
                  </a:lnTo>
                  <a:close/>
                </a:path>
              </a:pathLst>
            </a:custGeom>
            <a:solidFill>
              <a:srgbClr val="F9D3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39950" y="1242249"/>
            <a:ext cx="17251265" cy="8514964"/>
            <a:chOff x="0" y="0"/>
            <a:chExt cx="17251265" cy="8514964"/>
          </a:xfrm>
        </p:grpSpPr>
        <p:pic>
          <p:nvPicPr>
            <p:cNvPr id="10" name="object 10"/>
            <p:cNvPicPr/>
            <p:nvPr/>
          </p:nvPicPr>
          <p:blipFill>
            <a:blip r:embed="rId2"/>
            <a:stretch/>
          </p:blipFill>
          <p:spPr bwMode="auto">
            <a:xfrm>
              <a:off x="15483447" y="0"/>
              <a:ext cx="1767819" cy="22286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 bwMode="auto">
            <a:xfrm>
              <a:off x="1343039" y="362956"/>
              <a:ext cx="967740" cy="1318260"/>
            </a:xfrm>
            <a:custGeom>
              <a:avLst/>
              <a:gdLst/>
              <a:ahLst/>
              <a:cxnLst/>
              <a:rect l="l" t="t" r="r" b="b"/>
              <a:pathLst>
                <a:path w="967739" h="1318260" extrusionOk="0">
                  <a:moveTo>
                    <a:pt x="78593" y="1248052"/>
                  </a:moveTo>
                  <a:lnTo>
                    <a:pt x="84992" y="1205579"/>
                  </a:lnTo>
                  <a:lnTo>
                    <a:pt x="89991" y="1160431"/>
                  </a:lnTo>
                  <a:lnTo>
                    <a:pt x="93331" y="1112848"/>
                  </a:lnTo>
                  <a:lnTo>
                    <a:pt x="94755" y="1063067"/>
                  </a:lnTo>
                  <a:lnTo>
                    <a:pt x="94005" y="1011327"/>
                  </a:lnTo>
                  <a:lnTo>
                    <a:pt x="90822" y="957866"/>
                  </a:lnTo>
                  <a:lnTo>
                    <a:pt x="84947" y="902922"/>
                  </a:lnTo>
                  <a:lnTo>
                    <a:pt x="76124" y="846732"/>
                  </a:lnTo>
                  <a:lnTo>
                    <a:pt x="66403" y="798772"/>
                  </a:lnTo>
                  <a:lnTo>
                    <a:pt x="55342" y="751067"/>
                  </a:lnTo>
                  <a:lnTo>
                    <a:pt x="32018" y="655902"/>
                  </a:lnTo>
                  <a:lnTo>
                    <a:pt x="21158" y="608184"/>
                  </a:lnTo>
                  <a:lnTo>
                    <a:pt x="11772" y="560204"/>
                  </a:lnTo>
                  <a:lnTo>
                    <a:pt x="4562" y="511833"/>
                  </a:lnTo>
                  <a:lnTo>
                    <a:pt x="389" y="462767"/>
                  </a:lnTo>
                  <a:lnTo>
                    <a:pt x="0" y="413276"/>
                  </a:lnTo>
                  <a:lnTo>
                    <a:pt x="3921" y="364092"/>
                  </a:lnTo>
                  <a:lnTo>
                    <a:pt x="12680" y="315945"/>
                  </a:lnTo>
                  <a:lnTo>
                    <a:pt x="26805" y="269567"/>
                  </a:lnTo>
                  <a:lnTo>
                    <a:pt x="46823" y="225687"/>
                  </a:lnTo>
                  <a:lnTo>
                    <a:pt x="73262" y="185038"/>
                  </a:lnTo>
                  <a:lnTo>
                    <a:pt x="112849" y="142057"/>
                  </a:lnTo>
                  <a:lnTo>
                    <a:pt x="158340" y="105266"/>
                  </a:lnTo>
                  <a:lnTo>
                    <a:pt x="198215" y="79133"/>
                  </a:lnTo>
                  <a:lnTo>
                    <a:pt x="240184" y="56435"/>
                  </a:lnTo>
                  <a:lnTo>
                    <a:pt x="283910" y="37330"/>
                  </a:lnTo>
                  <a:lnTo>
                    <a:pt x="329056" y="21976"/>
                  </a:lnTo>
                  <a:lnTo>
                    <a:pt x="375285" y="10530"/>
                  </a:lnTo>
                  <a:lnTo>
                    <a:pt x="422259" y="3152"/>
                  </a:lnTo>
                  <a:lnTo>
                    <a:pt x="469641" y="0"/>
                  </a:lnTo>
                  <a:lnTo>
                    <a:pt x="517094" y="1230"/>
                  </a:lnTo>
                  <a:lnTo>
                    <a:pt x="564281" y="7003"/>
                  </a:lnTo>
                  <a:lnTo>
                    <a:pt x="610749" y="17486"/>
                  </a:lnTo>
                  <a:lnTo>
                    <a:pt x="655972" y="32590"/>
                  </a:lnTo>
                  <a:lnTo>
                    <a:pt x="699502" y="52086"/>
                  </a:lnTo>
                  <a:lnTo>
                    <a:pt x="740895" y="75743"/>
                  </a:lnTo>
                  <a:lnTo>
                    <a:pt x="779704" y="103331"/>
                  </a:lnTo>
                  <a:lnTo>
                    <a:pt x="815483" y="134620"/>
                  </a:lnTo>
                  <a:lnTo>
                    <a:pt x="847786" y="169380"/>
                  </a:lnTo>
                  <a:lnTo>
                    <a:pt x="876166" y="207381"/>
                  </a:lnTo>
                  <a:lnTo>
                    <a:pt x="900177" y="248394"/>
                  </a:lnTo>
                  <a:lnTo>
                    <a:pt x="919330" y="291244"/>
                  </a:lnTo>
                  <a:lnTo>
                    <a:pt x="934485" y="335710"/>
                  </a:lnTo>
                  <a:lnTo>
                    <a:pt x="946331" y="381291"/>
                  </a:lnTo>
                  <a:lnTo>
                    <a:pt x="955561" y="427485"/>
                  </a:lnTo>
                  <a:lnTo>
                    <a:pt x="962579" y="475670"/>
                  </a:lnTo>
                  <a:lnTo>
                    <a:pt x="966744" y="524733"/>
                  </a:lnTo>
                  <a:lnTo>
                    <a:pt x="967679" y="574088"/>
                  </a:lnTo>
                  <a:lnTo>
                    <a:pt x="965004" y="623148"/>
                  </a:lnTo>
                  <a:lnTo>
                    <a:pt x="958341" y="671328"/>
                  </a:lnTo>
                  <a:lnTo>
                    <a:pt x="947313" y="718041"/>
                  </a:lnTo>
                  <a:lnTo>
                    <a:pt x="931541" y="762701"/>
                  </a:lnTo>
                  <a:lnTo>
                    <a:pt x="910647" y="804721"/>
                  </a:lnTo>
                  <a:lnTo>
                    <a:pt x="884252" y="843514"/>
                  </a:lnTo>
                  <a:lnTo>
                    <a:pt x="851979" y="878496"/>
                  </a:lnTo>
                  <a:lnTo>
                    <a:pt x="811493" y="910911"/>
                  </a:lnTo>
                  <a:lnTo>
                    <a:pt x="767733" y="939064"/>
                  </a:lnTo>
                  <a:lnTo>
                    <a:pt x="722765" y="965725"/>
                  </a:lnTo>
                  <a:lnTo>
                    <a:pt x="678654" y="993662"/>
                  </a:lnTo>
                  <a:lnTo>
                    <a:pt x="638640" y="1024013"/>
                  </a:lnTo>
                  <a:lnTo>
                    <a:pt x="601668" y="1057983"/>
                  </a:lnTo>
                  <a:lnTo>
                    <a:pt x="567976" y="1095220"/>
                  </a:lnTo>
                  <a:lnTo>
                    <a:pt x="537802" y="1135374"/>
                  </a:lnTo>
                  <a:lnTo>
                    <a:pt x="511385" y="1178092"/>
                  </a:lnTo>
                  <a:lnTo>
                    <a:pt x="488965" y="1223024"/>
                  </a:lnTo>
                  <a:lnTo>
                    <a:pt x="470778" y="1269818"/>
                  </a:lnTo>
                  <a:lnTo>
                    <a:pt x="457065" y="1318124"/>
                  </a:lnTo>
                  <a:lnTo>
                    <a:pt x="78593" y="1248052"/>
                  </a:lnTo>
                  <a:close/>
                </a:path>
              </a:pathLst>
            </a:custGeom>
            <a:solidFill>
              <a:srgbClr val="F9D3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989109" y="704709"/>
              <a:ext cx="1079500" cy="1334135"/>
            </a:xfrm>
            <a:custGeom>
              <a:avLst/>
              <a:gdLst/>
              <a:ahLst/>
              <a:cxnLst/>
              <a:rect l="l" t="t" r="r" b="b"/>
              <a:pathLst>
                <a:path w="1079500" h="1334135" extrusionOk="0">
                  <a:moveTo>
                    <a:pt x="257441" y="35458"/>
                  </a:moveTo>
                  <a:lnTo>
                    <a:pt x="187020" y="18821"/>
                  </a:lnTo>
                  <a:lnTo>
                    <a:pt x="130429" y="11950"/>
                  </a:lnTo>
                  <a:lnTo>
                    <a:pt x="73723" y="5918"/>
                  </a:lnTo>
                  <a:lnTo>
                    <a:pt x="8686" y="0"/>
                  </a:lnTo>
                  <a:lnTo>
                    <a:pt x="1346" y="6248"/>
                  </a:lnTo>
                  <a:lnTo>
                    <a:pt x="0" y="21907"/>
                  </a:lnTo>
                  <a:lnTo>
                    <a:pt x="4584" y="28397"/>
                  </a:lnTo>
                  <a:lnTo>
                    <a:pt x="11201" y="30492"/>
                  </a:lnTo>
                  <a:lnTo>
                    <a:pt x="13436" y="31038"/>
                  </a:lnTo>
                  <a:lnTo>
                    <a:pt x="70688" y="36271"/>
                  </a:lnTo>
                  <a:lnTo>
                    <a:pt x="126961" y="42265"/>
                  </a:lnTo>
                  <a:lnTo>
                    <a:pt x="183108" y="49098"/>
                  </a:lnTo>
                  <a:lnTo>
                    <a:pt x="247281" y="57937"/>
                  </a:lnTo>
                  <a:lnTo>
                    <a:pt x="255041" y="52146"/>
                  </a:lnTo>
                  <a:lnTo>
                    <a:pt x="257441" y="35458"/>
                  </a:lnTo>
                  <a:close/>
                </a:path>
                <a:path w="1079500" h="1334135" extrusionOk="0">
                  <a:moveTo>
                    <a:pt x="310299" y="422135"/>
                  </a:moveTo>
                  <a:lnTo>
                    <a:pt x="307390" y="405536"/>
                  </a:lnTo>
                  <a:lnTo>
                    <a:pt x="299491" y="399910"/>
                  </a:lnTo>
                  <a:lnTo>
                    <a:pt x="269227" y="405371"/>
                  </a:lnTo>
                  <a:lnTo>
                    <a:pt x="225323" y="414502"/>
                  </a:lnTo>
                  <a:lnTo>
                    <a:pt x="184569" y="440715"/>
                  </a:lnTo>
                  <a:lnTo>
                    <a:pt x="186067" y="447116"/>
                  </a:lnTo>
                  <a:lnTo>
                    <a:pt x="192252" y="453872"/>
                  </a:lnTo>
                  <a:lnTo>
                    <a:pt x="194614" y="455256"/>
                  </a:lnTo>
                  <a:lnTo>
                    <a:pt x="197015" y="456018"/>
                  </a:lnTo>
                  <a:lnTo>
                    <a:pt x="202107" y="457631"/>
                  </a:lnTo>
                  <a:lnTo>
                    <a:pt x="207822" y="456476"/>
                  </a:lnTo>
                  <a:lnTo>
                    <a:pt x="213423" y="451446"/>
                  </a:lnTo>
                  <a:lnTo>
                    <a:pt x="214477" y="449859"/>
                  </a:lnTo>
                  <a:lnTo>
                    <a:pt x="215328" y="448208"/>
                  </a:lnTo>
                  <a:lnTo>
                    <a:pt x="235470" y="443534"/>
                  </a:lnTo>
                  <a:lnTo>
                    <a:pt x="255727" y="439191"/>
                  </a:lnTo>
                  <a:lnTo>
                    <a:pt x="276059" y="435165"/>
                  </a:lnTo>
                  <a:lnTo>
                    <a:pt x="304685" y="430047"/>
                  </a:lnTo>
                  <a:lnTo>
                    <a:pt x="310299" y="422135"/>
                  </a:lnTo>
                  <a:close/>
                </a:path>
                <a:path w="1079500" h="1334135" extrusionOk="0">
                  <a:moveTo>
                    <a:pt x="957389" y="935202"/>
                  </a:moveTo>
                  <a:lnTo>
                    <a:pt x="946188" y="892771"/>
                  </a:lnTo>
                  <a:lnTo>
                    <a:pt x="904163" y="860107"/>
                  </a:lnTo>
                  <a:lnTo>
                    <a:pt x="847521" y="831380"/>
                  </a:lnTo>
                  <a:lnTo>
                    <a:pt x="785520" y="811225"/>
                  </a:lnTo>
                  <a:lnTo>
                    <a:pt x="587273" y="752449"/>
                  </a:lnTo>
                  <a:lnTo>
                    <a:pt x="551002" y="741603"/>
                  </a:lnTo>
                  <a:lnTo>
                    <a:pt x="514921" y="730300"/>
                  </a:lnTo>
                  <a:lnTo>
                    <a:pt x="479196" y="718172"/>
                  </a:lnTo>
                  <a:lnTo>
                    <a:pt x="426059" y="698055"/>
                  </a:lnTo>
                  <a:lnTo>
                    <a:pt x="407377" y="692759"/>
                  </a:lnTo>
                  <a:lnTo>
                    <a:pt x="388251" y="690181"/>
                  </a:lnTo>
                  <a:lnTo>
                    <a:pt x="368960" y="691578"/>
                  </a:lnTo>
                  <a:lnTo>
                    <a:pt x="335724" y="704862"/>
                  </a:lnTo>
                  <a:lnTo>
                    <a:pt x="310959" y="727951"/>
                  </a:lnTo>
                  <a:lnTo>
                    <a:pt x="298221" y="757174"/>
                  </a:lnTo>
                  <a:lnTo>
                    <a:pt x="301091" y="788797"/>
                  </a:lnTo>
                  <a:lnTo>
                    <a:pt x="304533" y="796658"/>
                  </a:lnTo>
                  <a:lnTo>
                    <a:pt x="308648" y="804303"/>
                  </a:lnTo>
                  <a:lnTo>
                    <a:pt x="317411" y="819404"/>
                  </a:lnTo>
                  <a:lnTo>
                    <a:pt x="331076" y="857643"/>
                  </a:lnTo>
                  <a:lnTo>
                    <a:pt x="332143" y="894994"/>
                  </a:lnTo>
                  <a:lnTo>
                    <a:pt x="324904" y="932383"/>
                  </a:lnTo>
                  <a:lnTo>
                    <a:pt x="313639" y="970749"/>
                  </a:lnTo>
                  <a:lnTo>
                    <a:pt x="306197" y="998791"/>
                  </a:lnTo>
                  <a:lnTo>
                    <a:pt x="300748" y="1027214"/>
                  </a:lnTo>
                  <a:lnTo>
                    <a:pt x="297307" y="1055903"/>
                  </a:lnTo>
                  <a:lnTo>
                    <a:pt x="295897" y="1084783"/>
                  </a:lnTo>
                  <a:lnTo>
                    <a:pt x="297561" y="1125093"/>
                  </a:lnTo>
                  <a:lnTo>
                    <a:pt x="304304" y="1165098"/>
                  </a:lnTo>
                  <a:lnTo>
                    <a:pt x="317080" y="1203909"/>
                  </a:lnTo>
                  <a:lnTo>
                    <a:pt x="336816" y="1240561"/>
                  </a:lnTo>
                  <a:lnTo>
                    <a:pt x="364490" y="1273797"/>
                  </a:lnTo>
                  <a:lnTo>
                    <a:pt x="399453" y="1301546"/>
                  </a:lnTo>
                  <a:lnTo>
                    <a:pt x="440207" y="1321765"/>
                  </a:lnTo>
                  <a:lnTo>
                    <a:pt x="485241" y="1332407"/>
                  </a:lnTo>
                  <a:lnTo>
                    <a:pt x="509384" y="1333639"/>
                  </a:lnTo>
                  <a:lnTo>
                    <a:pt x="533476" y="1332318"/>
                  </a:lnTo>
                  <a:lnTo>
                    <a:pt x="580885" y="1324229"/>
                  </a:lnTo>
                  <a:lnTo>
                    <a:pt x="621969" y="1312760"/>
                  </a:lnTo>
                  <a:lnTo>
                    <a:pt x="660095" y="1295908"/>
                  </a:lnTo>
                  <a:lnTo>
                    <a:pt x="694664" y="1270660"/>
                  </a:lnTo>
                  <a:lnTo>
                    <a:pt x="722287" y="1239608"/>
                  </a:lnTo>
                  <a:lnTo>
                    <a:pt x="744016" y="1204620"/>
                  </a:lnTo>
                  <a:lnTo>
                    <a:pt x="760857" y="1167549"/>
                  </a:lnTo>
                  <a:lnTo>
                    <a:pt x="777887" y="1118895"/>
                  </a:lnTo>
                  <a:lnTo>
                    <a:pt x="785812" y="1094409"/>
                  </a:lnTo>
                  <a:lnTo>
                    <a:pt x="794092" y="1070025"/>
                  </a:lnTo>
                  <a:lnTo>
                    <a:pt x="802017" y="1044562"/>
                  </a:lnTo>
                  <a:lnTo>
                    <a:pt x="813447" y="1017143"/>
                  </a:lnTo>
                  <a:lnTo>
                    <a:pt x="832497" y="997661"/>
                  </a:lnTo>
                  <a:lnTo>
                    <a:pt x="863269" y="996035"/>
                  </a:lnTo>
                  <a:lnTo>
                    <a:pt x="880097" y="999756"/>
                  </a:lnTo>
                  <a:lnTo>
                    <a:pt x="896594" y="1000899"/>
                  </a:lnTo>
                  <a:lnTo>
                    <a:pt x="942848" y="982027"/>
                  </a:lnTo>
                  <a:lnTo>
                    <a:pt x="954557" y="951255"/>
                  </a:lnTo>
                  <a:lnTo>
                    <a:pt x="957389" y="935202"/>
                  </a:lnTo>
                  <a:close/>
                </a:path>
                <a:path w="1079500" h="1334135" extrusionOk="0">
                  <a:moveTo>
                    <a:pt x="1079017" y="296633"/>
                  </a:moveTo>
                  <a:lnTo>
                    <a:pt x="1049070" y="243789"/>
                  </a:lnTo>
                  <a:lnTo>
                    <a:pt x="1045146" y="241350"/>
                  </a:lnTo>
                  <a:lnTo>
                    <a:pt x="1024597" y="228498"/>
                  </a:lnTo>
                  <a:lnTo>
                    <a:pt x="993800" y="217754"/>
                  </a:lnTo>
                  <a:lnTo>
                    <a:pt x="956475" y="211467"/>
                  </a:lnTo>
                  <a:lnTo>
                    <a:pt x="953909" y="211213"/>
                  </a:lnTo>
                  <a:lnTo>
                    <a:pt x="948588" y="210807"/>
                  </a:lnTo>
                  <a:lnTo>
                    <a:pt x="946505" y="206806"/>
                  </a:lnTo>
                  <a:lnTo>
                    <a:pt x="944410" y="202780"/>
                  </a:lnTo>
                  <a:lnTo>
                    <a:pt x="939507" y="195059"/>
                  </a:lnTo>
                  <a:lnTo>
                    <a:pt x="933843" y="187693"/>
                  </a:lnTo>
                  <a:lnTo>
                    <a:pt x="931506" y="185178"/>
                  </a:lnTo>
                  <a:lnTo>
                    <a:pt x="931506" y="281876"/>
                  </a:lnTo>
                  <a:lnTo>
                    <a:pt x="930960" y="294144"/>
                  </a:lnTo>
                  <a:lnTo>
                    <a:pt x="914793" y="323519"/>
                  </a:lnTo>
                  <a:lnTo>
                    <a:pt x="906145" y="318706"/>
                  </a:lnTo>
                  <a:lnTo>
                    <a:pt x="902563" y="311581"/>
                  </a:lnTo>
                  <a:lnTo>
                    <a:pt x="900176" y="305041"/>
                  </a:lnTo>
                  <a:lnTo>
                    <a:pt x="899045" y="297243"/>
                  </a:lnTo>
                  <a:lnTo>
                    <a:pt x="899147" y="287972"/>
                  </a:lnTo>
                  <a:lnTo>
                    <a:pt x="911783" y="248793"/>
                  </a:lnTo>
                  <a:lnTo>
                    <a:pt x="927404" y="241884"/>
                  </a:lnTo>
                  <a:lnTo>
                    <a:pt x="930008" y="255333"/>
                  </a:lnTo>
                  <a:lnTo>
                    <a:pt x="931278" y="268795"/>
                  </a:lnTo>
                  <a:lnTo>
                    <a:pt x="931506" y="281876"/>
                  </a:lnTo>
                  <a:lnTo>
                    <a:pt x="931506" y="185178"/>
                  </a:lnTo>
                  <a:lnTo>
                    <a:pt x="888301" y="156806"/>
                  </a:lnTo>
                  <a:lnTo>
                    <a:pt x="849528" y="149123"/>
                  </a:lnTo>
                  <a:lnTo>
                    <a:pt x="826833" y="150215"/>
                  </a:lnTo>
                  <a:lnTo>
                    <a:pt x="805141" y="155232"/>
                  </a:lnTo>
                  <a:lnTo>
                    <a:pt x="804265" y="155625"/>
                  </a:lnTo>
                  <a:lnTo>
                    <a:pt x="804265" y="254584"/>
                  </a:lnTo>
                  <a:lnTo>
                    <a:pt x="802386" y="272376"/>
                  </a:lnTo>
                  <a:lnTo>
                    <a:pt x="800557" y="283552"/>
                  </a:lnTo>
                  <a:lnTo>
                    <a:pt x="799973" y="285140"/>
                  </a:lnTo>
                  <a:lnTo>
                    <a:pt x="794753" y="293725"/>
                  </a:lnTo>
                  <a:lnTo>
                    <a:pt x="791248" y="293420"/>
                  </a:lnTo>
                  <a:lnTo>
                    <a:pt x="790625" y="293382"/>
                  </a:lnTo>
                  <a:lnTo>
                    <a:pt x="766381" y="256667"/>
                  </a:lnTo>
                  <a:lnTo>
                    <a:pt x="765746" y="243967"/>
                  </a:lnTo>
                  <a:lnTo>
                    <a:pt x="767486" y="231533"/>
                  </a:lnTo>
                  <a:lnTo>
                    <a:pt x="785507" y="201015"/>
                  </a:lnTo>
                  <a:lnTo>
                    <a:pt x="789609" y="204711"/>
                  </a:lnTo>
                  <a:lnTo>
                    <a:pt x="804265" y="254584"/>
                  </a:lnTo>
                  <a:lnTo>
                    <a:pt x="804265" y="155625"/>
                  </a:lnTo>
                  <a:lnTo>
                    <a:pt x="785152" y="163931"/>
                  </a:lnTo>
                  <a:lnTo>
                    <a:pt x="766889" y="156095"/>
                  </a:lnTo>
                  <a:lnTo>
                    <a:pt x="747115" y="150431"/>
                  </a:lnTo>
                  <a:lnTo>
                    <a:pt x="726325" y="146443"/>
                  </a:lnTo>
                  <a:lnTo>
                    <a:pt x="704989" y="143624"/>
                  </a:lnTo>
                  <a:lnTo>
                    <a:pt x="694270" y="142722"/>
                  </a:lnTo>
                  <a:lnTo>
                    <a:pt x="680847" y="143243"/>
                  </a:lnTo>
                  <a:lnTo>
                    <a:pt x="645756" y="170180"/>
                  </a:lnTo>
                  <a:lnTo>
                    <a:pt x="633857" y="229641"/>
                  </a:lnTo>
                  <a:lnTo>
                    <a:pt x="627684" y="273545"/>
                  </a:lnTo>
                  <a:lnTo>
                    <a:pt x="568769" y="714032"/>
                  </a:lnTo>
                  <a:lnTo>
                    <a:pt x="573392" y="720940"/>
                  </a:lnTo>
                  <a:lnTo>
                    <a:pt x="581101" y="723379"/>
                  </a:lnTo>
                  <a:lnTo>
                    <a:pt x="582002" y="723582"/>
                  </a:lnTo>
                  <a:lnTo>
                    <a:pt x="582866" y="723366"/>
                  </a:lnTo>
                  <a:lnTo>
                    <a:pt x="591235" y="724496"/>
                  </a:lnTo>
                  <a:lnTo>
                    <a:pt x="598906" y="718680"/>
                  </a:lnTo>
                  <a:lnTo>
                    <a:pt x="657136" y="283502"/>
                  </a:lnTo>
                  <a:lnTo>
                    <a:pt x="660692" y="257098"/>
                  </a:lnTo>
                  <a:lnTo>
                    <a:pt x="667626" y="212039"/>
                  </a:lnTo>
                  <a:lnTo>
                    <a:pt x="680847" y="172161"/>
                  </a:lnTo>
                  <a:lnTo>
                    <a:pt x="692264" y="172732"/>
                  </a:lnTo>
                  <a:lnTo>
                    <a:pt x="731189" y="178015"/>
                  </a:lnTo>
                  <a:lnTo>
                    <a:pt x="758190" y="185166"/>
                  </a:lnTo>
                  <a:lnTo>
                    <a:pt x="756666" y="186880"/>
                  </a:lnTo>
                  <a:lnTo>
                    <a:pt x="755015" y="188887"/>
                  </a:lnTo>
                  <a:lnTo>
                    <a:pt x="737946" y="224548"/>
                  </a:lnTo>
                  <a:lnTo>
                    <a:pt x="735368" y="242189"/>
                  </a:lnTo>
                  <a:lnTo>
                    <a:pt x="736307" y="260921"/>
                  </a:lnTo>
                  <a:lnTo>
                    <a:pt x="756335" y="304660"/>
                  </a:lnTo>
                  <a:lnTo>
                    <a:pt x="788593" y="323557"/>
                  </a:lnTo>
                  <a:lnTo>
                    <a:pt x="805434" y="320687"/>
                  </a:lnTo>
                  <a:lnTo>
                    <a:pt x="818489" y="310362"/>
                  </a:lnTo>
                  <a:lnTo>
                    <a:pt x="822477" y="303618"/>
                  </a:lnTo>
                  <a:lnTo>
                    <a:pt x="827595" y="294982"/>
                  </a:lnTo>
                  <a:lnTo>
                    <a:pt x="832637" y="276898"/>
                  </a:lnTo>
                  <a:lnTo>
                    <a:pt x="834910" y="253733"/>
                  </a:lnTo>
                  <a:lnTo>
                    <a:pt x="833970" y="232968"/>
                  </a:lnTo>
                  <a:lnTo>
                    <a:pt x="829932" y="215061"/>
                  </a:lnTo>
                  <a:lnTo>
                    <a:pt x="829792" y="214439"/>
                  </a:lnTo>
                  <a:lnTo>
                    <a:pt x="812736" y="184734"/>
                  </a:lnTo>
                  <a:lnTo>
                    <a:pt x="825436" y="181203"/>
                  </a:lnTo>
                  <a:lnTo>
                    <a:pt x="835558" y="179870"/>
                  </a:lnTo>
                  <a:lnTo>
                    <a:pt x="838733" y="179451"/>
                  </a:lnTo>
                  <a:lnTo>
                    <a:pt x="852335" y="179565"/>
                  </a:lnTo>
                  <a:lnTo>
                    <a:pt x="897902" y="195427"/>
                  </a:lnTo>
                  <a:lnTo>
                    <a:pt x="915162" y="213042"/>
                  </a:lnTo>
                  <a:lnTo>
                    <a:pt x="908837" y="215125"/>
                  </a:lnTo>
                  <a:lnTo>
                    <a:pt x="902563" y="217970"/>
                  </a:lnTo>
                  <a:lnTo>
                    <a:pt x="876490" y="248221"/>
                  </a:lnTo>
                  <a:lnTo>
                    <a:pt x="868565" y="297383"/>
                  </a:lnTo>
                  <a:lnTo>
                    <a:pt x="870432" y="311238"/>
                  </a:lnTo>
                  <a:lnTo>
                    <a:pt x="875436" y="325005"/>
                  </a:lnTo>
                  <a:lnTo>
                    <a:pt x="885101" y="338099"/>
                  </a:lnTo>
                  <a:lnTo>
                    <a:pt x="898766" y="347726"/>
                  </a:lnTo>
                  <a:lnTo>
                    <a:pt x="914869" y="352044"/>
                  </a:lnTo>
                  <a:lnTo>
                    <a:pt x="931887" y="349173"/>
                  </a:lnTo>
                  <a:lnTo>
                    <a:pt x="943546" y="341744"/>
                  </a:lnTo>
                  <a:lnTo>
                    <a:pt x="949236" y="334416"/>
                  </a:lnTo>
                  <a:lnTo>
                    <a:pt x="952373" y="330390"/>
                  </a:lnTo>
                  <a:lnTo>
                    <a:pt x="958342" y="315163"/>
                  </a:lnTo>
                  <a:lnTo>
                    <a:pt x="961364" y="296240"/>
                  </a:lnTo>
                  <a:lnTo>
                    <a:pt x="961402" y="295910"/>
                  </a:lnTo>
                  <a:lnTo>
                    <a:pt x="962025" y="283527"/>
                  </a:lnTo>
                  <a:lnTo>
                    <a:pt x="961936" y="270256"/>
                  </a:lnTo>
                  <a:lnTo>
                    <a:pt x="960920" y="256286"/>
                  </a:lnTo>
                  <a:lnTo>
                    <a:pt x="960310" y="252298"/>
                  </a:lnTo>
                  <a:lnTo>
                    <a:pt x="958773" y="242125"/>
                  </a:lnTo>
                  <a:lnTo>
                    <a:pt x="1010767" y="255409"/>
                  </a:lnTo>
                  <a:lnTo>
                    <a:pt x="1042327" y="280784"/>
                  </a:lnTo>
                  <a:lnTo>
                    <a:pt x="1048740" y="302869"/>
                  </a:lnTo>
                  <a:lnTo>
                    <a:pt x="1048550" y="303682"/>
                  </a:lnTo>
                  <a:lnTo>
                    <a:pt x="1017346" y="344436"/>
                  </a:lnTo>
                  <a:lnTo>
                    <a:pt x="980846" y="378053"/>
                  </a:lnTo>
                  <a:lnTo>
                    <a:pt x="969365" y="388835"/>
                  </a:lnTo>
                  <a:lnTo>
                    <a:pt x="932738" y="432955"/>
                  </a:lnTo>
                  <a:lnTo>
                    <a:pt x="908672" y="477240"/>
                  </a:lnTo>
                  <a:lnTo>
                    <a:pt x="798144" y="719429"/>
                  </a:lnTo>
                  <a:lnTo>
                    <a:pt x="794600" y="727113"/>
                  </a:lnTo>
                  <a:lnTo>
                    <a:pt x="797979" y="736180"/>
                  </a:lnTo>
                  <a:lnTo>
                    <a:pt x="813308" y="743102"/>
                  </a:lnTo>
                  <a:lnTo>
                    <a:pt x="822426" y="739825"/>
                  </a:lnTo>
                  <a:lnTo>
                    <a:pt x="825906" y="732129"/>
                  </a:lnTo>
                  <a:lnTo>
                    <a:pt x="926007" y="512495"/>
                  </a:lnTo>
                  <a:lnTo>
                    <a:pt x="946277" y="470344"/>
                  </a:lnTo>
                  <a:lnTo>
                    <a:pt x="971372" y="431533"/>
                  </a:lnTo>
                  <a:lnTo>
                    <a:pt x="1001560" y="400481"/>
                  </a:lnTo>
                  <a:lnTo>
                    <a:pt x="1026058" y="378333"/>
                  </a:lnTo>
                  <a:lnTo>
                    <a:pt x="1039266" y="365747"/>
                  </a:lnTo>
                  <a:lnTo>
                    <a:pt x="1068832" y="329869"/>
                  </a:lnTo>
                  <a:lnTo>
                    <a:pt x="1079004" y="297027"/>
                  </a:lnTo>
                  <a:lnTo>
                    <a:pt x="1079017" y="296633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/>
            <a:stretch/>
          </p:blipFill>
          <p:spPr bwMode="auto">
            <a:xfrm>
              <a:off x="1284921" y="336293"/>
              <a:ext cx="130033" cy="935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 bwMode="auto">
            <a:xfrm>
              <a:off x="1514102" y="0"/>
              <a:ext cx="391160" cy="300355"/>
            </a:xfrm>
            <a:custGeom>
              <a:avLst/>
              <a:gdLst/>
              <a:ahLst/>
              <a:cxnLst/>
              <a:rect l="l" t="t" r="r" b="b"/>
              <a:pathLst>
                <a:path w="391160" h="300354" extrusionOk="0">
                  <a:moveTo>
                    <a:pt x="151180" y="241160"/>
                  </a:moveTo>
                  <a:lnTo>
                    <a:pt x="150406" y="235483"/>
                  </a:lnTo>
                  <a:lnTo>
                    <a:pt x="123291" y="187172"/>
                  </a:lnTo>
                  <a:lnTo>
                    <a:pt x="99453" y="143421"/>
                  </a:lnTo>
                  <a:lnTo>
                    <a:pt x="76111" y="99339"/>
                  </a:lnTo>
                  <a:lnTo>
                    <a:pt x="53301" y="55041"/>
                  </a:lnTo>
                  <a:lnTo>
                    <a:pt x="27317" y="3048"/>
                  </a:lnTo>
                  <a:lnTo>
                    <a:pt x="18199" y="0"/>
                  </a:lnTo>
                  <a:lnTo>
                    <a:pt x="3048" y="7454"/>
                  </a:lnTo>
                  <a:lnTo>
                    <a:pt x="0" y="16573"/>
                  </a:lnTo>
                  <a:lnTo>
                    <a:pt x="25539" y="67856"/>
                  </a:lnTo>
                  <a:lnTo>
                    <a:pt x="47967" y="111467"/>
                  </a:lnTo>
                  <a:lnTo>
                    <a:pt x="70916" y="154863"/>
                  </a:lnTo>
                  <a:lnTo>
                    <a:pt x="94348" y="197967"/>
                  </a:lnTo>
                  <a:lnTo>
                    <a:pt x="118211" y="240665"/>
                  </a:lnTo>
                  <a:lnTo>
                    <a:pt x="117932" y="245059"/>
                  </a:lnTo>
                  <a:lnTo>
                    <a:pt x="119354" y="249428"/>
                  </a:lnTo>
                  <a:lnTo>
                    <a:pt x="124193" y="254635"/>
                  </a:lnTo>
                  <a:lnTo>
                    <a:pt x="126555" y="256032"/>
                  </a:lnTo>
                  <a:lnTo>
                    <a:pt x="129019" y="256806"/>
                  </a:lnTo>
                  <a:lnTo>
                    <a:pt x="132803" y="258000"/>
                  </a:lnTo>
                  <a:lnTo>
                    <a:pt x="136931" y="257873"/>
                  </a:lnTo>
                  <a:lnTo>
                    <a:pt x="144792" y="254266"/>
                  </a:lnTo>
                  <a:lnTo>
                    <a:pt x="148107" y="250596"/>
                  </a:lnTo>
                  <a:lnTo>
                    <a:pt x="151180" y="241160"/>
                  </a:lnTo>
                  <a:close/>
                </a:path>
                <a:path w="391160" h="300354" extrusionOk="0">
                  <a:moveTo>
                    <a:pt x="390791" y="290855"/>
                  </a:moveTo>
                  <a:lnTo>
                    <a:pt x="384111" y="229654"/>
                  </a:lnTo>
                  <a:lnTo>
                    <a:pt x="381838" y="176466"/>
                  </a:lnTo>
                  <a:lnTo>
                    <a:pt x="383413" y="174244"/>
                  </a:lnTo>
                  <a:lnTo>
                    <a:pt x="384441" y="171526"/>
                  </a:lnTo>
                  <a:lnTo>
                    <a:pt x="385013" y="160096"/>
                  </a:lnTo>
                  <a:lnTo>
                    <a:pt x="378548" y="152933"/>
                  </a:lnTo>
                  <a:lnTo>
                    <a:pt x="365315" y="152273"/>
                  </a:lnTo>
                  <a:lnTo>
                    <a:pt x="360781" y="153962"/>
                  </a:lnTo>
                  <a:lnTo>
                    <a:pt x="352031" y="162394"/>
                  </a:lnTo>
                  <a:lnTo>
                    <a:pt x="351345" y="169138"/>
                  </a:lnTo>
                  <a:lnTo>
                    <a:pt x="352031" y="201231"/>
                  </a:lnTo>
                  <a:lnTo>
                    <a:pt x="356133" y="258343"/>
                  </a:lnTo>
                  <a:lnTo>
                    <a:pt x="364642" y="297383"/>
                  </a:lnTo>
                  <a:lnTo>
                    <a:pt x="370090" y="299110"/>
                  </a:lnTo>
                  <a:lnTo>
                    <a:pt x="372198" y="299783"/>
                  </a:lnTo>
                  <a:lnTo>
                    <a:pt x="374446" y="300012"/>
                  </a:lnTo>
                  <a:lnTo>
                    <a:pt x="385000" y="298538"/>
                  </a:lnTo>
                  <a:lnTo>
                    <a:pt x="390791" y="290855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/>
            <a:stretch/>
          </p:blipFill>
          <p:spPr bwMode="auto">
            <a:xfrm>
              <a:off x="2130957" y="233175"/>
              <a:ext cx="210262" cy="22580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 bwMode="auto">
            <a:xfrm>
              <a:off x="2114202" y="542149"/>
              <a:ext cx="638810" cy="914400"/>
            </a:xfrm>
            <a:custGeom>
              <a:avLst/>
              <a:gdLst/>
              <a:ahLst/>
              <a:cxnLst/>
              <a:rect l="l" t="t" r="r" b="b"/>
              <a:pathLst>
                <a:path w="638810" h="914400" extrusionOk="0">
                  <a:moveTo>
                    <a:pt x="130340" y="893114"/>
                  </a:moveTo>
                  <a:lnTo>
                    <a:pt x="125895" y="884910"/>
                  </a:lnTo>
                  <a:lnTo>
                    <a:pt x="117462" y="882484"/>
                  </a:lnTo>
                  <a:lnTo>
                    <a:pt x="12827" y="853554"/>
                  </a:lnTo>
                  <a:lnTo>
                    <a:pt x="4432" y="858342"/>
                  </a:lnTo>
                  <a:lnTo>
                    <a:pt x="0" y="874382"/>
                  </a:lnTo>
                  <a:lnTo>
                    <a:pt x="4521" y="882611"/>
                  </a:lnTo>
                  <a:lnTo>
                    <a:pt x="12306" y="885075"/>
                  </a:lnTo>
                  <a:lnTo>
                    <a:pt x="117436" y="914158"/>
                  </a:lnTo>
                  <a:lnTo>
                    <a:pt x="125831" y="909370"/>
                  </a:lnTo>
                  <a:lnTo>
                    <a:pt x="130340" y="893114"/>
                  </a:lnTo>
                  <a:close/>
                </a:path>
                <a:path w="638810" h="914400" extrusionOk="0">
                  <a:moveTo>
                    <a:pt x="409587" y="414909"/>
                  </a:moveTo>
                  <a:lnTo>
                    <a:pt x="407949" y="410464"/>
                  </a:lnTo>
                  <a:lnTo>
                    <a:pt x="401345" y="404063"/>
                  </a:lnTo>
                  <a:lnTo>
                    <a:pt x="396849" y="402551"/>
                  </a:lnTo>
                  <a:lnTo>
                    <a:pt x="304850" y="413156"/>
                  </a:lnTo>
                  <a:lnTo>
                    <a:pt x="298856" y="420700"/>
                  </a:lnTo>
                  <a:lnTo>
                    <a:pt x="300583" y="435254"/>
                  </a:lnTo>
                  <a:lnTo>
                    <a:pt x="304876" y="440131"/>
                  </a:lnTo>
                  <a:lnTo>
                    <a:pt x="310400" y="441883"/>
                  </a:lnTo>
                  <a:lnTo>
                    <a:pt x="312369" y="442506"/>
                  </a:lnTo>
                  <a:lnTo>
                    <a:pt x="314540" y="442709"/>
                  </a:lnTo>
                  <a:lnTo>
                    <a:pt x="383120" y="434860"/>
                  </a:lnTo>
                  <a:lnTo>
                    <a:pt x="385584" y="437172"/>
                  </a:lnTo>
                  <a:lnTo>
                    <a:pt x="388848" y="438759"/>
                  </a:lnTo>
                  <a:lnTo>
                    <a:pt x="400875" y="439686"/>
                  </a:lnTo>
                  <a:lnTo>
                    <a:pt x="408216" y="433438"/>
                  </a:lnTo>
                  <a:lnTo>
                    <a:pt x="409587" y="414909"/>
                  </a:lnTo>
                  <a:close/>
                </a:path>
                <a:path w="638810" h="914400" extrusionOk="0">
                  <a:moveTo>
                    <a:pt x="550354" y="677735"/>
                  </a:moveTo>
                  <a:lnTo>
                    <a:pt x="550240" y="662178"/>
                  </a:lnTo>
                  <a:lnTo>
                    <a:pt x="544372" y="655675"/>
                  </a:lnTo>
                  <a:lnTo>
                    <a:pt x="536613" y="654900"/>
                  </a:lnTo>
                  <a:lnTo>
                    <a:pt x="490131" y="649655"/>
                  </a:lnTo>
                  <a:lnTo>
                    <a:pt x="443661" y="643445"/>
                  </a:lnTo>
                  <a:lnTo>
                    <a:pt x="397268" y="636295"/>
                  </a:lnTo>
                  <a:lnTo>
                    <a:pt x="351053" y="628205"/>
                  </a:lnTo>
                  <a:lnTo>
                    <a:pt x="305066" y="619188"/>
                  </a:lnTo>
                  <a:lnTo>
                    <a:pt x="251193" y="607377"/>
                  </a:lnTo>
                  <a:lnTo>
                    <a:pt x="242989" y="612546"/>
                  </a:lnTo>
                  <a:lnTo>
                    <a:pt x="239280" y="628586"/>
                  </a:lnTo>
                  <a:lnTo>
                    <a:pt x="243865" y="636358"/>
                  </a:lnTo>
                  <a:lnTo>
                    <a:pt x="251358" y="638721"/>
                  </a:lnTo>
                  <a:lnTo>
                    <a:pt x="252641" y="638975"/>
                  </a:lnTo>
                  <a:lnTo>
                    <a:pt x="304673" y="650214"/>
                  </a:lnTo>
                  <a:lnTo>
                    <a:pt x="357073" y="660285"/>
                  </a:lnTo>
                  <a:lnTo>
                    <a:pt x="409765" y="669163"/>
                  </a:lnTo>
                  <a:lnTo>
                    <a:pt x="462622" y="676846"/>
                  </a:lnTo>
                  <a:lnTo>
                    <a:pt x="515543" y="683298"/>
                  </a:lnTo>
                  <a:lnTo>
                    <a:pt x="518553" y="685685"/>
                  </a:lnTo>
                  <a:lnTo>
                    <a:pt x="522503" y="686854"/>
                  </a:lnTo>
                  <a:lnTo>
                    <a:pt x="544588" y="684314"/>
                  </a:lnTo>
                  <a:lnTo>
                    <a:pt x="550354" y="677735"/>
                  </a:lnTo>
                  <a:close/>
                </a:path>
                <a:path w="638810" h="914400" extrusionOk="0">
                  <a:moveTo>
                    <a:pt x="638416" y="16713"/>
                  </a:moveTo>
                  <a:lnTo>
                    <a:pt x="633933" y="4089"/>
                  </a:lnTo>
                  <a:lnTo>
                    <a:pt x="627862" y="0"/>
                  </a:lnTo>
                  <a:lnTo>
                    <a:pt x="621220" y="228"/>
                  </a:lnTo>
                  <a:lnTo>
                    <a:pt x="577049" y="4076"/>
                  </a:lnTo>
                  <a:lnTo>
                    <a:pt x="533400" y="11620"/>
                  </a:lnTo>
                  <a:lnTo>
                    <a:pt x="490359" y="21564"/>
                  </a:lnTo>
                  <a:lnTo>
                    <a:pt x="398970" y="45339"/>
                  </a:lnTo>
                  <a:lnTo>
                    <a:pt x="350748" y="55930"/>
                  </a:lnTo>
                  <a:lnTo>
                    <a:pt x="302768" y="62623"/>
                  </a:lnTo>
                  <a:lnTo>
                    <a:pt x="254457" y="63665"/>
                  </a:lnTo>
                  <a:lnTo>
                    <a:pt x="246113" y="63258"/>
                  </a:lnTo>
                  <a:lnTo>
                    <a:pt x="238950" y="69723"/>
                  </a:lnTo>
                  <a:lnTo>
                    <a:pt x="253072" y="94119"/>
                  </a:lnTo>
                  <a:lnTo>
                    <a:pt x="304952" y="92989"/>
                  </a:lnTo>
                  <a:lnTo>
                    <a:pt x="356069" y="85890"/>
                  </a:lnTo>
                  <a:lnTo>
                    <a:pt x="406412" y="74891"/>
                  </a:lnTo>
                  <a:lnTo>
                    <a:pt x="455955" y="62090"/>
                  </a:lnTo>
                  <a:lnTo>
                    <a:pt x="490372" y="53035"/>
                  </a:lnTo>
                  <a:lnTo>
                    <a:pt x="525145" y="44615"/>
                  </a:lnTo>
                  <a:lnTo>
                    <a:pt x="560158" y="37553"/>
                  </a:lnTo>
                  <a:lnTo>
                    <a:pt x="595299" y="32600"/>
                  </a:lnTo>
                  <a:lnTo>
                    <a:pt x="595655" y="33274"/>
                  </a:lnTo>
                  <a:lnTo>
                    <a:pt x="601586" y="41313"/>
                  </a:lnTo>
                  <a:lnTo>
                    <a:pt x="611162" y="42659"/>
                  </a:lnTo>
                  <a:lnTo>
                    <a:pt x="636308" y="23647"/>
                  </a:lnTo>
                  <a:lnTo>
                    <a:pt x="638416" y="16713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/>
            <a:stretch/>
          </p:blipFill>
          <p:spPr bwMode="auto">
            <a:xfrm>
              <a:off x="0" y="5785413"/>
              <a:ext cx="2433608" cy="2729551"/>
            </a:xfrm>
            <a:prstGeom prst="rect">
              <a:avLst/>
            </a:prstGeom>
          </p:spPr>
        </p:pic>
      </p:grpSp>
      <p:sp>
        <p:nvSpPr>
          <p:cNvPr id="458306512" name="TextBox 458306511"/>
          <p:cNvSpPr txBox="1"/>
          <p:nvPr/>
        </p:nvSpPr>
        <p:spPr bwMode="auto">
          <a:xfrm>
            <a:off x="2450730" y="3035150"/>
            <a:ext cx="14265702" cy="5212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just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Проведение групповых и индивидуальных общеразвивающих занятий с детьми, имеющими нормативные темпы развития и направленные на их общее психофизическое развитие и подготовку детей к школе.</a:t>
            </a:r>
            <a:endParaRPr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endParaRPr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Проведение групповых и индивидуальных занятий с детьми с ОВЗ направленные на коррекцию их психофизическое развития и подготовку детей к школе.</a:t>
            </a:r>
            <a:endParaRPr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endParaRPr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Занятия с детьми в группах кратковременного пребывания, группах выходного дня и других группах, созданных по запросу родителей (законных представителей). </a:t>
            </a:r>
            <a:endParaRPr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endParaRPr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Оказание индивидуально ориентированной психолого-педагогической   помощи детям  и их семьям.</a:t>
            </a:r>
            <a:endParaRPr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1312727640" name="TextBox 1312727639"/>
          <p:cNvSpPr txBox="1"/>
          <p:nvPr/>
        </p:nvSpPr>
        <p:spPr bwMode="auto">
          <a:xfrm>
            <a:off x="4132756" y="1544994"/>
            <a:ext cx="11335460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en-US" sz="72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Функции Центра</a:t>
            </a:r>
            <a:endParaRPr sz="7200" b="0" i="0">
              <a:latin typeface="Calibri"/>
              <a:cs typeface="Calibri"/>
            </a:endParaRPr>
          </a:p>
        </p:txBody>
      </p:sp>
      <p:sp>
        <p:nvSpPr>
          <p:cNvPr id="810203270" name="object 4"/>
          <p:cNvSpPr/>
          <p:nvPr/>
        </p:nvSpPr>
        <p:spPr bwMode="auto">
          <a:xfrm>
            <a:off x="2080764" y="3029391"/>
            <a:ext cx="295273" cy="504824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2058961755" name="object 4"/>
          <p:cNvSpPr/>
          <p:nvPr/>
        </p:nvSpPr>
        <p:spPr bwMode="auto">
          <a:xfrm>
            <a:off x="2045213" y="4708227"/>
            <a:ext cx="295273" cy="504824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936411135" name="object 4"/>
          <p:cNvSpPr/>
          <p:nvPr/>
        </p:nvSpPr>
        <p:spPr bwMode="auto">
          <a:xfrm>
            <a:off x="2045213" y="6017914"/>
            <a:ext cx="295273" cy="504824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50191893" name="object 4"/>
          <p:cNvSpPr/>
          <p:nvPr/>
        </p:nvSpPr>
        <p:spPr bwMode="auto">
          <a:xfrm>
            <a:off x="2080764" y="7387133"/>
            <a:ext cx="295273" cy="504824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9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9143999" y="4638724"/>
            <a:ext cx="4640580" cy="4722495"/>
          </a:xfrm>
          <a:custGeom>
            <a:avLst/>
            <a:gdLst/>
            <a:ahLst/>
            <a:cxnLst/>
            <a:rect l="l" t="t" r="r" b="b"/>
            <a:pathLst>
              <a:path w="4640580" h="4722495" extrusionOk="0">
                <a:moveTo>
                  <a:pt x="1665053" y="4681096"/>
                </a:moveTo>
                <a:lnTo>
                  <a:pt x="1570592" y="4721994"/>
                </a:lnTo>
                <a:lnTo>
                  <a:pt x="1550723" y="4716758"/>
                </a:lnTo>
                <a:lnTo>
                  <a:pt x="1534319" y="4710021"/>
                </a:lnTo>
                <a:lnTo>
                  <a:pt x="1518836" y="4689046"/>
                </a:lnTo>
                <a:lnTo>
                  <a:pt x="1509940" y="4679058"/>
                </a:lnTo>
                <a:lnTo>
                  <a:pt x="1502584" y="4668404"/>
                </a:lnTo>
                <a:lnTo>
                  <a:pt x="1496768" y="4657083"/>
                </a:lnTo>
                <a:lnTo>
                  <a:pt x="1492364" y="4645150"/>
                </a:lnTo>
                <a:lnTo>
                  <a:pt x="1480049" y="4608964"/>
                </a:lnTo>
                <a:lnTo>
                  <a:pt x="1470599" y="4585377"/>
                </a:lnTo>
                <a:lnTo>
                  <a:pt x="1466901" y="4573139"/>
                </a:lnTo>
                <a:lnTo>
                  <a:pt x="1460081" y="4548413"/>
                </a:lnTo>
                <a:lnTo>
                  <a:pt x="1454032" y="4523354"/>
                </a:lnTo>
                <a:lnTo>
                  <a:pt x="1452644" y="4510116"/>
                </a:lnTo>
                <a:lnTo>
                  <a:pt x="1445632" y="4485473"/>
                </a:lnTo>
                <a:lnTo>
                  <a:pt x="1441701" y="4459497"/>
                </a:lnTo>
                <a:lnTo>
                  <a:pt x="1434689" y="4434854"/>
                </a:lnTo>
                <a:lnTo>
                  <a:pt x="1425478" y="4383485"/>
                </a:lnTo>
                <a:lnTo>
                  <a:pt x="1414343" y="4332949"/>
                </a:lnTo>
                <a:lnTo>
                  <a:pt x="1397391" y="4271093"/>
                </a:lnTo>
                <a:lnTo>
                  <a:pt x="1385870" y="4220724"/>
                </a:lnTo>
                <a:lnTo>
                  <a:pt x="1373966" y="4170521"/>
                </a:lnTo>
                <a:lnTo>
                  <a:pt x="1368487" y="4131375"/>
                </a:lnTo>
                <a:lnTo>
                  <a:pt x="1358752" y="4080233"/>
                </a:lnTo>
                <a:lnTo>
                  <a:pt x="1349213" y="4029006"/>
                </a:lnTo>
                <a:lnTo>
                  <a:pt x="1339280" y="3977949"/>
                </a:lnTo>
                <a:lnTo>
                  <a:pt x="1335284" y="3952001"/>
                </a:lnTo>
                <a:lnTo>
                  <a:pt x="1325858" y="3914565"/>
                </a:lnTo>
                <a:lnTo>
                  <a:pt x="1315661" y="3877462"/>
                </a:lnTo>
                <a:lnTo>
                  <a:pt x="1309355" y="3852513"/>
                </a:lnTo>
                <a:lnTo>
                  <a:pt x="1294217" y="3817550"/>
                </a:lnTo>
                <a:lnTo>
                  <a:pt x="1226202" y="3805480"/>
                </a:lnTo>
                <a:lnTo>
                  <a:pt x="1191019" y="3793034"/>
                </a:lnTo>
                <a:lnTo>
                  <a:pt x="1161267" y="3792077"/>
                </a:lnTo>
                <a:lnTo>
                  <a:pt x="1075372" y="3773909"/>
                </a:lnTo>
                <a:lnTo>
                  <a:pt x="1055566" y="3768645"/>
                </a:lnTo>
                <a:lnTo>
                  <a:pt x="1017496" y="3757450"/>
                </a:lnTo>
                <a:lnTo>
                  <a:pt x="997690" y="3752185"/>
                </a:lnTo>
                <a:lnTo>
                  <a:pt x="957438" y="3741935"/>
                </a:lnTo>
                <a:lnTo>
                  <a:pt x="878473" y="3720767"/>
                </a:lnTo>
                <a:lnTo>
                  <a:pt x="798032" y="3700238"/>
                </a:lnTo>
                <a:lnTo>
                  <a:pt x="758998" y="3689459"/>
                </a:lnTo>
                <a:lnTo>
                  <a:pt x="725781" y="3690002"/>
                </a:lnTo>
                <a:lnTo>
                  <a:pt x="650089" y="3667417"/>
                </a:lnTo>
                <a:lnTo>
                  <a:pt x="579507" y="3656458"/>
                </a:lnTo>
                <a:lnTo>
                  <a:pt x="541693" y="3645152"/>
                </a:lnTo>
                <a:lnTo>
                  <a:pt x="492089" y="3625111"/>
                </a:lnTo>
                <a:lnTo>
                  <a:pt x="403762" y="3607996"/>
                </a:lnTo>
                <a:lnTo>
                  <a:pt x="355342" y="3587442"/>
                </a:lnTo>
                <a:lnTo>
                  <a:pt x="312755" y="3578202"/>
                </a:lnTo>
                <a:lnTo>
                  <a:pt x="256548" y="3561020"/>
                </a:lnTo>
                <a:lnTo>
                  <a:pt x="206180" y="3541310"/>
                </a:lnTo>
                <a:lnTo>
                  <a:pt x="172881" y="3514209"/>
                </a:lnTo>
                <a:lnTo>
                  <a:pt x="166342" y="3475523"/>
                </a:lnTo>
                <a:lnTo>
                  <a:pt x="168098" y="3460923"/>
                </a:lnTo>
                <a:lnTo>
                  <a:pt x="171395" y="3445657"/>
                </a:lnTo>
                <a:lnTo>
                  <a:pt x="175461" y="3430057"/>
                </a:lnTo>
                <a:lnTo>
                  <a:pt x="206439" y="3388966"/>
                </a:lnTo>
                <a:lnTo>
                  <a:pt x="216088" y="3370949"/>
                </a:lnTo>
                <a:lnTo>
                  <a:pt x="232306" y="3336249"/>
                </a:lnTo>
                <a:lnTo>
                  <a:pt x="250088" y="3287032"/>
                </a:lnTo>
                <a:lnTo>
                  <a:pt x="251203" y="3272710"/>
                </a:lnTo>
                <a:lnTo>
                  <a:pt x="257363" y="3270043"/>
                </a:lnTo>
                <a:lnTo>
                  <a:pt x="258478" y="3255721"/>
                </a:lnTo>
                <a:lnTo>
                  <a:pt x="264638" y="3253054"/>
                </a:lnTo>
                <a:lnTo>
                  <a:pt x="274287" y="3235037"/>
                </a:lnTo>
                <a:lnTo>
                  <a:pt x="287828" y="3229174"/>
                </a:lnTo>
                <a:lnTo>
                  <a:pt x="295552" y="3211991"/>
                </a:lnTo>
                <a:lnTo>
                  <a:pt x="316559" y="3189056"/>
                </a:lnTo>
                <a:lnTo>
                  <a:pt x="327107" y="3170650"/>
                </a:lnTo>
                <a:lnTo>
                  <a:pt x="338425" y="3151911"/>
                </a:lnTo>
                <a:lnTo>
                  <a:pt x="349357" y="3133338"/>
                </a:lnTo>
                <a:lnTo>
                  <a:pt x="372506" y="3095637"/>
                </a:lnTo>
                <a:lnTo>
                  <a:pt x="422310" y="3032556"/>
                </a:lnTo>
                <a:lnTo>
                  <a:pt x="445459" y="2994855"/>
                </a:lnTo>
                <a:lnTo>
                  <a:pt x="496032" y="2931441"/>
                </a:lnTo>
                <a:lnTo>
                  <a:pt x="506452" y="2913090"/>
                </a:lnTo>
                <a:lnTo>
                  <a:pt x="517256" y="2894573"/>
                </a:lnTo>
                <a:lnTo>
                  <a:pt x="528831" y="2875723"/>
                </a:lnTo>
                <a:lnTo>
                  <a:pt x="541560" y="2856372"/>
                </a:lnTo>
                <a:lnTo>
                  <a:pt x="592134" y="2792958"/>
                </a:lnTo>
                <a:lnTo>
                  <a:pt x="583920" y="2796514"/>
                </a:lnTo>
                <a:lnTo>
                  <a:pt x="596713" y="2777136"/>
                </a:lnTo>
                <a:lnTo>
                  <a:pt x="615715" y="2727391"/>
                </a:lnTo>
                <a:lnTo>
                  <a:pt x="628508" y="2708013"/>
                </a:lnTo>
                <a:lnTo>
                  <a:pt x="647165" y="2672256"/>
                </a:lnTo>
                <a:lnTo>
                  <a:pt x="650333" y="2657045"/>
                </a:lnTo>
                <a:lnTo>
                  <a:pt x="622874" y="2627416"/>
                </a:lnTo>
                <a:lnTo>
                  <a:pt x="607328" y="2606469"/>
                </a:lnTo>
                <a:lnTo>
                  <a:pt x="597982" y="2596676"/>
                </a:lnTo>
                <a:lnTo>
                  <a:pt x="584361" y="2574895"/>
                </a:lnTo>
                <a:lnTo>
                  <a:pt x="576171" y="2564602"/>
                </a:lnTo>
                <a:lnTo>
                  <a:pt x="554936" y="2532278"/>
                </a:lnTo>
                <a:lnTo>
                  <a:pt x="534087" y="2499787"/>
                </a:lnTo>
                <a:lnTo>
                  <a:pt x="514008" y="2466963"/>
                </a:lnTo>
                <a:lnTo>
                  <a:pt x="495084" y="2433638"/>
                </a:lnTo>
                <a:lnTo>
                  <a:pt x="475518" y="2400592"/>
                </a:lnTo>
                <a:lnTo>
                  <a:pt x="454027" y="2368379"/>
                </a:lnTo>
                <a:lnTo>
                  <a:pt x="426720" y="2324845"/>
                </a:lnTo>
                <a:lnTo>
                  <a:pt x="404844" y="2292798"/>
                </a:lnTo>
                <a:lnTo>
                  <a:pt x="384188" y="2260224"/>
                </a:lnTo>
                <a:lnTo>
                  <a:pt x="344415" y="2194409"/>
                </a:lnTo>
                <a:lnTo>
                  <a:pt x="323758" y="2161835"/>
                </a:lnTo>
                <a:lnTo>
                  <a:pt x="318070" y="2150458"/>
                </a:lnTo>
                <a:lnTo>
                  <a:pt x="310201" y="2140026"/>
                </a:lnTo>
                <a:lnTo>
                  <a:pt x="304513" y="2128649"/>
                </a:lnTo>
                <a:lnTo>
                  <a:pt x="280335" y="2097600"/>
                </a:lnTo>
                <a:lnTo>
                  <a:pt x="250680" y="2055082"/>
                </a:lnTo>
                <a:lnTo>
                  <a:pt x="220665" y="2012720"/>
                </a:lnTo>
                <a:lnTo>
                  <a:pt x="195410" y="1982137"/>
                </a:lnTo>
                <a:lnTo>
                  <a:pt x="164893" y="1939993"/>
                </a:lnTo>
                <a:lnTo>
                  <a:pt x="134232" y="1897911"/>
                </a:lnTo>
                <a:lnTo>
                  <a:pt x="108545" y="1867515"/>
                </a:lnTo>
                <a:lnTo>
                  <a:pt x="92934" y="1846595"/>
                </a:lnTo>
                <a:lnTo>
                  <a:pt x="68299" y="1815744"/>
                </a:lnTo>
                <a:lnTo>
                  <a:pt x="57734" y="1806479"/>
                </a:lnTo>
                <a:lnTo>
                  <a:pt x="50250" y="1795880"/>
                </a:lnTo>
                <a:lnTo>
                  <a:pt x="36821" y="1774016"/>
                </a:lnTo>
                <a:lnTo>
                  <a:pt x="851670" y="1421216"/>
                </a:lnTo>
                <a:lnTo>
                  <a:pt x="848981" y="1380862"/>
                </a:lnTo>
                <a:lnTo>
                  <a:pt x="847063" y="1340175"/>
                </a:lnTo>
                <a:lnTo>
                  <a:pt x="841638" y="1287167"/>
                </a:lnTo>
                <a:lnTo>
                  <a:pt x="843570" y="1244813"/>
                </a:lnTo>
                <a:lnTo>
                  <a:pt x="842783" y="1217475"/>
                </a:lnTo>
                <a:lnTo>
                  <a:pt x="842381" y="1189971"/>
                </a:lnTo>
                <a:lnTo>
                  <a:pt x="842749" y="1162133"/>
                </a:lnTo>
                <a:lnTo>
                  <a:pt x="844272" y="1133795"/>
                </a:lnTo>
                <a:lnTo>
                  <a:pt x="845153" y="1105735"/>
                </a:lnTo>
                <a:lnTo>
                  <a:pt x="844109" y="1078508"/>
                </a:lnTo>
                <a:lnTo>
                  <a:pt x="842296" y="1051615"/>
                </a:lnTo>
                <a:lnTo>
                  <a:pt x="840867" y="1024555"/>
                </a:lnTo>
                <a:lnTo>
                  <a:pt x="834905" y="985619"/>
                </a:lnTo>
                <a:lnTo>
                  <a:pt x="833605" y="958503"/>
                </a:lnTo>
                <a:lnTo>
                  <a:pt x="831534" y="931721"/>
                </a:lnTo>
                <a:lnTo>
                  <a:pt x="828309" y="905439"/>
                </a:lnTo>
                <a:lnTo>
                  <a:pt x="825725" y="878879"/>
                </a:lnTo>
                <a:lnTo>
                  <a:pt x="820020" y="839832"/>
                </a:lnTo>
                <a:lnTo>
                  <a:pt x="820131" y="812105"/>
                </a:lnTo>
                <a:lnTo>
                  <a:pt x="819858" y="784545"/>
                </a:lnTo>
                <a:lnTo>
                  <a:pt x="818365" y="757513"/>
                </a:lnTo>
                <a:lnTo>
                  <a:pt x="808793" y="692461"/>
                </a:lnTo>
                <a:lnTo>
                  <a:pt x="807300" y="665429"/>
                </a:lnTo>
                <a:lnTo>
                  <a:pt x="805742" y="638424"/>
                </a:lnTo>
                <a:lnTo>
                  <a:pt x="803030" y="611920"/>
                </a:lnTo>
                <a:lnTo>
                  <a:pt x="804594" y="597404"/>
                </a:lnTo>
                <a:lnTo>
                  <a:pt x="800727" y="571400"/>
                </a:lnTo>
                <a:lnTo>
                  <a:pt x="797092" y="559134"/>
                </a:lnTo>
                <a:lnTo>
                  <a:pt x="795768" y="545868"/>
                </a:lnTo>
                <a:lnTo>
                  <a:pt x="795985" y="531935"/>
                </a:lnTo>
                <a:lnTo>
                  <a:pt x="802017" y="529324"/>
                </a:lnTo>
                <a:lnTo>
                  <a:pt x="810639" y="511751"/>
                </a:lnTo>
                <a:lnTo>
                  <a:pt x="867110" y="487301"/>
                </a:lnTo>
                <a:lnTo>
                  <a:pt x="879536" y="495761"/>
                </a:lnTo>
                <a:lnTo>
                  <a:pt x="891191" y="504553"/>
                </a:lnTo>
                <a:lnTo>
                  <a:pt x="897416" y="501858"/>
                </a:lnTo>
                <a:lnTo>
                  <a:pt x="943765" y="509470"/>
                </a:lnTo>
                <a:lnTo>
                  <a:pt x="994005" y="529235"/>
                </a:lnTo>
                <a:lnTo>
                  <a:pt x="1082467" y="546291"/>
                </a:lnTo>
                <a:lnTo>
                  <a:pt x="1138351" y="563613"/>
                </a:lnTo>
                <a:lnTo>
                  <a:pt x="1238431" y="575640"/>
                </a:lnTo>
                <a:lnTo>
                  <a:pt x="1292947" y="593554"/>
                </a:lnTo>
                <a:lnTo>
                  <a:pt x="1342188" y="599913"/>
                </a:lnTo>
                <a:lnTo>
                  <a:pt x="1443350" y="625310"/>
                </a:lnTo>
                <a:lnTo>
                  <a:pt x="1495285" y="644342"/>
                </a:lnTo>
                <a:lnTo>
                  <a:pt x="1593984" y="670805"/>
                </a:lnTo>
                <a:lnTo>
                  <a:pt x="1640839" y="678197"/>
                </a:lnTo>
                <a:lnTo>
                  <a:pt x="1692818" y="697210"/>
                </a:lnTo>
                <a:lnTo>
                  <a:pt x="1787099" y="711746"/>
                </a:lnTo>
                <a:lnTo>
                  <a:pt x="1839583" y="730541"/>
                </a:lnTo>
                <a:lnTo>
                  <a:pt x="1887279" y="737569"/>
                </a:lnTo>
                <a:lnTo>
                  <a:pt x="1940324" y="756120"/>
                </a:lnTo>
                <a:lnTo>
                  <a:pt x="2037409" y="769443"/>
                </a:lnTo>
                <a:lnTo>
                  <a:pt x="2061001" y="773068"/>
                </a:lnTo>
                <a:lnTo>
                  <a:pt x="2090023" y="788180"/>
                </a:lnTo>
                <a:lnTo>
                  <a:pt x="2114770" y="791305"/>
                </a:lnTo>
                <a:lnTo>
                  <a:pt x="2140671" y="793930"/>
                </a:lnTo>
                <a:lnTo>
                  <a:pt x="2152992" y="788596"/>
                </a:lnTo>
                <a:lnTo>
                  <a:pt x="2166252" y="796694"/>
                </a:lnTo>
                <a:lnTo>
                  <a:pt x="3263862" y="321470"/>
                </a:lnTo>
                <a:lnTo>
                  <a:pt x="3267836" y="347427"/>
                </a:lnTo>
                <a:lnTo>
                  <a:pt x="3274183" y="386197"/>
                </a:lnTo>
                <a:lnTo>
                  <a:pt x="3281299" y="424634"/>
                </a:lnTo>
                <a:lnTo>
                  <a:pt x="3295941" y="487491"/>
                </a:lnTo>
                <a:lnTo>
                  <a:pt x="3302095" y="526344"/>
                </a:lnTo>
                <a:lnTo>
                  <a:pt x="3303419" y="539610"/>
                </a:lnTo>
                <a:lnTo>
                  <a:pt x="3309725" y="564559"/>
                </a:lnTo>
                <a:lnTo>
                  <a:pt x="3314875" y="590007"/>
                </a:lnTo>
                <a:lnTo>
                  <a:pt x="3314210" y="604134"/>
                </a:lnTo>
                <a:lnTo>
                  <a:pt x="3318206" y="630083"/>
                </a:lnTo>
                <a:lnTo>
                  <a:pt x="3324167" y="669020"/>
                </a:lnTo>
                <a:lnTo>
                  <a:pt x="3330514" y="707790"/>
                </a:lnTo>
                <a:lnTo>
                  <a:pt x="3337630" y="746226"/>
                </a:lnTo>
                <a:lnTo>
                  <a:pt x="3345902" y="784163"/>
                </a:lnTo>
                <a:lnTo>
                  <a:pt x="3353531" y="822377"/>
                </a:lnTo>
                <a:lnTo>
                  <a:pt x="3359236" y="861425"/>
                </a:lnTo>
                <a:lnTo>
                  <a:pt x="3369217" y="912461"/>
                </a:lnTo>
                <a:lnTo>
                  <a:pt x="3374536" y="951675"/>
                </a:lnTo>
                <a:lnTo>
                  <a:pt x="3377826" y="977929"/>
                </a:lnTo>
                <a:lnTo>
                  <a:pt x="3387912" y="1042759"/>
                </a:lnTo>
                <a:lnTo>
                  <a:pt x="3396248" y="1080667"/>
                </a:lnTo>
                <a:lnTo>
                  <a:pt x="3404110" y="1132620"/>
                </a:lnTo>
                <a:lnTo>
                  <a:pt x="3607540" y="1155257"/>
                </a:lnTo>
                <a:lnTo>
                  <a:pt x="3706974" y="1167563"/>
                </a:lnTo>
                <a:lnTo>
                  <a:pt x="3742886" y="1165853"/>
                </a:lnTo>
                <a:lnTo>
                  <a:pt x="3784229" y="1175631"/>
                </a:lnTo>
                <a:lnTo>
                  <a:pt x="3826343" y="1185076"/>
                </a:lnTo>
                <a:lnTo>
                  <a:pt x="3869612" y="1194021"/>
                </a:lnTo>
                <a:lnTo>
                  <a:pt x="3907898" y="1191284"/>
                </a:lnTo>
                <a:lnTo>
                  <a:pt x="3993024" y="1209785"/>
                </a:lnTo>
                <a:lnTo>
                  <a:pt x="4031310" y="1207047"/>
                </a:lnTo>
                <a:lnTo>
                  <a:pt x="4095732" y="1220673"/>
                </a:lnTo>
                <a:lnTo>
                  <a:pt x="4112160" y="1213560"/>
                </a:lnTo>
                <a:lnTo>
                  <a:pt x="4153054" y="1223533"/>
                </a:lnTo>
                <a:lnTo>
                  <a:pt x="4188902" y="1221851"/>
                </a:lnTo>
                <a:lnTo>
                  <a:pt x="4229796" y="1231824"/>
                </a:lnTo>
                <a:lnTo>
                  <a:pt x="4265645" y="1230142"/>
                </a:lnTo>
                <a:lnTo>
                  <a:pt x="4283012" y="1236462"/>
                </a:lnTo>
                <a:lnTo>
                  <a:pt x="4291707" y="1232698"/>
                </a:lnTo>
                <a:lnTo>
                  <a:pt x="4357187" y="1245865"/>
                </a:lnTo>
                <a:lnTo>
                  <a:pt x="4394896" y="1243377"/>
                </a:lnTo>
                <a:lnTo>
                  <a:pt x="4436497" y="1253045"/>
                </a:lnTo>
                <a:lnTo>
                  <a:pt x="4458909" y="1271019"/>
                </a:lnTo>
                <a:lnTo>
                  <a:pt x="4465070" y="1268352"/>
                </a:lnTo>
                <a:lnTo>
                  <a:pt x="4476276" y="1277339"/>
                </a:lnTo>
                <a:lnTo>
                  <a:pt x="4516056" y="1301634"/>
                </a:lnTo>
                <a:lnTo>
                  <a:pt x="4525016" y="1311594"/>
                </a:lnTo>
                <a:lnTo>
                  <a:pt x="4534788" y="1335042"/>
                </a:lnTo>
                <a:lnTo>
                  <a:pt x="4535662" y="1348502"/>
                </a:lnTo>
                <a:lnTo>
                  <a:pt x="4533072" y="1363463"/>
                </a:lnTo>
                <a:lnTo>
                  <a:pt x="4522629" y="1395663"/>
                </a:lnTo>
                <a:lnTo>
                  <a:pt x="4495758" y="1434975"/>
                </a:lnTo>
                <a:lnTo>
                  <a:pt x="4485339" y="1453326"/>
                </a:lnTo>
                <a:lnTo>
                  <a:pt x="4469489" y="1460188"/>
                </a:lnTo>
                <a:lnTo>
                  <a:pt x="4457914" y="1479039"/>
                </a:lnTo>
                <a:lnTo>
                  <a:pt x="4445185" y="1498390"/>
                </a:lnTo>
                <a:lnTo>
                  <a:pt x="4416990" y="1524436"/>
                </a:lnTo>
                <a:lnTo>
                  <a:pt x="4367186" y="1587517"/>
                </a:lnTo>
                <a:lnTo>
                  <a:pt x="4338992" y="1613563"/>
                </a:lnTo>
                <a:lnTo>
                  <a:pt x="4237845" y="1740392"/>
                </a:lnTo>
                <a:lnTo>
                  <a:pt x="4209008" y="1766716"/>
                </a:lnTo>
                <a:lnTo>
                  <a:pt x="4185218" y="1804695"/>
                </a:lnTo>
                <a:lnTo>
                  <a:pt x="4156381" y="1831020"/>
                </a:lnTo>
                <a:lnTo>
                  <a:pt x="4132590" y="1868999"/>
                </a:lnTo>
                <a:lnTo>
                  <a:pt x="4104395" y="1895045"/>
                </a:lnTo>
                <a:lnTo>
                  <a:pt x="4054592" y="1958126"/>
                </a:lnTo>
                <a:lnTo>
                  <a:pt x="4031443" y="1995827"/>
                </a:lnTo>
                <a:lnTo>
                  <a:pt x="4007717" y="2033778"/>
                </a:lnTo>
                <a:lnTo>
                  <a:pt x="3979329" y="2059908"/>
                </a:lnTo>
                <a:lnTo>
                  <a:pt x="3956758" y="2097359"/>
                </a:lnTo>
                <a:lnTo>
                  <a:pt x="3930296" y="2122656"/>
                </a:lnTo>
                <a:lnTo>
                  <a:pt x="3899318" y="2163746"/>
                </a:lnTo>
                <a:lnTo>
                  <a:pt x="3908471" y="2173623"/>
                </a:lnTo>
                <a:lnTo>
                  <a:pt x="3919742" y="2182582"/>
                </a:lnTo>
                <a:lnTo>
                  <a:pt x="3936443" y="2203030"/>
                </a:lnTo>
                <a:lnTo>
                  <a:pt x="3948869" y="2211489"/>
                </a:lnTo>
                <a:lnTo>
                  <a:pt x="3967496" y="2231103"/>
                </a:lnTo>
                <a:lnTo>
                  <a:pt x="3995596" y="2260454"/>
                </a:lnTo>
                <a:lnTo>
                  <a:pt x="4053338" y="2318490"/>
                </a:lnTo>
                <a:lnTo>
                  <a:pt x="4081438" y="2347841"/>
                </a:lnTo>
                <a:lnTo>
                  <a:pt x="4109475" y="2377220"/>
                </a:lnTo>
                <a:lnTo>
                  <a:pt x="4137896" y="2406432"/>
                </a:lnTo>
                <a:lnTo>
                  <a:pt x="4165547" y="2435978"/>
                </a:lnTo>
                <a:lnTo>
                  <a:pt x="4222046" y="2508391"/>
                </a:lnTo>
                <a:lnTo>
                  <a:pt x="4249697" y="2537937"/>
                </a:lnTo>
                <a:lnTo>
                  <a:pt x="4278118" y="2567149"/>
                </a:lnTo>
                <a:lnTo>
                  <a:pt x="4311201" y="2608183"/>
                </a:lnTo>
                <a:lnTo>
                  <a:pt x="4340875" y="2636853"/>
                </a:lnTo>
                <a:lnTo>
                  <a:pt x="4376313" y="2676866"/>
                </a:lnTo>
                <a:lnTo>
                  <a:pt x="4407137" y="2705039"/>
                </a:lnTo>
                <a:lnTo>
                  <a:pt x="4443150" y="2744803"/>
                </a:lnTo>
                <a:lnTo>
                  <a:pt x="4473973" y="2772976"/>
                </a:lnTo>
                <a:lnTo>
                  <a:pt x="4509411" y="2812989"/>
                </a:lnTo>
                <a:lnTo>
                  <a:pt x="4539085" y="2841659"/>
                </a:lnTo>
                <a:lnTo>
                  <a:pt x="4555338" y="2862301"/>
                </a:lnTo>
                <a:lnTo>
                  <a:pt x="4582797" y="2891930"/>
                </a:lnTo>
                <a:lnTo>
                  <a:pt x="4599049" y="2912572"/>
                </a:lnTo>
                <a:lnTo>
                  <a:pt x="4606533" y="2923171"/>
                </a:lnTo>
                <a:lnTo>
                  <a:pt x="4614916" y="2933381"/>
                </a:lnTo>
                <a:lnTo>
                  <a:pt x="4622401" y="2943979"/>
                </a:lnTo>
                <a:lnTo>
                  <a:pt x="4632493" y="2967288"/>
                </a:lnTo>
                <a:lnTo>
                  <a:pt x="4636833" y="2979249"/>
                </a:lnTo>
                <a:lnTo>
                  <a:pt x="4640018" y="2991709"/>
                </a:lnTo>
                <a:lnTo>
                  <a:pt x="4637387" y="2992848"/>
                </a:lnTo>
                <a:lnTo>
                  <a:pt x="4639417" y="3005808"/>
                </a:lnTo>
                <a:lnTo>
                  <a:pt x="4637532" y="3020463"/>
                </a:lnTo>
                <a:lnTo>
                  <a:pt x="4634108" y="3035785"/>
                </a:lnTo>
                <a:lnTo>
                  <a:pt x="4629143" y="3051774"/>
                </a:lnTo>
                <a:lnTo>
                  <a:pt x="4588843" y="3069222"/>
                </a:lnTo>
                <a:lnTo>
                  <a:pt x="4578424" y="3087573"/>
                </a:lnTo>
                <a:lnTo>
                  <a:pt x="4484174" y="3128379"/>
                </a:lnTo>
                <a:lnTo>
                  <a:pt x="4445217" y="3159086"/>
                </a:lnTo>
                <a:lnTo>
                  <a:pt x="4357211" y="3197189"/>
                </a:lnTo>
                <a:lnTo>
                  <a:pt x="4318253" y="3227896"/>
                </a:lnTo>
                <a:lnTo>
                  <a:pt x="2341040" y="4083956"/>
                </a:lnTo>
                <a:lnTo>
                  <a:pt x="2272160" y="4127617"/>
                </a:lnTo>
                <a:lnTo>
                  <a:pt x="2140386" y="4240027"/>
                </a:lnTo>
                <a:lnTo>
                  <a:pt x="1985848" y="4389972"/>
                </a:lnTo>
                <a:lnTo>
                  <a:pt x="1955046" y="4403308"/>
                </a:lnTo>
                <a:lnTo>
                  <a:pt x="1929290" y="4428299"/>
                </a:lnTo>
                <a:lnTo>
                  <a:pt x="1902186" y="4453873"/>
                </a:lnTo>
                <a:lnTo>
                  <a:pt x="1843358" y="4507022"/>
                </a:lnTo>
                <a:lnTo>
                  <a:pt x="1818990" y="4545251"/>
                </a:lnTo>
                <a:lnTo>
                  <a:pt x="1699536" y="4652327"/>
                </a:lnTo>
                <a:lnTo>
                  <a:pt x="1680349" y="4660634"/>
                </a:lnTo>
                <a:lnTo>
                  <a:pt x="1665053" y="4681096"/>
                </a:lnTo>
                <a:close/>
              </a:path>
              <a:path w="4640580" h="4722495" extrusionOk="0">
                <a:moveTo>
                  <a:pt x="3263862" y="321470"/>
                </a:moveTo>
                <a:lnTo>
                  <a:pt x="2178573" y="791359"/>
                </a:lnTo>
                <a:lnTo>
                  <a:pt x="2202877" y="753158"/>
                </a:lnTo>
                <a:lnTo>
                  <a:pt x="2234193" y="739600"/>
                </a:lnTo>
                <a:lnTo>
                  <a:pt x="2389670" y="603088"/>
                </a:lnTo>
                <a:lnTo>
                  <a:pt x="2426632" y="587084"/>
                </a:lnTo>
                <a:lnTo>
                  <a:pt x="2614026" y="422914"/>
                </a:lnTo>
                <a:lnTo>
                  <a:pt x="2902216" y="187425"/>
                </a:lnTo>
                <a:lnTo>
                  <a:pt x="2935224" y="159294"/>
                </a:lnTo>
                <a:lnTo>
                  <a:pt x="2960490" y="120676"/>
                </a:lnTo>
                <a:lnTo>
                  <a:pt x="2990033" y="94046"/>
                </a:lnTo>
                <a:lnTo>
                  <a:pt x="3020730" y="66916"/>
                </a:lnTo>
                <a:lnTo>
                  <a:pt x="3039211" y="58914"/>
                </a:lnTo>
                <a:lnTo>
                  <a:pt x="3052647" y="39258"/>
                </a:lnTo>
                <a:lnTo>
                  <a:pt x="3143321" y="0"/>
                </a:lnTo>
                <a:lnTo>
                  <a:pt x="3164474" y="4680"/>
                </a:lnTo>
                <a:lnTo>
                  <a:pt x="3177862" y="12723"/>
                </a:lnTo>
                <a:lnTo>
                  <a:pt x="3188941" y="21766"/>
                </a:lnTo>
                <a:lnTo>
                  <a:pt x="3196938" y="32142"/>
                </a:lnTo>
                <a:lnTo>
                  <a:pt x="3201086" y="44186"/>
                </a:lnTo>
                <a:lnTo>
                  <a:pt x="3205490" y="56118"/>
                </a:lnTo>
                <a:lnTo>
                  <a:pt x="3207713" y="68995"/>
                </a:lnTo>
                <a:lnTo>
                  <a:pt x="3212117" y="80927"/>
                </a:lnTo>
                <a:lnTo>
                  <a:pt x="3230072" y="156189"/>
                </a:lnTo>
                <a:lnTo>
                  <a:pt x="3238985" y="193848"/>
                </a:lnTo>
                <a:lnTo>
                  <a:pt x="3247514" y="231673"/>
                </a:lnTo>
                <a:lnTo>
                  <a:pt x="3255272" y="269832"/>
                </a:lnTo>
                <a:lnTo>
                  <a:pt x="3261875" y="308491"/>
                </a:lnTo>
                <a:lnTo>
                  <a:pt x="3263862" y="321470"/>
                </a:lnTo>
                <a:close/>
              </a:path>
              <a:path w="4640580" h="4722495" extrusionOk="0">
                <a:moveTo>
                  <a:pt x="851670" y="1421216"/>
                </a:moveTo>
                <a:lnTo>
                  <a:pt x="34382" y="1775071"/>
                </a:lnTo>
                <a:lnTo>
                  <a:pt x="21339" y="1753040"/>
                </a:lnTo>
                <a:lnTo>
                  <a:pt x="14111" y="1742330"/>
                </a:lnTo>
                <a:lnTo>
                  <a:pt x="8423" y="1730954"/>
                </a:lnTo>
                <a:lnTo>
                  <a:pt x="0" y="1706922"/>
                </a:lnTo>
                <a:lnTo>
                  <a:pt x="857" y="1692712"/>
                </a:lnTo>
                <a:lnTo>
                  <a:pt x="1289" y="1664846"/>
                </a:lnTo>
                <a:lnTo>
                  <a:pt x="14894" y="1658956"/>
                </a:lnTo>
                <a:lnTo>
                  <a:pt x="24992" y="1640744"/>
                </a:lnTo>
                <a:lnTo>
                  <a:pt x="173228" y="1576564"/>
                </a:lnTo>
                <a:lnTo>
                  <a:pt x="243216" y="1560101"/>
                </a:lnTo>
                <a:lnTo>
                  <a:pt x="281503" y="1557363"/>
                </a:lnTo>
                <a:lnTo>
                  <a:pt x="349781" y="1527801"/>
                </a:lnTo>
                <a:lnTo>
                  <a:pt x="389929" y="1524258"/>
                </a:lnTo>
                <a:lnTo>
                  <a:pt x="426186" y="1508560"/>
                </a:lnTo>
                <a:lnTo>
                  <a:pt x="467553" y="1504489"/>
                </a:lnTo>
                <a:lnTo>
                  <a:pt x="543701" y="1485359"/>
                </a:lnTo>
                <a:lnTo>
                  <a:pt x="580022" y="1469634"/>
                </a:lnTo>
                <a:lnTo>
                  <a:pt x="622672" y="1465007"/>
                </a:lnTo>
                <a:lnTo>
                  <a:pt x="661047" y="1448392"/>
                </a:lnTo>
                <a:lnTo>
                  <a:pt x="747118" y="1438805"/>
                </a:lnTo>
                <a:lnTo>
                  <a:pt x="761877" y="1432415"/>
                </a:lnTo>
                <a:lnTo>
                  <a:pt x="780912" y="1438012"/>
                </a:lnTo>
                <a:lnTo>
                  <a:pt x="809661" y="1425565"/>
                </a:lnTo>
                <a:lnTo>
                  <a:pt x="851670" y="1421216"/>
                </a:lnTo>
                <a:close/>
              </a:path>
              <a:path w="4640580" h="4722495" extrusionOk="0">
                <a:moveTo>
                  <a:pt x="4291707" y="1232698"/>
                </a:moveTo>
                <a:lnTo>
                  <a:pt x="4283012" y="1236462"/>
                </a:lnTo>
                <a:lnTo>
                  <a:pt x="4269752" y="1228364"/>
                </a:lnTo>
                <a:lnTo>
                  <a:pt x="4291707" y="1232698"/>
                </a:lnTo>
                <a:close/>
              </a:path>
              <a:path w="4640580" h="4722495" extrusionOk="0">
                <a:moveTo>
                  <a:pt x="2673477" y="4299843"/>
                </a:moveTo>
                <a:lnTo>
                  <a:pt x="2623197" y="4266256"/>
                </a:lnTo>
                <a:lnTo>
                  <a:pt x="2574071" y="4232168"/>
                </a:lnTo>
                <a:lnTo>
                  <a:pt x="2525716" y="4197747"/>
                </a:lnTo>
                <a:lnTo>
                  <a:pt x="2482792" y="4174814"/>
                </a:lnTo>
                <a:lnTo>
                  <a:pt x="2458005" y="4157867"/>
                </a:lnTo>
                <a:lnTo>
                  <a:pt x="2434373" y="4140421"/>
                </a:lnTo>
                <a:lnTo>
                  <a:pt x="2411511" y="4122641"/>
                </a:lnTo>
                <a:lnTo>
                  <a:pt x="2389034" y="4104694"/>
                </a:lnTo>
                <a:lnTo>
                  <a:pt x="2349254" y="4080399"/>
                </a:lnTo>
                <a:lnTo>
                  <a:pt x="4190845" y="3283058"/>
                </a:lnTo>
                <a:lnTo>
                  <a:pt x="4118629" y="3328165"/>
                </a:lnTo>
                <a:lnTo>
                  <a:pt x="4079228" y="3345224"/>
                </a:lnTo>
                <a:lnTo>
                  <a:pt x="3932316" y="3422671"/>
                </a:lnTo>
                <a:lnTo>
                  <a:pt x="3887993" y="3441861"/>
                </a:lnTo>
                <a:lnTo>
                  <a:pt x="3848914" y="3472620"/>
                </a:lnTo>
                <a:lnTo>
                  <a:pt x="3691970" y="3540571"/>
                </a:lnTo>
                <a:lnTo>
                  <a:pt x="3669294" y="3564228"/>
                </a:lnTo>
                <a:lnTo>
                  <a:pt x="3586770" y="3599958"/>
                </a:lnTo>
                <a:lnTo>
                  <a:pt x="3539195" y="3634395"/>
                </a:lnTo>
                <a:lnTo>
                  <a:pt x="3508008" y="3647898"/>
                </a:lnTo>
                <a:lnTo>
                  <a:pt x="3509332" y="3661164"/>
                </a:lnTo>
                <a:lnTo>
                  <a:pt x="3504840" y="3663109"/>
                </a:lnTo>
                <a:lnTo>
                  <a:pt x="3505394" y="3676708"/>
                </a:lnTo>
                <a:lnTo>
                  <a:pt x="3506718" y="3689974"/>
                </a:lnTo>
                <a:lnTo>
                  <a:pt x="3498153" y="3749040"/>
                </a:lnTo>
                <a:lnTo>
                  <a:pt x="3492844" y="3779017"/>
                </a:lnTo>
                <a:lnTo>
                  <a:pt x="3487271" y="3850626"/>
                </a:lnTo>
                <a:lnTo>
                  <a:pt x="3481962" y="3880603"/>
                </a:lnTo>
                <a:lnTo>
                  <a:pt x="3476011" y="3910858"/>
                </a:lnTo>
                <a:lnTo>
                  <a:pt x="3472653" y="3939990"/>
                </a:lnTo>
                <a:lnTo>
                  <a:pt x="2664324" y="4289967"/>
                </a:lnTo>
                <a:lnTo>
                  <a:pt x="2673477" y="4299843"/>
                </a:lnTo>
                <a:close/>
              </a:path>
              <a:path w="4640580" h="4722495" extrusionOk="0">
                <a:moveTo>
                  <a:pt x="3350895" y="4670831"/>
                </a:moveTo>
                <a:lnTo>
                  <a:pt x="3295130" y="4694975"/>
                </a:lnTo>
                <a:lnTo>
                  <a:pt x="3280265" y="4687571"/>
                </a:lnTo>
                <a:lnTo>
                  <a:pt x="3274105" y="4690239"/>
                </a:lnTo>
                <a:lnTo>
                  <a:pt x="3251692" y="4672264"/>
                </a:lnTo>
                <a:lnTo>
                  <a:pt x="3245532" y="4674931"/>
                </a:lnTo>
                <a:lnTo>
                  <a:pt x="3220744" y="4657985"/>
                </a:lnTo>
                <a:lnTo>
                  <a:pt x="3197112" y="4640538"/>
                </a:lnTo>
                <a:lnTo>
                  <a:pt x="3179296" y="4634412"/>
                </a:lnTo>
                <a:lnTo>
                  <a:pt x="3156819" y="4616466"/>
                </a:lnTo>
                <a:lnTo>
                  <a:pt x="3045694" y="4540025"/>
                </a:lnTo>
                <a:lnTo>
                  <a:pt x="3003877" y="4516613"/>
                </a:lnTo>
                <a:lnTo>
                  <a:pt x="2957606" y="4481290"/>
                </a:lnTo>
                <a:lnTo>
                  <a:pt x="2916577" y="4457536"/>
                </a:lnTo>
                <a:lnTo>
                  <a:pt x="2870306" y="4422212"/>
                </a:lnTo>
                <a:lnTo>
                  <a:pt x="2828489" y="4398800"/>
                </a:lnTo>
                <a:lnTo>
                  <a:pt x="2783663" y="4362851"/>
                </a:lnTo>
                <a:lnTo>
                  <a:pt x="2664324" y="4289967"/>
                </a:lnTo>
                <a:lnTo>
                  <a:pt x="3472653" y="3939990"/>
                </a:lnTo>
                <a:lnTo>
                  <a:pt x="3467616" y="3983689"/>
                </a:lnTo>
                <a:lnTo>
                  <a:pt x="3461665" y="4013944"/>
                </a:lnTo>
                <a:lnTo>
                  <a:pt x="3454045" y="4044922"/>
                </a:lnTo>
                <a:lnTo>
                  <a:pt x="3447966" y="4075232"/>
                </a:lnTo>
                <a:lnTo>
                  <a:pt x="3448473" y="4116531"/>
                </a:lnTo>
                <a:lnTo>
                  <a:pt x="3445474" y="4145508"/>
                </a:lnTo>
                <a:lnTo>
                  <a:pt x="3432100" y="4317369"/>
                </a:lnTo>
                <a:lnTo>
                  <a:pt x="3423647" y="4348707"/>
                </a:lnTo>
                <a:lnTo>
                  <a:pt x="3419854" y="4391867"/>
                </a:lnTo>
                <a:lnTo>
                  <a:pt x="3415291" y="4435361"/>
                </a:lnTo>
                <a:lnTo>
                  <a:pt x="3404527" y="4467699"/>
                </a:lnTo>
                <a:lnTo>
                  <a:pt x="3398039" y="4512026"/>
                </a:lnTo>
                <a:lnTo>
                  <a:pt x="3386121" y="4544865"/>
                </a:lnTo>
                <a:lnTo>
                  <a:pt x="3378478" y="4589692"/>
                </a:lnTo>
                <a:lnTo>
                  <a:pt x="3364634" y="4623364"/>
                </a:lnTo>
                <a:lnTo>
                  <a:pt x="3362107" y="4638297"/>
                </a:lnTo>
                <a:lnTo>
                  <a:pt x="3357271" y="4654231"/>
                </a:lnTo>
                <a:lnTo>
                  <a:pt x="3350895" y="4670831"/>
                </a:lnTo>
                <a:close/>
              </a:path>
            </a:pathLst>
          </a:custGeom>
          <a:solidFill>
            <a:srgbClr val="F9D3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4" name="object 4"/>
          <p:cNvGrpSpPr/>
          <p:nvPr/>
        </p:nvGrpSpPr>
        <p:grpSpPr bwMode="auto">
          <a:xfrm>
            <a:off x="10316413" y="213231"/>
            <a:ext cx="7856442" cy="7642103"/>
            <a:chOff x="0" y="0"/>
            <a:chExt cx="7856442" cy="7642103"/>
          </a:xfrm>
        </p:grpSpPr>
        <p:sp>
          <p:nvSpPr>
            <p:cNvPr id="5" name="object 5"/>
            <p:cNvSpPr/>
            <p:nvPr/>
          </p:nvSpPr>
          <p:spPr bwMode="auto">
            <a:xfrm>
              <a:off x="4097242" y="0"/>
              <a:ext cx="3759200" cy="2951480"/>
            </a:xfrm>
            <a:custGeom>
              <a:avLst/>
              <a:gdLst/>
              <a:ahLst/>
              <a:cxnLst/>
              <a:rect l="l" t="t" r="r" b="b"/>
              <a:pathLst>
                <a:path w="3759200" h="2951479" extrusionOk="0">
                  <a:moveTo>
                    <a:pt x="666957" y="217086"/>
                  </a:moveTo>
                  <a:lnTo>
                    <a:pt x="708478" y="191164"/>
                  </a:lnTo>
                  <a:lnTo>
                    <a:pt x="750435" y="166575"/>
                  </a:lnTo>
                  <a:lnTo>
                    <a:pt x="792764" y="143387"/>
                  </a:lnTo>
                  <a:lnTo>
                    <a:pt x="835399" y="121671"/>
                  </a:lnTo>
                  <a:lnTo>
                    <a:pt x="878275" y="101497"/>
                  </a:lnTo>
                  <a:lnTo>
                    <a:pt x="921329" y="82936"/>
                  </a:lnTo>
                  <a:lnTo>
                    <a:pt x="964495" y="66057"/>
                  </a:lnTo>
                  <a:lnTo>
                    <a:pt x="1007708" y="50930"/>
                  </a:lnTo>
                  <a:lnTo>
                    <a:pt x="1050903" y="37625"/>
                  </a:lnTo>
                  <a:lnTo>
                    <a:pt x="1094017" y="26214"/>
                  </a:lnTo>
                  <a:lnTo>
                    <a:pt x="1136983" y="16765"/>
                  </a:lnTo>
                  <a:lnTo>
                    <a:pt x="1179738" y="9349"/>
                  </a:lnTo>
                  <a:lnTo>
                    <a:pt x="1222216" y="4036"/>
                  </a:lnTo>
                  <a:lnTo>
                    <a:pt x="1264354" y="896"/>
                  </a:lnTo>
                  <a:lnTo>
                    <a:pt x="1306085" y="0"/>
                  </a:lnTo>
                  <a:lnTo>
                    <a:pt x="1347345" y="1416"/>
                  </a:lnTo>
                  <a:lnTo>
                    <a:pt x="1388071" y="5217"/>
                  </a:lnTo>
                  <a:lnTo>
                    <a:pt x="1428195" y="11471"/>
                  </a:lnTo>
                  <a:lnTo>
                    <a:pt x="1467655" y="20248"/>
                  </a:lnTo>
                  <a:lnTo>
                    <a:pt x="1506385" y="31620"/>
                  </a:lnTo>
                  <a:lnTo>
                    <a:pt x="1544321" y="45656"/>
                  </a:lnTo>
                  <a:lnTo>
                    <a:pt x="1581397" y="62425"/>
                  </a:lnTo>
                  <a:lnTo>
                    <a:pt x="1617549" y="81999"/>
                  </a:lnTo>
                  <a:lnTo>
                    <a:pt x="1682203" y="121101"/>
                  </a:lnTo>
                  <a:lnTo>
                    <a:pt x="1717661" y="143244"/>
                  </a:lnTo>
                  <a:lnTo>
                    <a:pt x="1755049" y="166993"/>
                  </a:lnTo>
                  <a:lnTo>
                    <a:pt x="1794249" y="192260"/>
                  </a:lnTo>
                  <a:lnTo>
                    <a:pt x="1835142" y="218952"/>
                  </a:lnTo>
                  <a:lnTo>
                    <a:pt x="1877608" y="246980"/>
                  </a:lnTo>
                  <a:lnTo>
                    <a:pt x="1921531" y="276252"/>
                  </a:lnTo>
                  <a:lnTo>
                    <a:pt x="1966791" y="306680"/>
                  </a:lnTo>
                  <a:lnTo>
                    <a:pt x="2013269" y="338171"/>
                  </a:lnTo>
                  <a:lnTo>
                    <a:pt x="2060848" y="370636"/>
                  </a:lnTo>
                  <a:lnTo>
                    <a:pt x="2109408" y="403983"/>
                  </a:lnTo>
                  <a:lnTo>
                    <a:pt x="2158831" y="438124"/>
                  </a:lnTo>
                  <a:lnTo>
                    <a:pt x="2208999" y="472966"/>
                  </a:lnTo>
                  <a:lnTo>
                    <a:pt x="2311095" y="544394"/>
                  </a:lnTo>
                  <a:lnTo>
                    <a:pt x="2414746" y="617544"/>
                  </a:lnTo>
                  <a:lnTo>
                    <a:pt x="2519005" y="691692"/>
                  </a:lnTo>
                  <a:lnTo>
                    <a:pt x="2622924" y="766114"/>
                  </a:lnTo>
                  <a:lnTo>
                    <a:pt x="2725553" y="840085"/>
                  </a:lnTo>
                  <a:lnTo>
                    <a:pt x="2825946" y="912882"/>
                  </a:lnTo>
                  <a:lnTo>
                    <a:pt x="2923153" y="983781"/>
                  </a:lnTo>
                  <a:lnTo>
                    <a:pt x="3016226" y="1052057"/>
                  </a:lnTo>
                  <a:lnTo>
                    <a:pt x="3104218" y="1116987"/>
                  </a:lnTo>
                  <a:lnTo>
                    <a:pt x="3186180" y="1177847"/>
                  </a:lnTo>
                  <a:lnTo>
                    <a:pt x="3261163" y="1233911"/>
                  </a:lnTo>
                  <a:lnTo>
                    <a:pt x="3328220" y="1284458"/>
                  </a:lnTo>
                  <a:lnTo>
                    <a:pt x="3386402" y="1328761"/>
                  </a:lnTo>
                  <a:lnTo>
                    <a:pt x="3434761" y="1366098"/>
                  </a:lnTo>
                  <a:lnTo>
                    <a:pt x="3472348" y="1395744"/>
                  </a:lnTo>
                  <a:lnTo>
                    <a:pt x="3530286" y="1445598"/>
                  </a:lnTo>
                  <a:lnTo>
                    <a:pt x="3569422" y="1485328"/>
                  </a:lnTo>
                  <a:lnTo>
                    <a:pt x="3604375" y="1526481"/>
                  </a:lnTo>
                  <a:lnTo>
                    <a:pt x="3635303" y="1568892"/>
                  </a:lnTo>
                  <a:lnTo>
                    <a:pt x="3662366" y="1612394"/>
                  </a:lnTo>
                  <a:lnTo>
                    <a:pt x="3685723" y="1656821"/>
                  </a:lnTo>
                  <a:lnTo>
                    <a:pt x="3705533" y="1702009"/>
                  </a:lnTo>
                  <a:lnTo>
                    <a:pt x="3721955" y="1747791"/>
                  </a:lnTo>
                  <a:lnTo>
                    <a:pt x="3735149" y="1794000"/>
                  </a:lnTo>
                  <a:lnTo>
                    <a:pt x="3745274" y="1840473"/>
                  </a:lnTo>
                  <a:lnTo>
                    <a:pt x="3752489" y="1887041"/>
                  </a:lnTo>
                  <a:lnTo>
                    <a:pt x="3756952" y="1933541"/>
                  </a:lnTo>
                  <a:lnTo>
                    <a:pt x="3758824" y="1979806"/>
                  </a:lnTo>
                  <a:lnTo>
                    <a:pt x="3758264" y="2025669"/>
                  </a:lnTo>
                  <a:lnTo>
                    <a:pt x="3755430" y="2070966"/>
                  </a:lnTo>
                  <a:lnTo>
                    <a:pt x="3750483" y="2115531"/>
                  </a:lnTo>
                  <a:lnTo>
                    <a:pt x="3743580" y="2159197"/>
                  </a:lnTo>
                  <a:lnTo>
                    <a:pt x="3734882" y="2201799"/>
                  </a:lnTo>
                  <a:lnTo>
                    <a:pt x="3724547" y="2243171"/>
                  </a:lnTo>
                  <a:lnTo>
                    <a:pt x="3712736" y="2283147"/>
                  </a:lnTo>
                  <a:lnTo>
                    <a:pt x="3699606" y="2321562"/>
                  </a:lnTo>
                  <a:lnTo>
                    <a:pt x="3685317" y="2358249"/>
                  </a:lnTo>
                  <a:lnTo>
                    <a:pt x="3653900" y="2425778"/>
                  </a:lnTo>
                  <a:lnTo>
                    <a:pt x="3619757" y="2484407"/>
                  </a:lnTo>
                  <a:lnTo>
                    <a:pt x="3563543" y="2558227"/>
                  </a:lnTo>
                  <a:lnTo>
                    <a:pt x="3524517" y="2599470"/>
                  </a:lnTo>
                  <a:lnTo>
                    <a:pt x="3485033" y="2634375"/>
                  </a:lnTo>
                  <a:lnTo>
                    <a:pt x="3445139" y="2663617"/>
                  </a:lnTo>
                  <a:lnTo>
                    <a:pt x="3404881" y="2687871"/>
                  </a:lnTo>
                  <a:lnTo>
                    <a:pt x="3364308" y="2707811"/>
                  </a:lnTo>
                  <a:lnTo>
                    <a:pt x="3323468" y="2724113"/>
                  </a:lnTo>
                  <a:lnTo>
                    <a:pt x="3282408" y="2737452"/>
                  </a:lnTo>
                  <a:lnTo>
                    <a:pt x="3241175" y="2748502"/>
                  </a:lnTo>
                  <a:lnTo>
                    <a:pt x="3199818" y="2757939"/>
                  </a:lnTo>
                  <a:lnTo>
                    <a:pt x="3158384" y="2766437"/>
                  </a:lnTo>
                  <a:lnTo>
                    <a:pt x="3116921" y="2774672"/>
                  </a:lnTo>
                  <a:lnTo>
                    <a:pt x="3075477" y="2783319"/>
                  </a:lnTo>
                  <a:lnTo>
                    <a:pt x="3034099" y="2793052"/>
                  </a:lnTo>
                  <a:lnTo>
                    <a:pt x="2992835" y="2804546"/>
                  </a:lnTo>
                  <a:lnTo>
                    <a:pt x="2951732" y="2818477"/>
                  </a:lnTo>
                  <a:lnTo>
                    <a:pt x="2910839" y="2835519"/>
                  </a:lnTo>
                  <a:lnTo>
                    <a:pt x="2895007" y="2842474"/>
                  </a:lnTo>
                  <a:lnTo>
                    <a:pt x="2877048" y="2849679"/>
                  </a:lnTo>
                  <a:lnTo>
                    <a:pt x="2834994" y="2864591"/>
                  </a:lnTo>
                  <a:lnTo>
                    <a:pt x="2785165" y="2879758"/>
                  </a:lnTo>
                  <a:lnTo>
                    <a:pt x="2728054" y="2894682"/>
                  </a:lnTo>
                  <a:lnTo>
                    <a:pt x="2664150" y="2908866"/>
                  </a:lnTo>
                  <a:lnTo>
                    <a:pt x="2593943" y="2921810"/>
                  </a:lnTo>
                  <a:lnTo>
                    <a:pt x="2517924" y="2933017"/>
                  </a:lnTo>
                  <a:lnTo>
                    <a:pt x="2477889" y="2937813"/>
                  </a:lnTo>
                  <a:lnTo>
                    <a:pt x="2436585" y="2941989"/>
                  </a:lnTo>
                  <a:lnTo>
                    <a:pt x="2394072" y="2945481"/>
                  </a:lnTo>
                  <a:lnTo>
                    <a:pt x="2350414" y="2948227"/>
                  </a:lnTo>
                  <a:lnTo>
                    <a:pt x="2305670" y="2950166"/>
                  </a:lnTo>
                  <a:lnTo>
                    <a:pt x="2259902" y="2951235"/>
                  </a:lnTo>
                  <a:lnTo>
                    <a:pt x="2213172" y="2951371"/>
                  </a:lnTo>
                  <a:lnTo>
                    <a:pt x="2165540" y="2950513"/>
                  </a:lnTo>
                  <a:lnTo>
                    <a:pt x="2117069" y="2948598"/>
                  </a:lnTo>
                  <a:lnTo>
                    <a:pt x="2067819" y="2945564"/>
                  </a:lnTo>
                  <a:lnTo>
                    <a:pt x="2017851" y="2941348"/>
                  </a:lnTo>
                  <a:lnTo>
                    <a:pt x="1967228" y="2935889"/>
                  </a:lnTo>
                  <a:lnTo>
                    <a:pt x="1916010" y="2929124"/>
                  </a:lnTo>
                  <a:lnTo>
                    <a:pt x="1864258" y="2920991"/>
                  </a:lnTo>
                  <a:lnTo>
                    <a:pt x="1812034" y="2911428"/>
                  </a:lnTo>
                  <a:lnTo>
                    <a:pt x="1759400" y="2900372"/>
                  </a:lnTo>
                  <a:lnTo>
                    <a:pt x="1706416" y="2887761"/>
                  </a:lnTo>
                  <a:lnTo>
                    <a:pt x="1653144" y="2873533"/>
                  </a:lnTo>
                  <a:lnTo>
                    <a:pt x="1599644" y="2857625"/>
                  </a:lnTo>
                  <a:lnTo>
                    <a:pt x="1545980" y="2839976"/>
                  </a:lnTo>
                  <a:lnTo>
                    <a:pt x="1492211" y="2820524"/>
                  </a:lnTo>
                  <a:lnTo>
                    <a:pt x="1438399" y="2799204"/>
                  </a:lnTo>
                  <a:lnTo>
                    <a:pt x="1384605" y="2775957"/>
                  </a:lnTo>
                  <a:lnTo>
                    <a:pt x="1330891" y="2750719"/>
                  </a:lnTo>
                  <a:lnTo>
                    <a:pt x="1277318" y="2723428"/>
                  </a:lnTo>
                  <a:lnTo>
                    <a:pt x="1223947" y="2694022"/>
                  </a:lnTo>
                  <a:lnTo>
                    <a:pt x="1170839" y="2662438"/>
                  </a:lnTo>
                  <a:lnTo>
                    <a:pt x="1118057" y="2628615"/>
                  </a:lnTo>
                  <a:lnTo>
                    <a:pt x="1065660" y="2592490"/>
                  </a:lnTo>
                  <a:lnTo>
                    <a:pt x="1013711" y="2554000"/>
                  </a:lnTo>
                  <a:lnTo>
                    <a:pt x="962271" y="2513084"/>
                  </a:lnTo>
                  <a:lnTo>
                    <a:pt x="911401" y="2469680"/>
                  </a:lnTo>
                  <a:lnTo>
                    <a:pt x="861162" y="2423724"/>
                  </a:lnTo>
                  <a:lnTo>
                    <a:pt x="808644" y="2373637"/>
                  </a:lnTo>
                  <a:lnTo>
                    <a:pt x="757706" y="2324312"/>
                  </a:lnTo>
                  <a:lnTo>
                    <a:pt x="708356" y="2275731"/>
                  </a:lnTo>
                  <a:lnTo>
                    <a:pt x="660599" y="2227878"/>
                  </a:lnTo>
                  <a:lnTo>
                    <a:pt x="614445" y="2180736"/>
                  </a:lnTo>
                  <a:lnTo>
                    <a:pt x="569899" y="2134288"/>
                  </a:lnTo>
                  <a:lnTo>
                    <a:pt x="526969" y="2088518"/>
                  </a:lnTo>
                  <a:lnTo>
                    <a:pt x="485662" y="2043409"/>
                  </a:lnTo>
                  <a:lnTo>
                    <a:pt x="445985" y="1998943"/>
                  </a:lnTo>
                  <a:lnTo>
                    <a:pt x="407946" y="1955105"/>
                  </a:lnTo>
                  <a:lnTo>
                    <a:pt x="371552" y="1911878"/>
                  </a:lnTo>
                  <a:lnTo>
                    <a:pt x="336810" y="1869244"/>
                  </a:lnTo>
                  <a:lnTo>
                    <a:pt x="303727" y="1827187"/>
                  </a:lnTo>
                  <a:lnTo>
                    <a:pt x="272311" y="1785690"/>
                  </a:lnTo>
                  <a:lnTo>
                    <a:pt x="242568" y="1744736"/>
                  </a:lnTo>
                  <a:lnTo>
                    <a:pt x="214506" y="1704309"/>
                  </a:lnTo>
                  <a:lnTo>
                    <a:pt x="188133" y="1664392"/>
                  </a:lnTo>
                  <a:lnTo>
                    <a:pt x="163454" y="1624968"/>
                  </a:lnTo>
                  <a:lnTo>
                    <a:pt x="140478" y="1586020"/>
                  </a:lnTo>
                  <a:lnTo>
                    <a:pt x="119212" y="1547532"/>
                  </a:lnTo>
                  <a:lnTo>
                    <a:pt x="99663" y="1509486"/>
                  </a:lnTo>
                  <a:lnTo>
                    <a:pt x="81837" y="1471866"/>
                  </a:lnTo>
                  <a:lnTo>
                    <a:pt x="65744" y="1434655"/>
                  </a:lnTo>
                  <a:lnTo>
                    <a:pt x="51388" y="1397837"/>
                  </a:lnTo>
                  <a:lnTo>
                    <a:pt x="38779" y="1361394"/>
                  </a:lnTo>
                  <a:lnTo>
                    <a:pt x="18826" y="1289568"/>
                  </a:lnTo>
                  <a:lnTo>
                    <a:pt x="5943" y="1219043"/>
                  </a:lnTo>
                  <a:lnTo>
                    <a:pt x="187" y="1149685"/>
                  </a:lnTo>
                  <a:lnTo>
                    <a:pt x="0" y="1115401"/>
                  </a:lnTo>
                  <a:lnTo>
                    <a:pt x="1616" y="1081359"/>
                  </a:lnTo>
                  <a:lnTo>
                    <a:pt x="10288" y="1013932"/>
                  </a:lnTo>
                  <a:lnTo>
                    <a:pt x="26260" y="947268"/>
                  </a:lnTo>
                  <a:lnTo>
                    <a:pt x="49590" y="881235"/>
                  </a:lnTo>
                  <a:lnTo>
                    <a:pt x="80336" y="815697"/>
                  </a:lnTo>
                  <a:lnTo>
                    <a:pt x="118555" y="750521"/>
                  </a:lnTo>
                  <a:lnTo>
                    <a:pt x="140485" y="718026"/>
                  </a:lnTo>
                  <a:lnTo>
                    <a:pt x="167696" y="680544"/>
                  </a:lnTo>
                  <a:lnTo>
                    <a:pt x="196315" y="643342"/>
                  </a:lnTo>
                  <a:lnTo>
                    <a:pt x="226276" y="606489"/>
                  </a:lnTo>
                  <a:lnTo>
                    <a:pt x="257515" y="570057"/>
                  </a:lnTo>
                  <a:lnTo>
                    <a:pt x="289967" y="534115"/>
                  </a:lnTo>
                  <a:lnTo>
                    <a:pt x="323567" y="498734"/>
                  </a:lnTo>
                  <a:lnTo>
                    <a:pt x="358250" y="463982"/>
                  </a:lnTo>
                  <a:lnTo>
                    <a:pt x="393953" y="429932"/>
                  </a:lnTo>
                  <a:lnTo>
                    <a:pt x="430610" y="396652"/>
                  </a:lnTo>
                  <a:lnTo>
                    <a:pt x="468155" y="364213"/>
                  </a:lnTo>
                  <a:lnTo>
                    <a:pt x="506526" y="332685"/>
                  </a:lnTo>
                  <a:lnTo>
                    <a:pt x="545656" y="302138"/>
                  </a:lnTo>
                  <a:lnTo>
                    <a:pt x="585481" y="272643"/>
                  </a:lnTo>
                  <a:lnTo>
                    <a:pt x="625936" y="244268"/>
                  </a:lnTo>
                  <a:lnTo>
                    <a:pt x="666957" y="217086"/>
                  </a:lnTo>
                  <a:close/>
                </a:path>
              </a:pathLst>
            </a:custGeom>
            <a:solidFill>
              <a:srgbClr val="1CBCB9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/>
            <a:stretch/>
          </p:blipFill>
          <p:spPr bwMode="auto">
            <a:xfrm>
              <a:off x="0" y="720027"/>
              <a:ext cx="7284242" cy="6922075"/>
            </a:xfrm>
            <a:prstGeom prst="roundRect">
              <a:avLst>
                <a:gd name="adj" fmla="val 16667"/>
              </a:avLst>
            </a:prstGeom>
          </p:spPr>
        </p:pic>
        <p:sp>
          <p:nvSpPr>
            <p:cNvPr id="7" name="object 7"/>
            <p:cNvSpPr/>
            <p:nvPr/>
          </p:nvSpPr>
          <p:spPr bwMode="auto">
            <a:xfrm>
              <a:off x="6907784" y="1448392"/>
              <a:ext cx="451484" cy="752475"/>
            </a:xfrm>
            <a:custGeom>
              <a:avLst/>
              <a:gdLst/>
              <a:ahLst/>
              <a:cxnLst/>
              <a:rect l="l" t="t" r="r" b="b"/>
              <a:pathLst>
                <a:path w="451484" h="752475" extrusionOk="0">
                  <a:moveTo>
                    <a:pt x="425638" y="749299"/>
                  </a:moveTo>
                  <a:lnTo>
                    <a:pt x="423455" y="750469"/>
                  </a:lnTo>
                  <a:lnTo>
                    <a:pt x="419600" y="751140"/>
                  </a:lnTo>
                  <a:lnTo>
                    <a:pt x="414654" y="752397"/>
                  </a:lnTo>
                  <a:lnTo>
                    <a:pt x="410729" y="750316"/>
                  </a:lnTo>
                  <a:lnTo>
                    <a:pt x="407385" y="749319"/>
                  </a:lnTo>
                  <a:lnTo>
                    <a:pt x="404552" y="746653"/>
                  </a:lnTo>
                  <a:lnTo>
                    <a:pt x="402810" y="743402"/>
                  </a:lnTo>
                  <a:lnTo>
                    <a:pt x="396261" y="746912"/>
                  </a:lnTo>
                  <a:lnTo>
                    <a:pt x="387390" y="746087"/>
                  </a:lnTo>
                  <a:lnTo>
                    <a:pt x="355715" y="715817"/>
                  </a:lnTo>
                  <a:lnTo>
                    <a:pt x="349337" y="710715"/>
                  </a:lnTo>
                  <a:lnTo>
                    <a:pt x="343218" y="705605"/>
                  </a:lnTo>
                  <a:lnTo>
                    <a:pt x="309319" y="684742"/>
                  </a:lnTo>
                  <a:lnTo>
                    <a:pt x="267958" y="664130"/>
                  </a:lnTo>
                  <a:lnTo>
                    <a:pt x="257964" y="659244"/>
                  </a:lnTo>
                  <a:lnTo>
                    <a:pt x="247709" y="654280"/>
                  </a:lnTo>
                  <a:lnTo>
                    <a:pt x="226789" y="644571"/>
                  </a:lnTo>
                  <a:lnTo>
                    <a:pt x="216534" y="639607"/>
                  </a:lnTo>
                  <a:lnTo>
                    <a:pt x="206452" y="635007"/>
                  </a:lnTo>
                  <a:lnTo>
                    <a:pt x="196336" y="631080"/>
                  </a:lnTo>
                  <a:lnTo>
                    <a:pt x="175754" y="623805"/>
                  </a:lnTo>
                  <a:lnTo>
                    <a:pt x="165113" y="619636"/>
                  </a:lnTo>
                  <a:lnTo>
                    <a:pt x="154302" y="614904"/>
                  </a:lnTo>
                  <a:lnTo>
                    <a:pt x="143586" y="609860"/>
                  </a:lnTo>
                  <a:lnTo>
                    <a:pt x="133232" y="604752"/>
                  </a:lnTo>
                  <a:lnTo>
                    <a:pt x="112374" y="594749"/>
                  </a:lnTo>
                  <a:lnTo>
                    <a:pt x="72051" y="572426"/>
                  </a:lnTo>
                  <a:lnTo>
                    <a:pt x="34047" y="546158"/>
                  </a:lnTo>
                  <a:lnTo>
                    <a:pt x="4828" y="514572"/>
                  </a:lnTo>
                  <a:lnTo>
                    <a:pt x="2366" y="504735"/>
                  </a:lnTo>
                  <a:lnTo>
                    <a:pt x="2807" y="500314"/>
                  </a:lnTo>
                  <a:lnTo>
                    <a:pt x="2086" y="493727"/>
                  </a:lnTo>
                  <a:lnTo>
                    <a:pt x="1876" y="485471"/>
                  </a:lnTo>
                  <a:lnTo>
                    <a:pt x="2247" y="478299"/>
                  </a:lnTo>
                  <a:lnTo>
                    <a:pt x="2002" y="462523"/>
                  </a:lnTo>
                  <a:lnTo>
                    <a:pt x="885" y="430783"/>
                  </a:lnTo>
                  <a:lnTo>
                    <a:pt x="640" y="415006"/>
                  </a:lnTo>
                  <a:lnTo>
                    <a:pt x="139" y="403790"/>
                  </a:lnTo>
                  <a:lnTo>
                    <a:pt x="0" y="392511"/>
                  </a:lnTo>
                  <a:lnTo>
                    <a:pt x="173" y="381326"/>
                  </a:lnTo>
                  <a:lnTo>
                    <a:pt x="613" y="370391"/>
                  </a:lnTo>
                  <a:lnTo>
                    <a:pt x="979" y="359277"/>
                  </a:lnTo>
                  <a:lnTo>
                    <a:pt x="1073" y="347656"/>
                  </a:lnTo>
                  <a:lnTo>
                    <a:pt x="1058" y="335831"/>
                  </a:lnTo>
                  <a:lnTo>
                    <a:pt x="1097" y="324108"/>
                  </a:lnTo>
                  <a:lnTo>
                    <a:pt x="1509" y="300874"/>
                  </a:lnTo>
                  <a:lnTo>
                    <a:pt x="2744" y="254189"/>
                  </a:lnTo>
                  <a:lnTo>
                    <a:pt x="3156" y="230956"/>
                  </a:lnTo>
                  <a:lnTo>
                    <a:pt x="3228" y="207906"/>
                  </a:lnTo>
                  <a:lnTo>
                    <a:pt x="2961" y="162024"/>
                  </a:lnTo>
                  <a:lnTo>
                    <a:pt x="3033" y="138974"/>
                  </a:lnTo>
                  <a:lnTo>
                    <a:pt x="3505" y="115731"/>
                  </a:lnTo>
                  <a:lnTo>
                    <a:pt x="4544" y="92314"/>
                  </a:lnTo>
                  <a:lnTo>
                    <a:pt x="6306" y="68772"/>
                  </a:lnTo>
                  <a:lnTo>
                    <a:pt x="8947" y="45151"/>
                  </a:lnTo>
                  <a:lnTo>
                    <a:pt x="10269" y="31890"/>
                  </a:lnTo>
                  <a:lnTo>
                    <a:pt x="32189" y="2013"/>
                  </a:lnTo>
                  <a:lnTo>
                    <a:pt x="34372" y="843"/>
                  </a:lnTo>
                  <a:lnTo>
                    <a:pt x="37135" y="757"/>
                  </a:lnTo>
                  <a:lnTo>
                    <a:pt x="43753" y="0"/>
                  </a:lnTo>
                  <a:lnTo>
                    <a:pt x="55969" y="1821"/>
                  </a:lnTo>
                  <a:lnTo>
                    <a:pt x="63748" y="3231"/>
                  </a:lnTo>
                  <a:lnTo>
                    <a:pt x="70436" y="5225"/>
                  </a:lnTo>
                  <a:lnTo>
                    <a:pt x="77705" y="8303"/>
                  </a:lnTo>
                  <a:lnTo>
                    <a:pt x="84393" y="10298"/>
                  </a:lnTo>
                  <a:lnTo>
                    <a:pt x="96748" y="17623"/>
                  </a:lnTo>
                  <a:lnTo>
                    <a:pt x="104017" y="20701"/>
                  </a:lnTo>
                  <a:lnTo>
                    <a:pt x="110775" y="25448"/>
                  </a:lnTo>
                  <a:lnTo>
                    <a:pt x="147975" y="48987"/>
                  </a:lnTo>
                  <a:lnTo>
                    <a:pt x="185387" y="77141"/>
                  </a:lnTo>
                  <a:lnTo>
                    <a:pt x="194125" y="83985"/>
                  </a:lnTo>
                  <a:lnTo>
                    <a:pt x="240425" y="120778"/>
                  </a:lnTo>
                  <a:lnTo>
                    <a:pt x="250502" y="128562"/>
                  </a:lnTo>
                  <a:lnTo>
                    <a:pt x="260891" y="136440"/>
                  </a:lnTo>
                  <a:lnTo>
                    <a:pt x="271438" y="144364"/>
                  </a:lnTo>
                  <a:lnTo>
                    <a:pt x="281280" y="151794"/>
                  </a:lnTo>
                  <a:lnTo>
                    <a:pt x="290121" y="158584"/>
                  </a:lnTo>
                  <a:lnTo>
                    <a:pt x="298649" y="165280"/>
                  </a:lnTo>
                  <a:lnTo>
                    <a:pt x="307551" y="172430"/>
                  </a:lnTo>
                  <a:lnTo>
                    <a:pt x="318141" y="180353"/>
                  </a:lnTo>
                  <a:lnTo>
                    <a:pt x="328833" y="188221"/>
                  </a:lnTo>
                  <a:lnTo>
                    <a:pt x="339729" y="195979"/>
                  </a:lnTo>
                  <a:lnTo>
                    <a:pt x="350933" y="203573"/>
                  </a:lnTo>
                  <a:lnTo>
                    <a:pt x="362197" y="211484"/>
                  </a:lnTo>
                  <a:lnTo>
                    <a:pt x="364379" y="210314"/>
                  </a:lnTo>
                  <a:lnTo>
                    <a:pt x="367213" y="212980"/>
                  </a:lnTo>
                  <a:lnTo>
                    <a:pt x="371138" y="215060"/>
                  </a:lnTo>
                  <a:lnTo>
                    <a:pt x="372880" y="218311"/>
                  </a:lnTo>
                  <a:lnTo>
                    <a:pt x="373503" y="217977"/>
                  </a:lnTo>
                  <a:lnTo>
                    <a:pt x="380729" y="222472"/>
                  </a:lnTo>
                  <a:lnTo>
                    <a:pt x="417934" y="249953"/>
                  </a:lnTo>
                  <a:lnTo>
                    <a:pt x="424181" y="256368"/>
                  </a:lnTo>
                  <a:lnTo>
                    <a:pt x="432681" y="264364"/>
                  </a:lnTo>
                  <a:lnTo>
                    <a:pt x="436746" y="271949"/>
                  </a:lnTo>
                  <a:lnTo>
                    <a:pt x="441531" y="286121"/>
                  </a:lnTo>
                  <a:lnTo>
                    <a:pt x="442971" y="299295"/>
                  </a:lnTo>
                  <a:lnTo>
                    <a:pt x="444317" y="310080"/>
                  </a:lnTo>
                  <a:lnTo>
                    <a:pt x="446599" y="331869"/>
                  </a:lnTo>
                  <a:lnTo>
                    <a:pt x="447945" y="342654"/>
                  </a:lnTo>
                  <a:lnTo>
                    <a:pt x="449267" y="353887"/>
                  </a:lnTo>
                  <a:lnTo>
                    <a:pt x="450193" y="365856"/>
                  </a:lnTo>
                  <a:lnTo>
                    <a:pt x="450710" y="378043"/>
                  </a:lnTo>
                  <a:lnTo>
                    <a:pt x="450805" y="389935"/>
                  </a:lnTo>
                  <a:lnTo>
                    <a:pt x="451342" y="413465"/>
                  </a:lnTo>
                  <a:lnTo>
                    <a:pt x="450344" y="460591"/>
                  </a:lnTo>
                  <a:lnTo>
                    <a:pt x="448186" y="508011"/>
                  </a:lnTo>
                  <a:lnTo>
                    <a:pt x="445714" y="556319"/>
                  </a:lnTo>
                  <a:lnTo>
                    <a:pt x="444573" y="580160"/>
                  </a:lnTo>
                  <a:lnTo>
                    <a:pt x="440122" y="666225"/>
                  </a:lnTo>
                  <a:lnTo>
                    <a:pt x="439727" y="676875"/>
                  </a:lnTo>
                  <a:lnTo>
                    <a:pt x="439482" y="687314"/>
                  </a:lnTo>
                  <a:lnTo>
                    <a:pt x="439128" y="697549"/>
                  </a:lnTo>
                  <a:lnTo>
                    <a:pt x="438407" y="707590"/>
                  </a:lnTo>
                  <a:lnTo>
                    <a:pt x="438036" y="714762"/>
                  </a:lnTo>
                  <a:lnTo>
                    <a:pt x="436573" y="722519"/>
                  </a:lnTo>
                  <a:lnTo>
                    <a:pt x="435831" y="736863"/>
                  </a:lnTo>
                  <a:lnTo>
                    <a:pt x="432697" y="744122"/>
                  </a:lnTo>
                  <a:lnTo>
                    <a:pt x="425638" y="749299"/>
                  </a:lnTo>
                  <a:close/>
                </a:path>
                <a:path w="451484" h="752475" extrusionOk="0">
                  <a:moveTo>
                    <a:pt x="364379" y="210314"/>
                  </a:moveTo>
                  <a:lnTo>
                    <a:pt x="362197" y="211484"/>
                  </a:lnTo>
                  <a:lnTo>
                    <a:pt x="360455" y="208233"/>
                  </a:lnTo>
                  <a:lnTo>
                    <a:pt x="364379" y="210314"/>
                  </a:lnTo>
                  <a:close/>
                </a:path>
                <a:path w="451484" h="752475" extrusionOk="0">
                  <a:moveTo>
                    <a:pt x="373971" y="217726"/>
                  </a:moveTo>
                  <a:lnTo>
                    <a:pt x="373503" y="217977"/>
                  </a:lnTo>
                  <a:lnTo>
                    <a:pt x="372299" y="217227"/>
                  </a:lnTo>
                  <a:lnTo>
                    <a:pt x="373971" y="217726"/>
                  </a:lnTo>
                  <a:close/>
                </a:path>
                <a:path w="451484" h="752475" extrusionOk="0">
                  <a:moveTo>
                    <a:pt x="382401" y="222971"/>
                  </a:moveTo>
                  <a:lnTo>
                    <a:pt x="380729" y="222472"/>
                  </a:lnTo>
                  <a:lnTo>
                    <a:pt x="381820" y="221887"/>
                  </a:lnTo>
                  <a:lnTo>
                    <a:pt x="382401" y="222971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6794658" y="306642"/>
              <a:ext cx="489584" cy="826769"/>
            </a:xfrm>
            <a:custGeom>
              <a:avLst/>
              <a:gdLst/>
              <a:ahLst/>
              <a:cxnLst/>
              <a:rect l="l" t="t" r="r" b="b"/>
              <a:pathLst>
                <a:path w="489584" h="826769" extrusionOk="0">
                  <a:moveTo>
                    <a:pt x="162994" y="825516"/>
                  </a:moveTo>
                  <a:lnTo>
                    <a:pt x="160583" y="824948"/>
                  </a:lnTo>
                  <a:lnTo>
                    <a:pt x="157249" y="822901"/>
                  </a:lnTo>
                  <a:lnTo>
                    <a:pt x="152709" y="820569"/>
                  </a:lnTo>
                  <a:lnTo>
                    <a:pt x="151144" y="816412"/>
                  </a:lnTo>
                  <a:lnTo>
                    <a:pt x="149296" y="813452"/>
                  </a:lnTo>
                  <a:lnTo>
                    <a:pt x="148936" y="809578"/>
                  </a:lnTo>
                  <a:lnTo>
                    <a:pt x="149781" y="805989"/>
                  </a:lnTo>
                  <a:lnTo>
                    <a:pt x="142549" y="804286"/>
                  </a:lnTo>
                  <a:lnTo>
                    <a:pt x="136444" y="797798"/>
                  </a:lnTo>
                  <a:lnTo>
                    <a:pt x="132725" y="754143"/>
                  </a:lnTo>
                  <a:lnTo>
                    <a:pt x="131320" y="746097"/>
                  </a:lnTo>
                  <a:lnTo>
                    <a:pt x="130114" y="738216"/>
                  </a:lnTo>
                  <a:lnTo>
                    <a:pt x="118503" y="700143"/>
                  </a:lnTo>
                  <a:lnTo>
                    <a:pt x="101132" y="657320"/>
                  </a:lnTo>
                  <a:lnTo>
                    <a:pt x="96873" y="647044"/>
                  </a:lnTo>
                  <a:lnTo>
                    <a:pt x="92469" y="636536"/>
                  </a:lnTo>
                  <a:lnTo>
                    <a:pt x="83209" y="615413"/>
                  </a:lnTo>
                  <a:lnTo>
                    <a:pt x="78805" y="604905"/>
                  </a:lnTo>
                  <a:lnTo>
                    <a:pt x="74289" y="594785"/>
                  </a:lnTo>
                  <a:lnTo>
                    <a:pt x="69303" y="585147"/>
                  </a:lnTo>
                  <a:lnTo>
                    <a:pt x="58686" y="566073"/>
                  </a:lnTo>
                  <a:lnTo>
                    <a:pt x="53467" y="555905"/>
                  </a:lnTo>
                  <a:lnTo>
                    <a:pt x="48492" y="545204"/>
                  </a:lnTo>
                  <a:lnTo>
                    <a:pt x="43796" y="534331"/>
                  </a:lnTo>
                  <a:lnTo>
                    <a:pt x="39413" y="523651"/>
                  </a:lnTo>
                  <a:lnTo>
                    <a:pt x="30394" y="502348"/>
                  </a:lnTo>
                  <a:lnTo>
                    <a:pt x="14933" y="458929"/>
                  </a:lnTo>
                  <a:lnTo>
                    <a:pt x="3822" y="414087"/>
                  </a:lnTo>
                  <a:lnTo>
                    <a:pt x="0" y="383036"/>
                  </a:lnTo>
                  <a:lnTo>
                    <a:pt x="2816" y="371070"/>
                  </a:lnTo>
                  <a:lnTo>
                    <a:pt x="7479" y="362065"/>
                  </a:lnTo>
                  <a:lnTo>
                    <a:pt x="10735" y="359043"/>
                  </a:lnTo>
                  <a:lnTo>
                    <a:pt x="14554" y="353627"/>
                  </a:lnTo>
                  <a:lnTo>
                    <a:pt x="19859" y="347299"/>
                  </a:lnTo>
                  <a:lnTo>
                    <a:pt x="24884" y="342167"/>
                  </a:lnTo>
                  <a:lnTo>
                    <a:pt x="35139" y="330176"/>
                  </a:lnTo>
                  <a:lnTo>
                    <a:pt x="55305" y="305640"/>
                  </a:lnTo>
                  <a:lnTo>
                    <a:pt x="65561" y="293649"/>
                  </a:lnTo>
                  <a:lnTo>
                    <a:pt x="72607" y="284909"/>
                  </a:lnTo>
                  <a:lnTo>
                    <a:pt x="79966" y="276360"/>
                  </a:lnTo>
                  <a:lnTo>
                    <a:pt x="87498" y="268089"/>
                  </a:lnTo>
                  <a:lnTo>
                    <a:pt x="95063" y="260181"/>
                  </a:lnTo>
                  <a:lnTo>
                    <a:pt x="102692" y="252091"/>
                  </a:lnTo>
                  <a:lnTo>
                    <a:pt x="110452" y="243439"/>
                  </a:lnTo>
                  <a:lnTo>
                    <a:pt x="118266" y="234564"/>
                  </a:lnTo>
                  <a:lnTo>
                    <a:pt x="126053" y="225800"/>
                  </a:lnTo>
                  <a:lnTo>
                    <a:pt x="141736" y="208654"/>
                  </a:lnTo>
                  <a:lnTo>
                    <a:pt x="173554" y="174469"/>
                  </a:lnTo>
                  <a:lnTo>
                    <a:pt x="189237" y="157323"/>
                  </a:lnTo>
                  <a:lnTo>
                    <a:pt x="204543" y="140088"/>
                  </a:lnTo>
                  <a:lnTo>
                    <a:pt x="234704" y="105512"/>
                  </a:lnTo>
                  <a:lnTo>
                    <a:pt x="250011" y="88277"/>
                  </a:lnTo>
                  <a:lnTo>
                    <a:pt x="265746" y="71163"/>
                  </a:lnTo>
                  <a:lnTo>
                    <a:pt x="282020" y="54294"/>
                  </a:lnTo>
                  <a:lnTo>
                    <a:pt x="298919" y="37809"/>
                  </a:lnTo>
                  <a:lnTo>
                    <a:pt x="316529" y="21847"/>
                  </a:lnTo>
                  <a:lnTo>
                    <a:pt x="326296" y="12780"/>
                  </a:lnTo>
                  <a:lnTo>
                    <a:pt x="335781" y="4909"/>
                  </a:lnTo>
                  <a:lnTo>
                    <a:pt x="347113" y="0"/>
                  </a:lnTo>
                  <a:lnTo>
                    <a:pt x="354627" y="505"/>
                  </a:lnTo>
                  <a:lnTo>
                    <a:pt x="360372" y="3120"/>
                  </a:lnTo>
                  <a:lnTo>
                    <a:pt x="362501" y="4884"/>
                  </a:lnTo>
                  <a:lnTo>
                    <a:pt x="364911" y="5451"/>
                  </a:lnTo>
                  <a:lnTo>
                    <a:pt x="367040" y="7215"/>
                  </a:lnTo>
                  <a:lnTo>
                    <a:pt x="372504" y="11027"/>
                  </a:lnTo>
                  <a:lnTo>
                    <a:pt x="380456" y="20476"/>
                  </a:lnTo>
                  <a:lnTo>
                    <a:pt x="385356" y="26681"/>
                  </a:lnTo>
                  <a:lnTo>
                    <a:pt x="389051" y="32602"/>
                  </a:lnTo>
                  <a:lnTo>
                    <a:pt x="392464" y="39719"/>
                  </a:lnTo>
                  <a:lnTo>
                    <a:pt x="396159" y="45640"/>
                  </a:lnTo>
                  <a:lnTo>
                    <a:pt x="400575" y="59308"/>
                  </a:lnTo>
                  <a:lnTo>
                    <a:pt x="403988" y="66426"/>
                  </a:lnTo>
                  <a:lnTo>
                    <a:pt x="405914" y="74456"/>
                  </a:lnTo>
                  <a:lnTo>
                    <a:pt x="418228" y="116721"/>
                  </a:lnTo>
                  <a:lnTo>
                    <a:pt x="427647" y="162585"/>
                  </a:lnTo>
                  <a:lnTo>
                    <a:pt x="429670" y="173500"/>
                  </a:lnTo>
                  <a:lnTo>
                    <a:pt x="440036" y="231723"/>
                  </a:lnTo>
                  <a:lnTo>
                    <a:pt x="442440" y="244227"/>
                  </a:lnTo>
                  <a:lnTo>
                    <a:pt x="445017" y="257008"/>
                  </a:lnTo>
                  <a:lnTo>
                    <a:pt x="447681" y="269928"/>
                  </a:lnTo>
                  <a:lnTo>
                    <a:pt x="450144" y="282012"/>
                  </a:lnTo>
                  <a:lnTo>
                    <a:pt x="452279" y="292953"/>
                  </a:lnTo>
                  <a:lnTo>
                    <a:pt x="454242" y="303616"/>
                  </a:lnTo>
                  <a:lnTo>
                    <a:pt x="456185" y="314867"/>
                  </a:lnTo>
                  <a:lnTo>
                    <a:pt x="458882" y="327815"/>
                  </a:lnTo>
                  <a:lnTo>
                    <a:pt x="461692" y="340789"/>
                  </a:lnTo>
                  <a:lnTo>
                    <a:pt x="464728" y="353816"/>
                  </a:lnTo>
                  <a:lnTo>
                    <a:pt x="468103" y="366924"/>
                  </a:lnTo>
                  <a:lnTo>
                    <a:pt x="471313" y="380308"/>
                  </a:lnTo>
                  <a:lnTo>
                    <a:pt x="473724" y="380875"/>
                  </a:lnTo>
                  <a:lnTo>
                    <a:pt x="474084" y="384749"/>
                  </a:lnTo>
                  <a:lnTo>
                    <a:pt x="475650" y="388906"/>
                  </a:lnTo>
                  <a:lnTo>
                    <a:pt x="474805" y="392496"/>
                  </a:lnTo>
                  <a:lnTo>
                    <a:pt x="475494" y="392658"/>
                  </a:lnTo>
                  <a:lnTo>
                    <a:pt x="477936" y="400810"/>
                  </a:lnTo>
                  <a:lnTo>
                    <a:pt x="487646" y="446032"/>
                  </a:lnTo>
                  <a:lnTo>
                    <a:pt x="488085" y="454976"/>
                  </a:lnTo>
                  <a:lnTo>
                    <a:pt x="489166" y="466590"/>
                  </a:lnTo>
                  <a:lnTo>
                    <a:pt x="487190" y="474983"/>
                  </a:lnTo>
                  <a:lnTo>
                    <a:pt x="481405" y="488764"/>
                  </a:lnTo>
                  <a:lnTo>
                    <a:pt x="473767" y="499595"/>
                  </a:lnTo>
                  <a:lnTo>
                    <a:pt x="467639" y="508571"/>
                  </a:lnTo>
                  <a:lnTo>
                    <a:pt x="454932" y="526418"/>
                  </a:lnTo>
                  <a:lnTo>
                    <a:pt x="448804" y="535394"/>
                  </a:lnTo>
                  <a:lnTo>
                    <a:pt x="442363" y="544691"/>
                  </a:lnTo>
                  <a:lnTo>
                    <a:pt x="435137" y="554277"/>
                  </a:lnTo>
                  <a:lnTo>
                    <a:pt x="427460" y="563757"/>
                  </a:lnTo>
                  <a:lnTo>
                    <a:pt x="419662" y="572735"/>
                  </a:lnTo>
                  <a:lnTo>
                    <a:pt x="404494" y="590733"/>
                  </a:lnTo>
                  <a:lnTo>
                    <a:pt x="372562" y="625405"/>
                  </a:lnTo>
                  <a:lnTo>
                    <a:pt x="339565" y="659530"/>
                  </a:lnTo>
                  <a:lnTo>
                    <a:pt x="305746" y="694113"/>
                  </a:lnTo>
                  <a:lnTo>
                    <a:pt x="289114" y="711233"/>
                  </a:lnTo>
                  <a:lnTo>
                    <a:pt x="228825" y="772815"/>
                  </a:lnTo>
                  <a:lnTo>
                    <a:pt x="221482" y="780539"/>
                  </a:lnTo>
                  <a:lnTo>
                    <a:pt x="214391" y="788203"/>
                  </a:lnTo>
                  <a:lnTo>
                    <a:pt x="207353" y="795643"/>
                  </a:lnTo>
                  <a:lnTo>
                    <a:pt x="200168" y="802693"/>
                  </a:lnTo>
                  <a:lnTo>
                    <a:pt x="195144" y="807825"/>
                  </a:lnTo>
                  <a:lnTo>
                    <a:pt x="188914" y="812673"/>
                  </a:lnTo>
                  <a:lnTo>
                    <a:pt x="178866" y="822937"/>
                  </a:lnTo>
                  <a:lnTo>
                    <a:pt x="171713" y="826305"/>
                  </a:lnTo>
                  <a:lnTo>
                    <a:pt x="162994" y="825516"/>
                  </a:lnTo>
                  <a:close/>
                </a:path>
                <a:path w="489584" h="826769" extrusionOk="0">
                  <a:moveTo>
                    <a:pt x="473724" y="380875"/>
                  </a:moveTo>
                  <a:lnTo>
                    <a:pt x="471313" y="380308"/>
                  </a:lnTo>
                  <a:lnTo>
                    <a:pt x="472158" y="376718"/>
                  </a:lnTo>
                  <a:lnTo>
                    <a:pt x="473724" y="380875"/>
                  </a:lnTo>
                  <a:close/>
                </a:path>
                <a:path w="489584" h="826769" extrusionOk="0">
                  <a:moveTo>
                    <a:pt x="476010" y="392779"/>
                  </a:moveTo>
                  <a:lnTo>
                    <a:pt x="475494" y="392658"/>
                  </a:lnTo>
                  <a:lnTo>
                    <a:pt x="475086" y="391299"/>
                  </a:lnTo>
                  <a:lnTo>
                    <a:pt x="476010" y="392779"/>
                  </a:lnTo>
                  <a:close/>
                </a:path>
                <a:path w="489584" h="826769" extrusionOk="0">
                  <a:moveTo>
                    <a:pt x="478860" y="402290"/>
                  </a:moveTo>
                  <a:lnTo>
                    <a:pt x="477936" y="400810"/>
                  </a:lnTo>
                  <a:lnTo>
                    <a:pt x="479142" y="401093"/>
                  </a:lnTo>
                  <a:lnTo>
                    <a:pt x="478860" y="402290"/>
                  </a:lnTo>
                  <a:close/>
                </a:path>
              </a:pathLst>
            </a:custGeom>
            <a:solidFill>
              <a:srgbClr val="ED73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945720743" name="TextBox 945720742"/>
          <p:cNvSpPr txBox="1"/>
          <p:nvPr/>
        </p:nvSpPr>
        <p:spPr bwMode="auto">
          <a:xfrm>
            <a:off x="736249" y="2687584"/>
            <a:ext cx="8357759" cy="6919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just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Консультирование родителей (законных представителей), педагогических работников по вопросам воспитания и обучения детей, имеющих нарушения в развитии или трудности в обучении. </a:t>
            </a:r>
          </a:p>
          <a:p>
            <a:pPr algn="just">
              <a:defRPr/>
            </a:pPr>
            <a:endParaRPr lang="en-US"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Подготовка методических материалов для проведения консультативно- диагностической и психолого-педагогической работы с детьми.</a:t>
            </a:r>
          </a:p>
          <a:p>
            <a:pPr algn="just">
              <a:defRPr/>
            </a:pPr>
            <a:endParaRPr lang="en-US"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Организация и проведение совместных мероприятий,  методических семинаров, конференций; организация концертов, выставок. </a:t>
            </a:r>
          </a:p>
          <a:p>
            <a:pPr algn="just">
              <a:defRPr/>
            </a:pPr>
            <a:endParaRPr lang="en-US"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Организация и проведение учебно-ознакомительной и производственной практики для студентов БГПУ.</a:t>
            </a:r>
          </a:p>
        </p:txBody>
      </p:sp>
      <p:sp>
        <p:nvSpPr>
          <p:cNvPr id="1604749359" name="TextBox 1604749358"/>
          <p:cNvSpPr txBox="1"/>
          <p:nvPr/>
        </p:nvSpPr>
        <p:spPr bwMode="auto">
          <a:xfrm>
            <a:off x="521194" y="871346"/>
            <a:ext cx="9364104" cy="1189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l">
              <a:defRPr/>
            </a:pPr>
            <a:r>
              <a:rPr lang="en-US" sz="72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Функции Центра</a:t>
            </a:r>
            <a:endParaRPr sz="7200" b="0" i="0">
              <a:latin typeface="Calibri"/>
              <a:cs typeface="Calibri"/>
            </a:endParaRPr>
          </a:p>
        </p:txBody>
      </p:sp>
      <p:sp>
        <p:nvSpPr>
          <p:cNvPr id="619440086" name="object 4"/>
          <p:cNvSpPr/>
          <p:nvPr/>
        </p:nvSpPr>
        <p:spPr bwMode="auto">
          <a:xfrm>
            <a:off x="310356" y="2684164"/>
            <a:ext cx="295273" cy="504824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590967440" name="object 4"/>
          <p:cNvSpPr/>
          <p:nvPr/>
        </p:nvSpPr>
        <p:spPr bwMode="auto">
          <a:xfrm>
            <a:off x="310356" y="4778075"/>
            <a:ext cx="295273" cy="504824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8175032" name="object 4"/>
          <p:cNvSpPr/>
          <p:nvPr/>
        </p:nvSpPr>
        <p:spPr bwMode="auto">
          <a:xfrm>
            <a:off x="310356" y="8211044"/>
            <a:ext cx="295273" cy="504824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04927060" name="object 4"/>
          <p:cNvSpPr/>
          <p:nvPr/>
        </p:nvSpPr>
        <p:spPr bwMode="auto">
          <a:xfrm>
            <a:off x="310356" y="6495147"/>
            <a:ext cx="295273" cy="504824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9D300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3" name="object 3"/>
          <p:cNvSpPr/>
          <p:nvPr/>
        </p:nvSpPr>
        <p:spPr bwMode="auto">
          <a:xfrm>
            <a:off x="1028700" y="4922379"/>
            <a:ext cx="295274" cy="504825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ED731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4" name="object 4"/>
          <p:cNvSpPr/>
          <p:nvPr/>
        </p:nvSpPr>
        <p:spPr bwMode="auto">
          <a:xfrm>
            <a:off x="1028700" y="6014671"/>
            <a:ext cx="295274" cy="504825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ED731B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pic>
        <p:nvPicPr>
          <p:cNvPr id="5" name="object 5"/>
          <p:cNvPicPr/>
          <p:nvPr/>
        </p:nvPicPr>
        <p:blipFill>
          <a:blip r:embed="rId2"/>
          <a:stretch/>
        </p:blipFill>
        <p:spPr bwMode="auto">
          <a:xfrm>
            <a:off x="9592814" y="634999"/>
            <a:ext cx="9379841" cy="946401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 bwMode="auto">
          <a:xfrm>
            <a:off x="10142894" y="2574889"/>
            <a:ext cx="6188710" cy="6196965"/>
          </a:xfrm>
          <a:custGeom>
            <a:avLst/>
            <a:gdLst/>
            <a:ahLst/>
            <a:cxnLst/>
            <a:rect l="l" t="t" r="r" b="b"/>
            <a:pathLst>
              <a:path w="6188709" h="6196965" extrusionOk="0">
                <a:moveTo>
                  <a:pt x="6178726" y="2885136"/>
                </a:moveTo>
                <a:lnTo>
                  <a:pt x="6024113" y="2885226"/>
                </a:lnTo>
                <a:lnTo>
                  <a:pt x="5293559" y="2896418"/>
                </a:lnTo>
                <a:lnTo>
                  <a:pt x="0" y="3117635"/>
                </a:lnTo>
                <a:lnTo>
                  <a:pt x="207" y="3036020"/>
                </a:lnTo>
                <a:lnTo>
                  <a:pt x="274" y="3021858"/>
                </a:lnTo>
                <a:lnTo>
                  <a:pt x="5067148" y="2794682"/>
                </a:lnTo>
                <a:lnTo>
                  <a:pt x="5808166" y="2779945"/>
                </a:lnTo>
                <a:lnTo>
                  <a:pt x="6179941" y="2778865"/>
                </a:lnTo>
                <a:lnTo>
                  <a:pt x="6179674" y="2805433"/>
                </a:lnTo>
                <a:lnTo>
                  <a:pt x="6178726" y="2885136"/>
                </a:lnTo>
                <a:close/>
              </a:path>
              <a:path w="6188709" h="6196965" extrusionOk="0">
                <a:moveTo>
                  <a:pt x="59081" y="5498670"/>
                </a:moveTo>
                <a:lnTo>
                  <a:pt x="52332" y="5401886"/>
                </a:lnTo>
                <a:lnTo>
                  <a:pt x="484358" y="5380197"/>
                </a:lnTo>
                <a:lnTo>
                  <a:pt x="975712" y="5347386"/>
                </a:lnTo>
                <a:lnTo>
                  <a:pt x="3559061" y="5212975"/>
                </a:lnTo>
                <a:lnTo>
                  <a:pt x="3756871" y="5205269"/>
                </a:lnTo>
                <a:lnTo>
                  <a:pt x="6130200" y="5167267"/>
                </a:lnTo>
                <a:lnTo>
                  <a:pt x="6179288" y="5167003"/>
                </a:lnTo>
                <a:lnTo>
                  <a:pt x="6179706" y="5190605"/>
                </a:lnTo>
                <a:lnTo>
                  <a:pt x="1286110" y="5424572"/>
                </a:lnTo>
                <a:lnTo>
                  <a:pt x="59081" y="5498670"/>
                </a:lnTo>
                <a:close/>
              </a:path>
              <a:path w="6188709" h="6196965" extrusionOk="0">
                <a:moveTo>
                  <a:pt x="6181211" y="5273424"/>
                </a:moveTo>
                <a:lnTo>
                  <a:pt x="3934163" y="5307953"/>
                </a:lnTo>
                <a:lnTo>
                  <a:pt x="1286110" y="5424572"/>
                </a:lnTo>
                <a:lnTo>
                  <a:pt x="6179706" y="5190605"/>
                </a:lnTo>
                <a:lnTo>
                  <a:pt x="6181211" y="5273424"/>
                </a:lnTo>
                <a:close/>
              </a:path>
              <a:path w="6188709" h="6196965" extrusionOk="0">
                <a:moveTo>
                  <a:pt x="6115171" y="106961"/>
                </a:moveTo>
                <a:lnTo>
                  <a:pt x="3827313" y="156184"/>
                </a:lnTo>
                <a:lnTo>
                  <a:pt x="1592199" y="248100"/>
                </a:lnTo>
                <a:lnTo>
                  <a:pt x="49134" y="291141"/>
                </a:lnTo>
                <a:lnTo>
                  <a:pt x="46911" y="187916"/>
                </a:lnTo>
                <a:lnTo>
                  <a:pt x="4144939" y="40213"/>
                </a:lnTo>
                <a:lnTo>
                  <a:pt x="6110649" y="0"/>
                </a:lnTo>
                <a:lnTo>
                  <a:pt x="6115171" y="106961"/>
                </a:lnTo>
                <a:close/>
              </a:path>
              <a:path w="6188709" h="6196965" extrusionOk="0">
                <a:moveTo>
                  <a:pt x="2218521" y="1538095"/>
                </a:moveTo>
                <a:lnTo>
                  <a:pt x="703214" y="1610543"/>
                </a:lnTo>
                <a:lnTo>
                  <a:pt x="1658484" y="1557388"/>
                </a:lnTo>
                <a:lnTo>
                  <a:pt x="2157600" y="1539638"/>
                </a:lnTo>
                <a:lnTo>
                  <a:pt x="2218521" y="1538095"/>
                </a:lnTo>
                <a:close/>
              </a:path>
              <a:path w="6188709" h="6196965" extrusionOk="0">
                <a:moveTo>
                  <a:pt x="30571" y="1743823"/>
                </a:moveTo>
                <a:lnTo>
                  <a:pt x="30788" y="1737544"/>
                </a:lnTo>
                <a:lnTo>
                  <a:pt x="31017" y="1731995"/>
                </a:lnTo>
                <a:lnTo>
                  <a:pt x="33900" y="1648853"/>
                </a:lnTo>
                <a:lnTo>
                  <a:pt x="294489" y="1630708"/>
                </a:lnTo>
                <a:lnTo>
                  <a:pt x="450163" y="1621451"/>
                </a:lnTo>
                <a:lnTo>
                  <a:pt x="2218521" y="1538095"/>
                </a:lnTo>
                <a:lnTo>
                  <a:pt x="4250595" y="1482392"/>
                </a:lnTo>
                <a:lnTo>
                  <a:pt x="5186406" y="1477655"/>
                </a:lnTo>
                <a:lnTo>
                  <a:pt x="5429257" y="1479440"/>
                </a:lnTo>
                <a:lnTo>
                  <a:pt x="485517" y="1715804"/>
                </a:lnTo>
                <a:lnTo>
                  <a:pt x="30571" y="1743823"/>
                </a:lnTo>
                <a:close/>
              </a:path>
              <a:path w="6188709" h="6196965" extrusionOk="0">
                <a:moveTo>
                  <a:pt x="6165998" y="1598156"/>
                </a:moveTo>
                <a:lnTo>
                  <a:pt x="5570152" y="1586578"/>
                </a:lnTo>
                <a:lnTo>
                  <a:pt x="4646264" y="1583607"/>
                </a:lnTo>
                <a:lnTo>
                  <a:pt x="4281349" y="1588731"/>
                </a:lnTo>
                <a:lnTo>
                  <a:pt x="485517" y="1715804"/>
                </a:lnTo>
                <a:lnTo>
                  <a:pt x="5429257" y="1479440"/>
                </a:lnTo>
                <a:lnTo>
                  <a:pt x="6162880" y="1492318"/>
                </a:lnTo>
                <a:lnTo>
                  <a:pt x="6165998" y="1598156"/>
                </a:lnTo>
                <a:close/>
              </a:path>
              <a:path w="6188709" h="6196965" extrusionOk="0">
                <a:moveTo>
                  <a:pt x="2940" y="3893740"/>
                </a:moveTo>
                <a:lnTo>
                  <a:pt x="1992" y="3796546"/>
                </a:lnTo>
                <a:lnTo>
                  <a:pt x="199364" y="3786486"/>
                </a:lnTo>
                <a:lnTo>
                  <a:pt x="692935" y="3763640"/>
                </a:lnTo>
                <a:lnTo>
                  <a:pt x="693035" y="3765773"/>
                </a:lnTo>
                <a:lnTo>
                  <a:pt x="1561441" y="3724254"/>
                </a:lnTo>
                <a:lnTo>
                  <a:pt x="4745917" y="3641740"/>
                </a:lnTo>
                <a:lnTo>
                  <a:pt x="5278963" y="3637774"/>
                </a:lnTo>
                <a:lnTo>
                  <a:pt x="315670" y="3875072"/>
                </a:lnTo>
                <a:lnTo>
                  <a:pt x="2940" y="3893740"/>
                </a:lnTo>
                <a:close/>
              </a:path>
              <a:path w="6188709" h="6196965" extrusionOk="0">
                <a:moveTo>
                  <a:pt x="1561441" y="3724254"/>
                </a:moveTo>
                <a:lnTo>
                  <a:pt x="693035" y="3765773"/>
                </a:lnTo>
                <a:lnTo>
                  <a:pt x="1305180" y="3736008"/>
                </a:lnTo>
                <a:lnTo>
                  <a:pt x="1561441" y="3724254"/>
                </a:lnTo>
                <a:close/>
              </a:path>
              <a:path w="6188709" h="6196965" extrusionOk="0">
                <a:moveTo>
                  <a:pt x="6171299" y="3746881"/>
                </a:moveTo>
                <a:lnTo>
                  <a:pt x="5769476" y="3739205"/>
                </a:lnTo>
                <a:lnTo>
                  <a:pt x="5720113" y="3739260"/>
                </a:lnTo>
                <a:lnTo>
                  <a:pt x="4304119" y="3757005"/>
                </a:lnTo>
                <a:lnTo>
                  <a:pt x="315670" y="3875072"/>
                </a:lnTo>
                <a:lnTo>
                  <a:pt x="5278963" y="3637774"/>
                </a:lnTo>
                <a:lnTo>
                  <a:pt x="5960619" y="3641444"/>
                </a:lnTo>
                <a:lnTo>
                  <a:pt x="6171851" y="3644785"/>
                </a:lnTo>
                <a:lnTo>
                  <a:pt x="6171410" y="3722789"/>
                </a:lnTo>
                <a:lnTo>
                  <a:pt x="6171299" y="3746881"/>
                </a:lnTo>
                <a:close/>
              </a:path>
              <a:path w="6188709" h="6196965" extrusionOk="0">
                <a:moveTo>
                  <a:pt x="6188257" y="6079363"/>
                </a:moveTo>
                <a:lnTo>
                  <a:pt x="4053557" y="6079574"/>
                </a:lnTo>
                <a:lnTo>
                  <a:pt x="2125029" y="6113268"/>
                </a:lnTo>
                <a:lnTo>
                  <a:pt x="112814" y="6196758"/>
                </a:lnTo>
                <a:lnTo>
                  <a:pt x="104198" y="6089927"/>
                </a:lnTo>
                <a:lnTo>
                  <a:pt x="1598370" y="6024272"/>
                </a:lnTo>
                <a:lnTo>
                  <a:pt x="2576927" y="5994103"/>
                </a:lnTo>
                <a:lnTo>
                  <a:pt x="4195858" y="5971913"/>
                </a:lnTo>
                <a:lnTo>
                  <a:pt x="6188585" y="5978958"/>
                </a:lnTo>
                <a:lnTo>
                  <a:pt x="6188498" y="6004060"/>
                </a:lnTo>
                <a:lnTo>
                  <a:pt x="6188481" y="6029160"/>
                </a:lnTo>
                <a:lnTo>
                  <a:pt x="6188430" y="6054865"/>
                </a:lnTo>
                <a:lnTo>
                  <a:pt x="6188257" y="6079363"/>
                </a:lnTo>
                <a:close/>
              </a:path>
              <a:path w="6188709" h="6196965" extrusionOk="0">
                <a:moveTo>
                  <a:pt x="1598370" y="6024272"/>
                </a:moveTo>
                <a:lnTo>
                  <a:pt x="927548" y="6056344"/>
                </a:lnTo>
                <a:lnTo>
                  <a:pt x="1381125" y="6034162"/>
                </a:lnTo>
                <a:lnTo>
                  <a:pt x="1598370" y="6024272"/>
                </a:lnTo>
                <a:close/>
              </a:path>
              <a:path w="6188709" h="6196965" extrusionOk="0">
                <a:moveTo>
                  <a:pt x="6172085" y="4483907"/>
                </a:moveTo>
                <a:lnTo>
                  <a:pt x="6083825" y="4482639"/>
                </a:lnTo>
                <a:lnTo>
                  <a:pt x="5083234" y="4482408"/>
                </a:lnTo>
                <a:lnTo>
                  <a:pt x="4037601" y="4504285"/>
                </a:lnTo>
                <a:lnTo>
                  <a:pt x="12635" y="4646318"/>
                </a:lnTo>
                <a:lnTo>
                  <a:pt x="10785" y="4562542"/>
                </a:lnTo>
                <a:lnTo>
                  <a:pt x="10326" y="4537942"/>
                </a:lnTo>
                <a:lnTo>
                  <a:pt x="3958779" y="4398680"/>
                </a:lnTo>
                <a:lnTo>
                  <a:pt x="5215214" y="4374254"/>
                </a:lnTo>
                <a:lnTo>
                  <a:pt x="5463299" y="4374100"/>
                </a:lnTo>
                <a:lnTo>
                  <a:pt x="6171640" y="4388489"/>
                </a:lnTo>
                <a:lnTo>
                  <a:pt x="6171781" y="4439319"/>
                </a:lnTo>
                <a:lnTo>
                  <a:pt x="6172085" y="4483907"/>
                </a:lnTo>
                <a:close/>
              </a:path>
              <a:path w="6188709" h="6196965" extrusionOk="0">
                <a:moveTo>
                  <a:pt x="5584845" y="742819"/>
                </a:moveTo>
                <a:lnTo>
                  <a:pt x="1568167" y="934859"/>
                </a:lnTo>
                <a:lnTo>
                  <a:pt x="4980248" y="760526"/>
                </a:lnTo>
                <a:lnTo>
                  <a:pt x="5324641" y="748253"/>
                </a:lnTo>
                <a:lnTo>
                  <a:pt x="5558797" y="743254"/>
                </a:lnTo>
                <a:lnTo>
                  <a:pt x="5584845" y="742819"/>
                </a:lnTo>
                <a:close/>
              </a:path>
              <a:path w="6188709" h="6196965" extrusionOk="0">
                <a:moveTo>
                  <a:pt x="49299" y="1109713"/>
                </a:moveTo>
                <a:lnTo>
                  <a:pt x="49638" y="1084182"/>
                </a:lnTo>
                <a:lnTo>
                  <a:pt x="50429" y="1007582"/>
                </a:lnTo>
                <a:lnTo>
                  <a:pt x="404699" y="989616"/>
                </a:lnTo>
                <a:lnTo>
                  <a:pt x="5584845" y="742819"/>
                </a:lnTo>
                <a:lnTo>
                  <a:pt x="5826093" y="740480"/>
                </a:lnTo>
                <a:lnTo>
                  <a:pt x="6139914" y="742710"/>
                </a:lnTo>
                <a:lnTo>
                  <a:pt x="6141940" y="806605"/>
                </a:lnTo>
                <a:lnTo>
                  <a:pt x="3466675" y="934511"/>
                </a:lnTo>
                <a:lnTo>
                  <a:pt x="49299" y="1109713"/>
                </a:lnTo>
                <a:close/>
              </a:path>
              <a:path w="6188709" h="6196965" extrusionOk="0">
                <a:moveTo>
                  <a:pt x="6143078" y="842502"/>
                </a:moveTo>
                <a:lnTo>
                  <a:pt x="5648326" y="847380"/>
                </a:lnTo>
                <a:lnTo>
                  <a:pt x="5247859" y="858456"/>
                </a:lnTo>
                <a:lnTo>
                  <a:pt x="3466675" y="934511"/>
                </a:lnTo>
                <a:lnTo>
                  <a:pt x="6141940" y="806605"/>
                </a:lnTo>
                <a:lnTo>
                  <a:pt x="6143078" y="842502"/>
                </a:lnTo>
                <a:close/>
              </a:path>
              <a:path w="6188709" h="6196965" extrusionOk="0">
                <a:moveTo>
                  <a:pt x="6179723" y="2251291"/>
                </a:moveTo>
                <a:lnTo>
                  <a:pt x="5430671" y="2258279"/>
                </a:lnTo>
                <a:lnTo>
                  <a:pt x="2436150" y="2338987"/>
                </a:lnTo>
                <a:lnTo>
                  <a:pt x="6991" y="2444993"/>
                </a:lnTo>
                <a:lnTo>
                  <a:pt x="7139" y="2438762"/>
                </a:lnTo>
                <a:lnTo>
                  <a:pt x="10111" y="2338649"/>
                </a:lnTo>
                <a:lnTo>
                  <a:pt x="510261" y="2314613"/>
                </a:lnTo>
                <a:lnTo>
                  <a:pt x="2013336" y="2246070"/>
                </a:lnTo>
                <a:lnTo>
                  <a:pt x="5372929" y="2152825"/>
                </a:lnTo>
                <a:lnTo>
                  <a:pt x="6102546" y="2143057"/>
                </a:lnTo>
                <a:lnTo>
                  <a:pt x="6178620" y="2143368"/>
                </a:lnTo>
                <a:lnTo>
                  <a:pt x="6179129" y="2174185"/>
                </a:lnTo>
                <a:lnTo>
                  <a:pt x="6179264" y="2184457"/>
                </a:lnTo>
                <a:lnTo>
                  <a:pt x="6179723" y="2251291"/>
                </a:lnTo>
                <a:close/>
              </a:path>
            </a:pathLst>
          </a:custGeom>
          <a:solidFill>
            <a:srgbClr val="FFF9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1" name="object 11"/>
          <p:cNvGrpSpPr/>
          <p:nvPr/>
        </p:nvGrpSpPr>
        <p:grpSpPr bwMode="auto">
          <a:xfrm>
            <a:off x="9514627" y="5318124"/>
            <a:ext cx="8644434" cy="5182190"/>
            <a:chOff x="0" y="0"/>
            <a:chExt cx="8644434" cy="5182190"/>
          </a:xfrm>
        </p:grpSpPr>
        <p:pic>
          <p:nvPicPr>
            <p:cNvPr id="12" name="object 12"/>
            <p:cNvPicPr/>
            <p:nvPr/>
          </p:nvPicPr>
          <p:blipFill>
            <a:blip r:embed="rId3"/>
            <a:stretch/>
          </p:blipFill>
          <p:spPr bwMode="auto">
            <a:xfrm>
              <a:off x="6428491" y="3797651"/>
              <a:ext cx="2215777" cy="13844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 bwMode="auto">
            <a:xfrm>
              <a:off x="7521576" y="1272459"/>
              <a:ext cx="657855" cy="907717"/>
            </a:xfrm>
            <a:custGeom>
              <a:avLst/>
              <a:gdLst/>
              <a:ahLst/>
              <a:cxnLst/>
              <a:rect l="l" t="t" r="r" b="b"/>
              <a:pathLst>
                <a:path w="610869" h="829309" extrusionOk="0">
                  <a:moveTo>
                    <a:pt x="16939" y="825862"/>
                  </a:moveTo>
                  <a:lnTo>
                    <a:pt x="14553" y="824204"/>
                  </a:lnTo>
                  <a:lnTo>
                    <a:pt x="11803" y="820526"/>
                  </a:lnTo>
                  <a:lnTo>
                    <a:pt x="7860" y="816019"/>
                  </a:lnTo>
                  <a:lnTo>
                    <a:pt x="7957" y="810788"/>
                  </a:lnTo>
                  <a:lnTo>
                    <a:pt x="7227" y="806749"/>
                  </a:lnTo>
                  <a:lnTo>
                    <a:pt x="8518" y="802347"/>
                  </a:lnTo>
                  <a:lnTo>
                    <a:pt x="11001" y="798775"/>
                  </a:lnTo>
                  <a:lnTo>
                    <a:pt x="3845" y="793800"/>
                  </a:lnTo>
                  <a:lnTo>
                    <a:pt x="0" y="784063"/>
                  </a:lnTo>
                  <a:lnTo>
                    <a:pt x="12800" y="744255"/>
                  </a:lnTo>
                  <a:lnTo>
                    <a:pt x="16882" y="725182"/>
                  </a:lnTo>
                  <a:lnTo>
                    <a:pt x="18991" y="716023"/>
                  </a:lnTo>
                  <a:lnTo>
                    <a:pt x="20639" y="700253"/>
                  </a:lnTo>
                  <a:lnTo>
                    <a:pt x="21942" y="684739"/>
                  </a:lnTo>
                  <a:lnTo>
                    <a:pt x="22866" y="669293"/>
                  </a:lnTo>
                  <a:lnTo>
                    <a:pt x="23377" y="653726"/>
                  </a:lnTo>
                  <a:lnTo>
                    <a:pt x="23194" y="640629"/>
                  </a:lnTo>
                  <a:lnTo>
                    <a:pt x="22517" y="614881"/>
                  </a:lnTo>
                  <a:lnTo>
                    <a:pt x="22334" y="601784"/>
                  </a:lnTo>
                  <a:lnTo>
                    <a:pt x="22094" y="588371"/>
                  </a:lnTo>
                  <a:lnTo>
                    <a:pt x="21166" y="561235"/>
                  </a:lnTo>
                  <a:lnTo>
                    <a:pt x="20926" y="547822"/>
                  </a:lnTo>
                  <a:lnTo>
                    <a:pt x="20396" y="534787"/>
                  </a:lnTo>
                  <a:lnTo>
                    <a:pt x="19142" y="522077"/>
                  </a:lnTo>
                  <a:lnTo>
                    <a:pt x="15842" y="496603"/>
                  </a:lnTo>
                  <a:lnTo>
                    <a:pt x="14563" y="483213"/>
                  </a:lnTo>
                  <a:lnTo>
                    <a:pt x="13784" y="469343"/>
                  </a:lnTo>
                  <a:lnTo>
                    <a:pt x="13384" y="455405"/>
                  </a:lnTo>
                  <a:lnTo>
                    <a:pt x="13242" y="441812"/>
                  </a:lnTo>
                  <a:lnTo>
                    <a:pt x="12656" y="414581"/>
                  </a:lnTo>
                  <a:lnTo>
                    <a:pt x="14651" y="360336"/>
                  </a:lnTo>
                  <a:lnTo>
                    <a:pt x="19507" y="320028"/>
                  </a:lnTo>
                  <a:lnTo>
                    <a:pt x="28759" y="279519"/>
                  </a:lnTo>
                  <a:lnTo>
                    <a:pt x="53493" y="249027"/>
                  </a:lnTo>
                  <a:lnTo>
                    <a:pt x="58720" y="245762"/>
                  </a:lnTo>
                  <a:lnTo>
                    <a:pt x="64438" y="242507"/>
                  </a:lnTo>
                  <a:lnTo>
                    <a:pt x="70380" y="239407"/>
                  </a:lnTo>
                  <a:lnTo>
                    <a:pt x="76278" y="236608"/>
                  </a:lnTo>
                  <a:lnTo>
                    <a:pt x="92689" y="227871"/>
                  </a:lnTo>
                  <a:lnTo>
                    <a:pt x="125374" y="209640"/>
                  </a:lnTo>
                  <a:lnTo>
                    <a:pt x="141785" y="200903"/>
                  </a:lnTo>
                  <a:lnTo>
                    <a:pt x="153279" y="194350"/>
                  </a:lnTo>
                  <a:lnTo>
                    <a:pt x="165030" y="188141"/>
                  </a:lnTo>
                  <a:lnTo>
                    <a:pt x="176850" y="182311"/>
                  </a:lnTo>
                  <a:lnTo>
                    <a:pt x="188549" y="176894"/>
                  </a:lnTo>
                  <a:lnTo>
                    <a:pt x="200395" y="171304"/>
                  </a:lnTo>
                  <a:lnTo>
                    <a:pt x="212630" y="165155"/>
                  </a:lnTo>
                  <a:lnTo>
                    <a:pt x="225020" y="158783"/>
                  </a:lnTo>
                  <a:lnTo>
                    <a:pt x="237332" y="152523"/>
                  </a:lnTo>
                  <a:lnTo>
                    <a:pt x="261910" y="140467"/>
                  </a:lnTo>
                  <a:lnTo>
                    <a:pt x="311514" y="116666"/>
                  </a:lnTo>
                  <a:lnTo>
                    <a:pt x="336092" y="104610"/>
                  </a:lnTo>
                  <a:lnTo>
                    <a:pt x="360297" y="92295"/>
                  </a:lnTo>
                  <a:lnTo>
                    <a:pt x="408261" y="67354"/>
                  </a:lnTo>
                  <a:lnTo>
                    <a:pt x="432466" y="55039"/>
                  </a:lnTo>
                  <a:lnTo>
                    <a:pt x="457087" y="43041"/>
                  </a:lnTo>
                  <a:lnTo>
                    <a:pt x="482190" y="31543"/>
                  </a:lnTo>
                  <a:lnTo>
                    <a:pt x="507808" y="20734"/>
                  </a:lnTo>
                  <a:lnTo>
                    <a:pt x="533976" y="10805"/>
                  </a:lnTo>
                  <a:lnTo>
                    <a:pt x="548582" y="5063"/>
                  </a:lnTo>
                  <a:lnTo>
                    <a:pt x="562360" y="511"/>
                  </a:lnTo>
                  <a:lnTo>
                    <a:pt x="576868" y="0"/>
                  </a:lnTo>
                  <a:lnTo>
                    <a:pt x="584852" y="3783"/>
                  </a:lnTo>
                  <a:lnTo>
                    <a:pt x="589987" y="9119"/>
                  </a:lnTo>
                  <a:lnTo>
                    <a:pt x="591545" y="11968"/>
                  </a:lnTo>
                  <a:lnTo>
                    <a:pt x="593931" y="13627"/>
                  </a:lnTo>
                  <a:lnTo>
                    <a:pt x="595488" y="16475"/>
                  </a:lnTo>
                  <a:lnTo>
                    <a:pt x="599796" y="23002"/>
                  </a:lnTo>
                  <a:lnTo>
                    <a:pt x="604372" y="36780"/>
                  </a:lnTo>
                  <a:lnTo>
                    <a:pt x="606143" y="43337"/>
                  </a:lnTo>
                  <a:lnTo>
                    <a:pt x="607502" y="49773"/>
                  </a:lnTo>
                  <a:lnTo>
                    <a:pt x="608481" y="56276"/>
                  </a:lnTo>
                  <a:lnTo>
                    <a:pt x="609117" y="63037"/>
                  </a:lnTo>
                  <a:lnTo>
                    <a:pt x="610577" y="71117"/>
                  </a:lnTo>
                  <a:lnTo>
                    <a:pt x="609456" y="87998"/>
                  </a:lnTo>
                  <a:lnTo>
                    <a:pt x="609601" y="95026"/>
                  </a:lnTo>
                  <a:lnTo>
                    <a:pt x="609290" y="102233"/>
                  </a:lnTo>
                  <a:lnTo>
                    <a:pt x="608824" y="109664"/>
                  </a:lnTo>
                  <a:lnTo>
                    <a:pt x="608504" y="117361"/>
                  </a:lnTo>
                  <a:lnTo>
                    <a:pt x="607030" y="130934"/>
                  </a:lnTo>
                  <a:lnTo>
                    <a:pt x="601830" y="172770"/>
                  </a:lnTo>
                  <a:lnTo>
                    <a:pt x="594115" y="212857"/>
                  </a:lnTo>
                  <a:lnTo>
                    <a:pt x="591579" y="225691"/>
                  </a:lnTo>
                  <a:lnTo>
                    <a:pt x="577585" y="293976"/>
                  </a:lnTo>
                  <a:lnTo>
                    <a:pt x="574774" y="308717"/>
                  </a:lnTo>
                  <a:lnTo>
                    <a:pt x="572031" y="323837"/>
                  </a:lnTo>
                  <a:lnTo>
                    <a:pt x="569322" y="339146"/>
                  </a:lnTo>
                  <a:lnTo>
                    <a:pt x="566758" y="353452"/>
                  </a:lnTo>
                  <a:lnTo>
                    <a:pt x="564333" y="366364"/>
                  </a:lnTo>
                  <a:lnTo>
                    <a:pt x="561839" y="378898"/>
                  </a:lnTo>
                  <a:lnTo>
                    <a:pt x="559070" y="392068"/>
                  </a:lnTo>
                  <a:lnTo>
                    <a:pt x="556386" y="407421"/>
                  </a:lnTo>
                  <a:lnTo>
                    <a:pt x="553813" y="422852"/>
                  </a:lnTo>
                  <a:lnTo>
                    <a:pt x="551464" y="438439"/>
                  </a:lnTo>
                  <a:lnTo>
                    <a:pt x="549450" y="454259"/>
                  </a:lnTo>
                  <a:lnTo>
                    <a:pt x="547137" y="470312"/>
                  </a:lnTo>
                  <a:lnTo>
                    <a:pt x="549522" y="471970"/>
                  </a:lnTo>
                  <a:lnTo>
                    <a:pt x="548232" y="476371"/>
                  </a:lnTo>
                  <a:lnTo>
                    <a:pt x="548134" y="481602"/>
                  </a:lnTo>
                  <a:lnTo>
                    <a:pt x="545651" y="485174"/>
                  </a:lnTo>
                  <a:lnTo>
                    <a:pt x="546332" y="485648"/>
                  </a:lnTo>
                  <a:lnTo>
                    <a:pt x="545455" y="495635"/>
                  </a:lnTo>
                  <a:lnTo>
                    <a:pt x="539212" y="535751"/>
                  </a:lnTo>
                  <a:lnTo>
                    <a:pt x="532988" y="559379"/>
                  </a:lnTo>
                  <a:lnTo>
                    <a:pt x="531697" y="563780"/>
                  </a:lnTo>
                  <a:lnTo>
                    <a:pt x="497956" y="602140"/>
                  </a:lnTo>
                  <a:lnTo>
                    <a:pt x="487363" y="609346"/>
                  </a:lnTo>
                  <a:lnTo>
                    <a:pt x="465729" y="623449"/>
                  </a:lnTo>
                  <a:lnTo>
                    <a:pt x="455136" y="630656"/>
                  </a:lnTo>
                  <a:lnTo>
                    <a:pt x="444061" y="638079"/>
                  </a:lnTo>
                  <a:lnTo>
                    <a:pt x="432004" y="645483"/>
                  </a:lnTo>
                  <a:lnTo>
                    <a:pt x="419500" y="652576"/>
                  </a:lnTo>
                  <a:lnTo>
                    <a:pt x="407083" y="659067"/>
                  </a:lnTo>
                  <a:lnTo>
                    <a:pt x="382697" y="672277"/>
                  </a:lnTo>
                  <a:lnTo>
                    <a:pt x="332757" y="696562"/>
                  </a:lnTo>
                  <a:lnTo>
                    <a:pt x="281893" y="719790"/>
                  </a:lnTo>
                  <a:lnTo>
                    <a:pt x="229932" y="743166"/>
                  </a:lnTo>
                  <a:lnTo>
                    <a:pt x="204330" y="754786"/>
                  </a:lnTo>
                  <a:lnTo>
                    <a:pt x="111729" y="796383"/>
                  </a:lnTo>
                  <a:lnTo>
                    <a:pt x="100353" y="801694"/>
                  </a:lnTo>
                  <a:lnTo>
                    <a:pt x="89279" y="807048"/>
                  </a:lnTo>
                  <a:lnTo>
                    <a:pt x="78359" y="812180"/>
                  </a:lnTo>
                  <a:lnTo>
                    <a:pt x="67449" y="816820"/>
                  </a:lnTo>
                  <a:lnTo>
                    <a:pt x="61475" y="819291"/>
                  </a:lnTo>
                  <a:lnTo>
                    <a:pt x="49080" y="823920"/>
                  </a:lnTo>
                  <a:lnTo>
                    <a:pt x="43106" y="826391"/>
                  </a:lnTo>
                  <a:lnTo>
                    <a:pt x="37053" y="828419"/>
                  </a:lnTo>
                  <a:lnTo>
                    <a:pt x="30570" y="829156"/>
                  </a:lnTo>
                  <a:lnTo>
                    <a:pt x="23814" y="828378"/>
                  </a:lnTo>
                  <a:lnTo>
                    <a:pt x="16939" y="825862"/>
                  </a:lnTo>
                  <a:close/>
                </a:path>
                <a:path w="610869" h="829309" extrusionOk="0">
                  <a:moveTo>
                    <a:pt x="549522" y="471970"/>
                  </a:moveTo>
                  <a:lnTo>
                    <a:pt x="547137" y="470312"/>
                  </a:lnTo>
                  <a:lnTo>
                    <a:pt x="549620" y="466740"/>
                  </a:lnTo>
                  <a:lnTo>
                    <a:pt x="549522" y="471970"/>
                  </a:lnTo>
                  <a:close/>
                </a:path>
                <a:path w="610869" h="829309" extrusionOk="0">
                  <a:moveTo>
                    <a:pt x="546843" y="486003"/>
                  </a:moveTo>
                  <a:lnTo>
                    <a:pt x="546332" y="485648"/>
                  </a:lnTo>
                  <a:lnTo>
                    <a:pt x="546479" y="483983"/>
                  </a:lnTo>
                  <a:lnTo>
                    <a:pt x="546843" y="486003"/>
                  </a:lnTo>
                  <a:close/>
                </a:path>
                <a:path w="610869" h="829309" extrusionOk="0">
                  <a:moveTo>
                    <a:pt x="545820" y="497655"/>
                  </a:moveTo>
                  <a:lnTo>
                    <a:pt x="545455" y="495635"/>
                  </a:lnTo>
                  <a:lnTo>
                    <a:pt x="546648" y="496464"/>
                  </a:lnTo>
                  <a:lnTo>
                    <a:pt x="545820" y="497655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7606492" y="0"/>
              <a:ext cx="887625" cy="1010581"/>
            </a:xfrm>
            <a:custGeom>
              <a:avLst/>
              <a:gdLst/>
              <a:ahLst/>
              <a:cxnLst/>
              <a:rect l="l" t="t" r="r" b="b"/>
              <a:pathLst>
                <a:path w="824230" h="923289" extrusionOk="0">
                  <a:moveTo>
                    <a:pt x="814851" y="914819"/>
                  </a:moveTo>
                  <a:lnTo>
                    <a:pt x="812216" y="917160"/>
                  </a:lnTo>
                  <a:lnTo>
                    <a:pt x="807100" y="919360"/>
                  </a:lnTo>
                  <a:lnTo>
                    <a:pt x="800666" y="922731"/>
                  </a:lnTo>
                  <a:lnTo>
                    <a:pt x="794537" y="921139"/>
                  </a:lnTo>
                  <a:lnTo>
                    <a:pt x="789572" y="920858"/>
                  </a:lnTo>
                  <a:lnTo>
                    <a:pt x="784761" y="918095"/>
                  </a:lnTo>
                  <a:lnTo>
                    <a:pt x="781266" y="914162"/>
                  </a:lnTo>
                  <a:lnTo>
                    <a:pt x="774604" y="918396"/>
                  </a:lnTo>
                  <a:lnTo>
                    <a:pt x="767031" y="920360"/>
                  </a:lnTo>
                  <a:lnTo>
                    <a:pt x="759382" y="919752"/>
                  </a:lnTo>
                  <a:lnTo>
                    <a:pt x="752493" y="916268"/>
                  </a:lnTo>
                  <a:lnTo>
                    <a:pt x="728434" y="902456"/>
                  </a:lnTo>
                  <a:lnTo>
                    <a:pt x="717602" y="896649"/>
                  </a:lnTo>
                  <a:lnTo>
                    <a:pt x="706850" y="891430"/>
                  </a:lnTo>
                  <a:lnTo>
                    <a:pt x="696317" y="886456"/>
                  </a:lnTo>
                  <a:lnTo>
                    <a:pt x="686140" y="881387"/>
                  </a:lnTo>
                  <a:lnTo>
                    <a:pt x="632239" y="863628"/>
                  </a:lnTo>
                  <a:lnTo>
                    <a:pt x="568087" y="848675"/>
                  </a:lnTo>
                  <a:lnTo>
                    <a:pt x="552617" y="845192"/>
                  </a:lnTo>
                  <a:lnTo>
                    <a:pt x="536759" y="841688"/>
                  </a:lnTo>
                  <a:lnTo>
                    <a:pt x="504549" y="835117"/>
                  </a:lnTo>
                  <a:lnTo>
                    <a:pt x="488692" y="831613"/>
                  </a:lnTo>
                  <a:lnTo>
                    <a:pt x="473195" y="828557"/>
                  </a:lnTo>
                  <a:lnTo>
                    <a:pt x="457875" y="826445"/>
                  </a:lnTo>
                  <a:lnTo>
                    <a:pt x="426943" y="823137"/>
                  </a:lnTo>
                  <a:lnTo>
                    <a:pt x="410816" y="820862"/>
                  </a:lnTo>
                  <a:lnTo>
                    <a:pt x="394265" y="817863"/>
                  </a:lnTo>
                  <a:lnTo>
                    <a:pt x="377743" y="814399"/>
                  </a:lnTo>
                  <a:lnTo>
                    <a:pt x="361701" y="810729"/>
                  </a:lnTo>
                  <a:lnTo>
                    <a:pt x="329479" y="803730"/>
                  </a:lnTo>
                  <a:lnTo>
                    <a:pt x="266193" y="786063"/>
                  </a:lnTo>
                  <a:lnTo>
                    <a:pt x="220133" y="768962"/>
                  </a:lnTo>
                  <a:lnTo>
                    <a:pt x="175095" y="746629"/>
                  </a:lnTo>
                  <a:lnTo>
                    <a:pt x="147138" y="715165"/>
                  </a:lnTo>
                  <a:lnTo>
                    <a:pt x="146278" y="708892"/>
                  </a:lnTo>
                  <a:lnTo>
                    <a:pt x="143930" y="701814"/>
                  </a:lnTo>
                  <a:lnTo>
                    <a:pt x="141734" y="694161"/>
                  </a:lnTo>
                  <a:lnTo>
                    <a:pt x="139786" y="686289"/>
                  </a:lnTo>
                  <a:lnTo>
                    <a:pt x="138178" y="678553"/>
                  </a:lnTo>
                  <a:lnTo>
                    <a:pt x="132589" y="656760"/>
                  </a:lnTo>
                  <a:lnTo>
                    <a:pt x="120480" y="613121"/>
                  </a:lnTo>
                  <a:lnTo>
                    <a:pt x="114891" y="591328"/>
                  </a:lnTo>
                  <a:lnTo>
                    <a:pt x="110465" y="575943"/>
                  </a:lnTo>
                  <a:lnTo>
                    <a:pt x="106519" y="560351"/>
                  </a:lnTo>
                  <a:lnTo>
                    <a:pt x="103038" y="544786"/>
                  </a:lnTo>
                  <a:lnTo>
                    <a:pt x="100009" y="529479"/>
                  </a:lnTo>
                  <a:lnTo>
                    <a:pt x="96818" y="513950"/>
                  </a:lnTo>
                  <a:lnTo>
                    <a:pt x="93080" y="497806"/>
                  </a:lnTo>
                  <a:lnTo>
                    <a:pt x="89125" y="481416"/>
                  </a:lnTo>
                  <a:lnTo>
                    <a:pt x="85278" y="465149"/>
                  </a:lnTo>
                  <a:lnTo>
                    <a:pt x="78119" y="432802"/>
                  </a:lnTo>
                  <a:lnTo>
                    <a:pt x="64295" y="367667"/>
                  </a:lnTo>
                  <a:lnTo>
                    <a:pt x="57135" y="335319"/>
                  </a:lnTo>
                  <a:lnTo>
                    <a:pt x="49564" y="303337"/>
                  </a:lnTo>
                  <a:lnTo>
                    <a:pt x="33929" y="239812"/>
                  </a:lnTo>
                  <a:lnTo>
                    <a:pt x="26358" y="207830"/>
                  </a:lnTo>
                  <a:lnTo>
                    <a:pt x="19278" y="175448"/>
                  </a:lnTo>
                  <a:lnTo>
                    <a:pt x="12926" y="142640"/>
                  </a:lnTo>
                  <a:lnTo>
                    <a:pt x="7532" y="109419"/>
                  </a:lnTo>
                  <a:lnTo>
                    <a:pt x="3331" y="75799"/>
                  </a:lnTo>
                  <a:lnTo>
                    <a:pt x="751" y="56978"/>
                  </a:lnTo>
                  <a:lnTo>
                    <a:pt x="259" y="50413"/>
                  </a:lnTo>
                  <a:lnTo>
                    <a:pt x="0" y="43862"/>
                  </a:lnTo>
                  <a:lnTo>
                    <a:pt x="206" y="37338"/>
                  </a:lnTo>
                  <a:lnTo>
                    <a:pt x="21173" y="8333"/>
                  </a:lnTo>
                  <a:lnTo>
                    <a:pt x="23808" y="5992"/>
                  </a:lnTo>
                  <a:lnTo>
                    <a:pt x="27607" y="4962"/>
                  </a:lnTo>
                  <a:lnTo>
                    <a:pt x="34268" y="2966"/>
                  </a:lnTo>
                  <a:lnTo>
                    <a:pt x="40886" y="1668"/>
                  </a:lnTo>
                  <a:lnTo>
                    <a:pt x="47475" y="835"/>
                  </a:lnTo>
                  <a:lnTo>
                    <a:pt x="54050" y="234"/>
                  </a:lnTo>
                  <a:lnTo>
                    <a:pt x="62276" y="0"/>
                  </a:lnTo>
                  <a:lnTo>
                    <a:pt x="70241" y="217"/>
                  </a:lnTo>
                  <a:lnTo>
                    <a:pt x="78177" y="900"/>
                  </a:lnTo>
                  <a:lnTo>
                    <a:pt x="86318" y="2061"/>
                  </a:lnTo>
                  <a:lnTo>
                    <a:pt x="93738" y="2909"/>
                  </a:lnTo>
                  <a:lnTo>
                    <a:pt x="101115" y="4455"/>
                  </a:lnTo>
                  <a:lnTo>
                    <a:pt x="108464" y="6466"/>
                  </a:lnTo>
                  <a:lnTo>
                    <a:pt x="115798" y="8710"/>
                  </a:lnTo>
                  <a:lnTo>
                    <a:pt x="124113" y="10523"/>
                  </a:lnTo>
                  <a:lnTo>
                    <a:pt x="132508" y="12924"/>
                  </a:lnTo>
                  <a:lnTo>
                    <a:pt x="141121" y="15571"/>
                  </a:lnTo>
                  <a:lnTo>
                    <a:pt x="150091" y="18121"/>
                  </a:lnTo>
                  <a:lnTo>
                    <a:pt x="197195" y="35320"/>
                  </a:lnTo>
                  <a:lnTo>
                    <a:pt x="244019" y="55187"/>
                  </a:lnTo>
                  <a:lnTo>
                    <a:pt x="258388" y="62031"/>
                  </a:lnTo>
                  <a:lnTo>
                    <a:pt x="272771" y="68642"/>
                  </a:lnTo>
                  <a:lnTo>
                    <a:pt x="349150" y="104403"/>
                  </a:lnTo>
                  <a:lnTo>
                    <a:pt x="365698" y="111876"/>
                  </a:lnTo>
                  <a:lnTo>
                    <a:pt x="382712" y="119376"/>
                  </a:lnTo>
                  <a:lnTo>
                    <a:pt x="399958" y="126888"/>
                  </a:lnTo>
                  <a:lnTo>
                    <a:pt x="416064" y="133948"/>
                  </a:lnTo>
                  <a:lnTo>
                    <a:pt x="430571" y="140449"/>
                  </a:lnTo>
                  <a:lnTo>
                    <a:pt x="444612" y="146925"/>
                  </a:lnTo>
                  <a:lnTo>
                    <a:pt x="459322" y="153905"/>
                  </a:lnTo>
                  <a:lnTo>
                    <a:pt x="476628" y="161401"/>
                  </a:lnTo>
                  <a:lnTo>
                    <a:pt x="494057" y="168788"/>
                  </a:lnTo>
                  <a:lnTo>
                    <a:pt x="511733" y="175955"/>
                  </a:lnTo>
                  <a:lnTo>
                    <a:pt x="529780" y="182794"/>
                  </a:lnTo>
                  <a:lnTo>
                    <a:pt x="548014" y="190051"/>
                  </a:lnTo>
                  <a:lnTo>
                    <a:pt x="550649" y="187710"/>
                  </a:lnTo>
                  <a:lnTo>
                    <a:pt x="555461" y="190473"/>
                  </a:lnTo>
                  <a:lnTo>
                    <a:pt x="561590" y="192065"/>
                  </a:lnTo>
                  <a:lnTo>
                    <a:pt x="565085" y="195998"/>
                  </a:lnTo>
                  <a:lnTo>
                    <a:pt x="565837" y="195329"/>
                  </a:lnTo>
                  <a:lnTo>
                    <a:pt x="577343" y="199182"/>
                  </a:lnTo>
                  <a:lnTo>
                    <a:pt x="622780" y="217861"/>
                  </a:lnTo>
                  <a:lnTo>
                    <a:pt x="648813" y="231863"/>
                  </a:lnTo>
                  <a:lnTo>
                    <a:pt x="653624" y="234626"/>
                  </a:lnTo>
                  <a:lnTo>
                    <a:pt x="680902" y="265117"/>
                  </a:lnTo>
                  <a:lnTo>
                    <a:pt x="689126" y="285191"/>
                  </a:lnTo>
                  <a:lnTo>
                    <a:pt x="694578" y="299701"/>
                  </a:lnTo>
                  <a:lnTo>
                    <a:pt x="704990" y="329159"/>
                  </a:lnTo>
                  <a:lnTo>
                    <a:pt x="710442" y="343669"/>
                  </a:lnTo>
                  <a:lnTo>
                    <a:pt x="716012" y="358808"/>
                  </a:lnTo>
                  <a:lnTo>
                    <a:pt x="721277" y="375096"/>
                  </a:lnTo>
                  <a:lnTo>
                    <a:pt x="726049" y="391824"/>
                  </a:lnTo>
                  <a:lnTo>
                    <a:pt x="730137" y="408280"/>
                  </a:lnTo>
                  <a:lnTo>
                    <a:pt x="738710" y="440727"/>
                  </a:lnTo>
                  <a:lnTo>
                    <a:pt x="753008" y="506394"/>
                  </a:lnTo>
                  <a:lnTo>
                    <a:pt x="765798" y="572852"/>
                  </a:lnTo>
                  <a:lnTo>
                    <a:pt x="778448" y="640643"/>
                  </a:lnTo>
                  <a:lnTo>
                    <a:pt x="784801" y="674074"/>
                  </a:lnTo>
                  <a:lnTo>
                    <a:pt x="807272" y="794868"/>
                  </a:lnTo>
                  <a:lnTo>
                    <a:pt x="810269" y="809764"/>
                  </a:lnTo>
                  <a:lnTo>
                    <a:pt x="813403" y="824317"/>
                  </a:lnTo>
                  <a:lnTo>
                    <a:pt x="816319" y="838625"/>
                  </a:lnTo>
                  <a:lnTo>
                    <a:pt x="818660" y="852783"/>
                  </a:lnTo>
                  <a:lnTo>
                    <a:pt x="819859" y="860516"/>
                  </a:lnTo>
                  <a:lnTo>
                    <a:pt x="821772" y="876484"/>
                  </a:lnTo>
                  <a:lnTo>
                    <a:pt x="822961" y="884152"/>
                  </a:lnTo>
                  <a:lnTo>
                    <a:pt x="823616" y="891854"/>
                  </a:lnTo>
                  <a:lnTo>
                    <a:pt x="822629" y="899696"/>
                  </a:lnTo>
                  <a:lnTo>
                    <a:pt x="819780" y="907433"/>
                  </a:lnTo>
                  <a:lnTo>
                    <a:pt x="814851" y="914819"/>
                  </a:lnTo>
                  <a:close/>
                </a:path>
                <a:path w="824230" h="923289" extrusionOk="0">
                  <a:moveTo>
                    <a:pt x="550649" y="187710"/>
                  </a:moveTo>
                  <a:lnTo>
                    <a:pt x="548014" y="190051"/>
                  </a:lnTo>
                  <a:lnTo>
                    <a:pt x="544520" y="186118"/>
                  </a:lnTo>
                  <a:lnTo>
                    <a:pt x="550649" y="187710"/>
                  </a:lnTo>
                  <a:close/>
                </a:path>
                <a:path w="824230" h="923289" extrusionOk="0">
                  <a:moveTo>
                    <a:pt x="566402" y="194827"/>
                  </a:moveTo>
                  <a:lnTo>
                    <a:pt x="565837" y="195329"/>
                  </a:lnTo>
                  <a:lnTo>
                    <a:pt x="563920" y="194687"/>
                  </a:lnTo>
                  <a:lnTo>
                    <a:pt x="566402" y="194827"/>
                  </a:lnTo>
                  <a:close/>
                </a:path>
                <a:path w="824230" h="923289" extrusionOk="0">
                  <a:moveTo>
                    <a:pt x="579825" y="199322"/>
                  </a:moveTo>
                  <a:lnTo>
                    <a:pt x="577343" y="199182"/>
                  </a:lnTo>
                  <a:lnTo>
                    <a:pt x="578660" y="198011"/>
                  </a:lnTo>
                  <a:lnTo>
                    <a:pt x="579825" y="199322"/>
                  </a:lnTo>
                  <a:close/>
                </a:path>
              </a:pathLst>
            </a:custGeom>
            <a:solidFill>
              <a:srgbClr val="ED73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0" y="3178417"/>
              <a:ext cx="872580" cy="798596"/>
            </a:xfrm>
            <a:custGeom>
              <a:avLst/>
              <a:gdLst/>
              <a:ahLst/>
              <a:cxnLst/>
              <a:rect l="l" t="t" r="r" b="b"/>
              <a:pathLst>
                <a:path w="810259" h="729615" extrusionOk="0">
                  <a:moveTo>
                    <a:pt x="705829" y="333217"/>
                  </a:moveTo>
                  <a:lnTo>
                    <a:pt x="435089" y="284063"/>
                  </a:lnTo>
                  <a:lnTo>
                    <a:pt x="454771" y="236210"/>
                  </a:lnTo>
                  <a:lnTo>
                    <a:pt x="474154" y="192095"/>
                  </a:lnTo>
                  <a:lnTo>
                    <a:pt x="493794" y="149342"/>
                  </a:lnTo>
                  <a:lnTo>
                    <a:pt x="536951" y="57010"/>
                  </a:lnTo>
                  <a:lnTo>
                    <a:pt x="551796" y="24281"/>
                  </a:lnTo>
                  <a:lnTo>
                    <a:pt x="559891" y="5806"/>
                  </a:lnTo>
                  <a:lnTo>
                    <a:pt x="562343" y="0"/>
                  </a:lnTo>
                  <a:lnTo>
                    <a:pt x="642148" y="32872"/>
                  </a:lnTo>
                  <a:lnTo>
                    <a:pt x="629134" y="57222"/>
                  </a:lnTo>
                  <a:lnTo>
                    <a:pt x="595999" y="119626"/>
                  </a:lnTo>
                  <a:lnTo>
                    <a:pt x="551601" y="204113"/>
                  </a:lnTo>
                  <a:lnTo>
                    <a:pt x="504801" y="294714"/>
                  </a:lnTo>
                  <a:lnTo>
                    <a:pt x="712055" y="332342"/>
                  </a:lnTo>
                  <a:lnTo>
                    <a:pt x="705829" y="333217"/>
                  </a:lnTo>
                  <a:close/>
                </a:path>
                <a:path w="810259" h="729615" extrusionOk="0">
                  <a:moveTo>
                    <a:pt x="15823" y="464640"/>
                  </a:moveTo>
                  <a:lnTo>
                    <a:pt x="0" y="407287"/>
                  </a:lnTo>
                  <a:lnTo>
                    <a:pt x="285624" y="348028"/>
                  </a:lnTo>
                  <a:lnTo>
                    <a:pt x="395129" y="322599"/>
                  </a:lnTo>
                  <a:lnTo>
                    <a:pt x="353426" y="282318"/>
                  </a:lnTo>
                  <a:lnTo>
                    <a:pt x="312143" y="243264"/>
                  </a:lnTo>
                  <a:lnTo>
                    <a:pt x="272845" y="206894"/>
                  </a:lnTo>
                  <a:lnTo>
                    <a:pt x="236939" y="174518"/>
                  </a:lnTo>
                  <a:lnTo>
                    <a:pt x="205938" y="147544"/>
                  </a:lnTo>
                  <a:lnTo>
                    <a:pt x="146652" y="99577"/>
                  </a:lnTo>
                  <a:lnTo>
                    <a:pt x="126109" y="81820"/>
                  </a:lnTo>
                  <a:lnTo>
                    <a:pt x="116288" y="72401"/>
                  </a:lnTo>
                  <a:lnTo>
                    <a:pt x="113773" y="69636"/>
                  </a:lnTo>
                  <a:lnTo>
                    <a:pt x="156008" y="27837"/>
                  </a:lnTo>
                  <a:lnTo>
                    <a:pt x="258825" y="124089"/>
                  </a:lnTo>
                  <a:lnTo>
                    <a:pt x="350168" y="208184"/>
                  </a:lnTo>
                  <a:lnTo>
                    <a:pt x="435089" y="284063"/>
                  </a:lnTo>
                  <a:lnTo>
                    <a:pt x="705829" y="333217"/>
                  </a:lnTo>
                  <a:lnTo>
                    <a:pt x="524008" y="359367"/>
                  </a:lnTo>
                  <a:lnTo>
                    <a:pt x="561292" y="392656"/>
                  </a:lnTo>
                  <a:lnTo>
                    <a:pt x="577612" y="407871"/>
                  </a:lnTo>
                  <a:lnTo>
                    <a:pt x="459882" y="386496"/>
                  </a:lnTo>
                  <a:lnTo>
                    <a:pt x="458005" y="390501"/>
                  </a:lnTo>
                  <a:lnTo>
                    <a:pt x="398877" y="379766"/>
                  </a:lnTo>
                  <a:lnTo>
                    <a:pt x="339329" y="390645"/>
                  </a:lnTo>
                  <a:lnTo>
                    <a:pt x="280707" y="402035"/>
                  </a:lnTo>
                  <a:lnTo>
                    <a:pt x="225291" y="413469"/>
                  </a:lnTo>
                  <a:lnTo>
                    <a:pt x="175362" y="424479"/>
                  </a:lnTo>
                  <a:lnTo>
                    <a:pt x="133200" y="434596"/>
                  </a:lnTo>
                  <a:lnTo>
                    <a:pt x="58960" y="455268"/>
                  </a:lnTo>
                  <a:lnTo>
                    <a:pt x="32851" y="461631"/>
                  </a:lnTo>
                  <a:lnTo>
                    <a:pt x="19544" y="464177"/>
                  </a:lnTo>
                  <a:lnTo>
                    <a:pt x="15823" y="464640"/>
                  </a:lnTo>
                  <a:close/>
                </a:path>
                <a:path w="810259" h="729615" extrusionOk="0">
                  <a:moveTo>
                    <a:pt x="712055" y="332342"/>
                  </a:moveTo>
                  <a:lnTo>
                    <a:pt x="504801" y="294714"/>
                  </a:lnTo>
                  <a:lnTo>
                    <a:pt x="546298" y="285776"/>
                  </a:lnTo>
                  <a:lnTo>
                    <a:pt x="586457" y="277786"/>
                  </a:lnTo>
                  <a:lnTo>
                    <a:pt x="723394" y="252454"/>
                  </a:lnTo>
                  <a:lnTo>
                    <a:pt x="760436" y="245157"/>
                  </a:lnTo>
                  <a:lnTo>
                    <a:pt x="781169" y="240852"/>
                  </a:lnTo>
                  <a:lnTo>
                    <a:pt x="787627" y="239439"/>
                  </a:lnTo>
                  <a:lnTo>
                    <a:pt x="809844" y="319011"/>
                  </a:lnTo>
                  <a:lnTo>
                    <a:pt x="763681" y="325262"/>
                  </a:lnTo>
                  <a:lnTo>
                    <a:pt x="712055" y="332342"/>
                  </a:lnTo>
                  <a:close/>
                </a:path>
                <a:path w="810259" h="729615" extrusionOk="0">
                  <a:moveTo>
                    <a:pt x="694053" y="632563"/>
                  </a:moveTo>
                  <a:lnTo>
                    <a:pt x="622983" y="556907"/>
                  </a:lnTo>
                  <a:lnTo>
                    <a:pt x="479472" y="406431"/>
                  </a:lnTo>
                  <a:lnTo>
                    <a:pt x="459882" y="386496"/>
                  </a:lnTo>
                  <a:lnTo>
                    <a:pt x="577612" y="407871"/>
                  </a:lnTo>
                  <a:lnTo>
                    <a:pt x="595867" y="424889"/>
                  </a:lnTo>
                  <a:lnTo>
                    <a:pt x="629420" y="457187"/>
                  </a:lnTo>
                  <a:lnTo>
                    <a:pt x="663642" y="490672"/>
                  </a:lnTo>
                  <a:lnTo>
                    <a:pt x="704305" y="529666"/>
                  </a:lnTo>
                  <a:lnTo>
                    <a:pt x="731815" y="555650"/>
                  </a:lnTo>
                  <a:lnTo>
                    <a:pt x="747412" y="570133"/>
                  </a:lnTo>
                  <a:lnTo>
                    <a:pt x="752336" y="574626"/>
                  </a:lnTo>
                  <a:lnTo>
                    <a:pt x="694053" y="632563"/>
                  </a:lnTo>
                  <a:close/>
                </a:path>
                <a:path w="810259" h="729615" extrusionOk="0">
                  <a:moveTo>
                    <a:pt x="315957" y="729033"/>
                  </a:moveTo>
                  <a:lnTo>
                    <a:pt x="258391" y="705212"/>
                  </a:lnTo>
                  <a:lnTo>
                    <a:pt x="273888" y="670627"/>
                  </a:lnTo>
                  <a:lnTo>
                    <a:pt x="311425" y="585866"/>
                  </a:lnTo>
                  <a:lnTo>
                    <a:pt x="357566" y="479416"/>
                  </a:lnTo>
                  <a:lnTo>
                    <a:pt x="398877" y="379766"/>
                  </a:lnTo>
                  <a:lnTo>
                    <a:pt x="458005" y="390501"/>
                  </a:lnTo>
                  <a:lnTo>
                    <a:pt x="435641" y="438192"/>
                  </a:lnTo>
                  <a:lnTo>
                    <a:pt x="412366" y="489506"/>
                  </a:lnTo>
                  <a:lnTo>
                    <a:pt x="390927" y="538423"/>
                  </a:lnTo>
                  <a:lnTo>
                    <a:pt x="372195" y="582930"/>
                  </a:lnTo>
                  <a:lnTo>
                    <a:pt x="357040" y="621012"/>
                  </a:lnTo>
                  <a:lnTo>
                    <a:pt x="332659" y="690186"/>
                  </a:lnTo>
                  <a:lnTo>
                    <a:pt x="323210" y="714097"/>
                  </a:lnTo>
                  <a:lnTo>
                    <a:pt x="317728" y="725882"/>
                  </a:lnTo>
                  <a:lnTo>
                    <a:pt x="315957" y="729033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622797997" name="TextBox 622797996"/>
          <p:cNvSpPr txBox="1"/>
          <p:nvPr/>
        </p:nvSpPr>
        <p:spPr bwMode="auto">
          <a:xfrm>
            <a:off x="10578749" y="2665220"/>
            <a:ext cx="6391847" cy="68278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just">
              <a:defRPr/>
            </a:pP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Всю полноту ответственности за качество и своевременность выполнения возложенных настоящим положением задач и функций несет директор Центра.</a:t>
            </a:r>
            <a:endParaRPr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endParaRPr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Персональная ответственность работников Центра устанавливается трудовым законодательством Российской Федерации, уставом БГПУ, Правилами внутреннего трудового распорядка БГПУ, трудовым договором и должностными инструкциями.</a:t>
            </a:r>
            <a:endParaRPr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endParaRPr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6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Распределение ответственности персонала за выполнение вышеизложенных функций представлено в матрице ответственности.</a:t>
            </a:r>
            <a:endParaRPr sz="26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1164545736" name="TextBox 1164545735"/>
          <p:cNvSpPr txBox="1"/>
          <p:nvPr/>
        </p:nvSpPr>
        <p:spPr bwMode="auto">
          <a:xfrm>
            <a:off x="11016924" y="1752828"/>
            <a:ext cx="5516577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ctr">
              <a:defRPr/>
            </a:pPr>
            <a:r>
              <a:rPr lang="en-US" sz="48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Ответственность</a:t>
            </a:r>
            <a:endParaRPr sz="4800" b="0" i="0">
              <a:latin typeface="Calibri"/>
              <a:cs typeface="Calibri"/>
            </a:endParaRPr>
          </a:p>
        </p:txBody>
      </p:sp>
      <p:grpSp>
        <p:nvGrpSpPr>
          <p:cNvPr id="1935533530" name="object 4"/>
          <p:cNvGrpSpPr/>
          <p:nvPr/>
        </p:nvGrpSpPr>
        <p:grpSpPr bwMode="auto">
          <a:xfrm>
            <a:off x="458989" y="22372"/>
            <a:ext cx="7043979" cy="6664971"/>
            <a:chOff x="0" y="0"/>
            <a:chExt cx="7043979" cy="6664971"/>
          </a:xfrm>
        </p:grpSpPr>
        <p:sp>
          <p:nvSpPr>
            <p:cNvPr id="533315089" name="object 5"/>
            <p:cNvSpPr/>
            <p:nvPr/>
          </p:nvSpPr>
          <p:spPr bwMode="auto">
            <a:xfrm flipH="1">
              <a:off x="3673531" y="0"/>
              <a:ext cx="3370447" cy="2574099"/>
            </a:xfrm>
            <a:custGeom>
              <a:avLst/>
              <a:gdLst/>
              <a:ahLst/>
              <a:cxnLst/>
              <a:rect l="l" t="t" r="r" b="b"/>
              <a:pathLst>
                <a:path w="3759200" h="2951479" extrusionOk="0">
                  <a:moveTo>
                    <a:pt x="666957" y="217086"/>
                  </a:moveTo>
                  <a:lnTo>
                    <a:pt x="708478" y="191164"/>
                  </a:lnTo>
                  <a:lnTo>
                    <a:pt x="750435" y="166575"/>
                  </a:lnTo>
                  <a:lnTo>
                    <a:pt x="792764" y="143387"/>
                  </a:lnTo>
                  <a:lnTo>
                    <a:pt x="835399" y="121671"/>
                  </a:lnTo>
                  <a:lnTo>
                    <a:pt x="878275" y="101497"/>
                  </a:lnTo>
                  <a:lnTo>
                    <a:pt x="921329" y="82936"/>
                  </a:lnTo>
                  <a:lnTo>
                    <a:pt x="964495" y="66057"/>
                  </a:lnTo>
                  <a:lnTo>
                    <a:pt x="1007708" y="50930"/>
                  </a:lnTo>
                  <a:lnTo>
                    <a:pt x="1050903" y="37625"/>
                  </a:lnTo>
                  <a:lnTo>
                    <a:pt x="1094017" y="26214"/>
                  </a:lnTo>
                  <a:lnTo>
                    <a:pt x="1136983" y="16765"/>
                  </a:lnTo>
                  <a:lnTo>
                    <a:pt x="1179738" y="9349"/>
                  </a:lnTo>
                  <a:lnTo>
                    <a:pt x="1222216" y="4036"/>
                  </a:lnTo>
                  <a:lnTo>
                    <a:pt x="1264354" y="896"/>
                  </a:lnTo>
                  <a:lnTo>
                    <a:pt x="1306085" y="0"/>
                  </a:lnTo>
                  <a:lnTo>
                    <a:pt x="1347345" y="1416"/>
                  </a:lnTo>
                  <a:lnTo>
                    <a:pt x="1388071" y="5217"/>
                  </a:lnTo>
                  <a:lnTo>
                    <a:pt x="1428195" y="11471"/>
                  </a:lnTo>
                  <a:lnTo>
                    <a:pt x="1467655" y="20248"/>
                  </a:lnTo>
                  <a:lnTo>
                    <a:pt x="1506385" y="31620"/>
                  </a:lnTo>
                  <a:lnTo>
                    <a:pt x="1544321" y="45656"/>
                  </a:lnTo>
                  <a:lnTo>
                    <a:pt x="1581397" y="62425"/>
                  </a:lnTo>
                  <a:lnTo>
                    <a:pt x="1617549" y="81999"/>
                  </a:lnTo>
                  <a:lnTo>
                    <a:pt x="1682203" y="121101"/>
                  </a:lnTo>
                  <a:lnTo>
                    <a:pt x="1717661" y="143244"/>
                  </a:lnTo>
                  <a:lnTo>
                    <a:pt x="1755049" y="166993"/>
                  </a:lnTo>
                  <a:lnTo>
                    <a:pt x="1794249" y="192260"/>
                  </a:lnTo>
                  <a:lnTo>
                    <a:pt x="1835142" y="218952"/>
                  </a:lnTo>
                  <a:lnTo>
                    <a:pt x="1877608" y="246980"/>
                  </a:lnTo>
                  <a:lnTo>
                    <a:pt x="1921531" y="276252"/>
                  </a:lnTo>
                  <a:lnTo>
                    <a:pt x="1966791" y="306680"/>
                  </a:lnTo>
                  <a:lnTo>
                    <a:pt x="2013269" y="338171"/>
                  </a:lnTo>
                  <a:lnTo>
                    <a:pt x="2060848" y="370636"/>
                  </a:lnTo>
                  <a:lnTo>
                    <a:pt x="2109408" y="403983"/>
                  </a:lnTo>
                  <a:lnTo>
                    <a:pt x="2158831" y="438124"/>
                  </a:lnTo>
                  <a:lnTo>
                    <a:pt x="2208999" y="472966"/>
                  </a:lnTo>
                  <a:lnTo>
                    <a:pt x="2311095" y="544394"/>
                  </a:lnTo>
                  <a:lnTo>
                    <a:pt x="2414746" y="617544"/>
                  </a:lnTo>
                  <a:lnTo>
                    <a:pt x="2519005" y="691692"/>
                  </a:lnTo>
                  <a:lnTo>
                    <a:pt x="2622924" y="766114"/>
                  </a:lnTo>
                  <a:lnTo>
                    <a:pt x="2725553" y="840085"/>
                  </a:lnTo>
                  <a:lnTo>
                    <a:pt x="2825946" y="912882"/>
                  </a:lnTo>
                  <a:lnTo>
                    <a:pt x="2923153" y="983781"/>
                  </a:lnTo>
                  <a:lnTo>
                    <a:pt x="3016226" y="1052057"/>
                  </a:lnTo>
                  <a:lnTo>
                    <a:pt x="3104218" y="1116987"/>
                  </a:lnTo>
                  <a:lnTo>
                    <a:pt x="3186180" y="1177847"/>
                  </a:lnTo>
                  <a:lnTo>
                    <a:pt x="3261163" y="1233911"/>
                  </a:lnTo>
                  <a:lnTo>
                    <a:pt x="3328220" y="1284458"/>
                  </a:lnTo>
                  <a:lnTo>
                    <a:pt x="3386402" y="1328761"/>
                  </a:lnTo>
                  <a:lnTo>
                    <a:pt x="3434761" y="1366098"/>
                  </a:lnTo>
                  <a:lnTo>
                    <a:pt x="3472348" y="1395744"/>
                  </a:lnTo>
                  <a:lnTo>
                    <a:pt x="3530286" y="1445598"/>
                  </a:lnTo>
                  <a:lnTo>
                    <a:pt x="3569422" y="1485328"/>
                  </a:lnTo>
                  <a:lnTo>
                    <a:pt x="3604375" y="1526481"/>
                  </a:lnTo>
                  <a:lnTo>
                    <a:pt x="3635303" y="1568892"/>
                  </a:lnTo>
                  <a:lnTo>
                    <a:pt x="3662366" y="1612394"/>
                  </a:lnTo>
                  <a:lnTo>
                    <a:pt x="3685723" y="1656821"/>
                  </a:lnTo>
                  <a:lnTo>
                    <a:pt x="3705533" y="1702009"/>
                  </a:lnTo>
                  <a:lnTo>
                    <a:pt x="3721955" y="1747791"/>
                  </a:lnTo>
                  <a:lnTo>
                    <a:pt x="3735149" y="1794000"/>
                  </a:lnTo>
                  <a:lnTo>
                    <a:pt x="3745274" y="1840473"/>
                  </a:lnTo>
                  <a:lnTo>
                    <a:pt x="3752489" y="1887041"/>
                  </a:lnTo>
                  <a:lnTo>
                    <a:pt x="3756952" y="1933541"/>
                  </a:lnTo>
                  <a:lnTo>
                    <a:pt x="3758824" y="1979806"/>
                  </a:lnTo>
                  <a:lnTo>
                    <a:pt x="3758264" y="2025669"/>
                  </a:lnTo>
                  <a:lnTo>
                    <a:pt x="3755430" y="2070966"/>
                  </a:lnTo>
                  <a:lnTo>
                    <a:pt x="3750483" y="2115531"/>
                  </a:lnTo>
                  <a:lnTo>
                    <a:pt x="3743580" y="2159197"/>
                  </a:lnTo>
                  <a:lnTo>
                    <a:pt x="3734882" y="2201799"/>
                  </a:lnTo>
                  <a:lnTo>
                    <a:pt x="3724547" y="2243171"/>
                  </a:lnTo>
                  <a:lnTo>
                    <a:pt x="3712736" y="2283147"/>
                  </a:lnTo>
                  <a:lnTo>
                    <a:pt x="3699606" y="2321562"/>
                  </a:lnTo>
                  <a:lnTo>
                    <a:pt x="3685317" y="2358249"/>
                  </a:lnTo>
                  <a:lnTo>
                    <a:pt x="3653900" y="2425778"/>
                  </a:lnTo>
                  <a:lnTo>
                    <a:pt x="3619757" y="2484407"/>
                  </a:lnTo>
                  <a:lnTo>
                    <a:pt x="3563543" y="2558227"/>
                  </a:lnTo>
                  <a:lnTo>
                    <a:pt x="3524517" y="2599470"/>
                  </a:lnTo>
                  <a:lnTo>
                    <a:pt x="3485033" y="2634375"/>
                  </a:lnTo>
                  <a:lnTo>
                    <a:pt x="3445139" y="2663617"/>
                  </a:lnTo>
                  <a:lnTo>
                    <a:pt x="3404881" y="2687871"/>
                  </a:lnTo>
                  <a:lnTo>
                    <a:pt x="3364308" y="2707811"/>
                  </a:lnTo>
                  <a:lnTo>
                    <a:pt x="3323468" y="2724113"/>
                  </a:lnTo>
                  <a:lnTo>
                    <a:pt x="3282408" y="2737452"/>
                  </a:lnTo>
                  <a:lnTo>
                    <a:pt x="3241175" y="2748502"/>
                  </a:lnTo>
                  <a:lnTo>
                    <a:pt x="3199818" y="2757939"/>
                  </a:lnTo>
                  <a:lnTo>
                    <a:pt x="3158384" y="2766437"/>
                  </a:lnTo>
                  <a:lnTo>
                    <a:pt x="3116921" y="2774672"/>
                  </a:lnTo>
                  <a:lnTo>
                    <a:pt x="3075477" y="2783319"/>
                  </a:lnTo>
                  <a:lnTo>
                    <a:pt x="3034099" y="2793052"/>
                  </a:lnTo>
                  <a:lnTo>
                    <a:pt x="2992835" y="2804546"/>
                  </a:lnTo>
                  <a:lnTo>
                    <a:pt x="2951732" y="2818477"/>
                  </a:lnTo>
                  <a:lnTo>
                    <a:pt x="2910839" y="2835519"/>
                  </a:lnTo>
                  <a:lnTo>
                    <a:pt x="2895007" y="2842474"/>
                  </a:lnTo>
                  <a:lnTo>
                    <a:pt x="2877048" y="2849679"/>
                  </a:lnTo>
                  <a:lnTo>
                    <a:pt x="2834994" y="2864591"/>
                  </a:lnTo>
                  <a:lnTo>
                    <a:pt x="2785165" y="2879758"/>
                  </a:lnTo>
                  <a:lnTo>
                    <a:pt x="2728054" y="2894682"/>
                  </a:lnTo>
                  <a:lnTo>
                    <a:pt x="2664150" y="2908866"/>
                  </a:lnTo>
                  <a:lnTo>
                    <a:pt x="2593943" y="2921810"/>
                  </a:lnTo>
                  <a:lnTo>
                    <a:pt x="2517924" y="2933017"/>
                  </a:lnTo>
                  <a:lnTo>
                    <a:pt x="2477889" y="2937813"/>
                  </a:lnTo>
                  <a:lnTo>
                    <a:pt x="2436585" y="2941989"/>
                  </a:lnTo>
                  <a:lnTo>
                    <a:pt x="2394072" y="2945481"/>
                  </a:lnTo>
                  <a:lnTo>
                    <a:pt x="2350414" y="2948227"/>
                  </a:lnTo>
                  <a:lnTo>
                    <a:pt x="2305670" y="2950166"/>
                  </a:lnTo>
                  <a:lnTo>
                    <a:pt x="2259902" y="2951235"/>
                  </a:lnTo>
                  <a:lnTo>
                    <a:pt x="2213172" y="2951371"/>
                  </a:lnTo>
                  <a:lnTo>
                    <a:pt x="2165540" y="2950513"/>
                  </a:lnTo>
                  <a:lnTo>
                    <a:pt x="2117069" y="2948598"/>
                  </a:lnTo>
                  <a:lnTo>
                    <a:pt x="2067819" y="2945564"/>
                  </a:lnTo>
                  <a:lnTo>
                    <a:pt x="2017851" y="2941348"/>
                  </a:lnTo>
                  <a:lnTo>
                    <a:pt x="1967228" y="2935889"/>
                  </a:lnTo>
                  <a:lnTo>
                    <a:pt x="1916010" y="2929124"/>
                  </a:lnTo>
                  <a:lnTo>
                    <a:pt x="1864258" y="2920991"/>
                  </a:lnTo>
                  <a:lnTo>
                    <a:pt x="1812034" y="2911428"/>
                  </a:lnTo>
                  <a:lnTo>
                    <a:pt x="1759400" y="2900372"/>
                  </a:lnTo>
                  <a:lnTo>
                    <a:pt x="1706416" y="2887761"/>
                  </a:lnTo>
                  <a:lnTo>
                    <a:pt x="1653144" y="2873533"/>
                  </a:lnTo>
                  <a:lnTo>
                    <a:pt x="1599644" y="2857625"/>
                  </a:lnTo>
                  <a:lnTo>
                    <a:pt x="1545980" y="2839976"/>
                  </a:lnTo>
                  <a:lnTo>
                    <a:pt x="1492211" y="2820524"/>
                  </a:lnTo>
                  <a:lnTo>
                    <a:pt x="1438399" y="2799204"/>
                  </a:lnTo>
                  <a:lnTo>
                    <a:pt x="1384605" y="2775957"/>
                  </a:lnTo>
                  <a:lnTo>
                    <a:pt x="1330891" y="2750719"/>
                  </a:lnTo>
                  <a:lnTo>
                    <a:pt x="1277318" y="2723428"/>
                  </a:lnTo>
                  <a:lnTo>
                    <a:pt x="1223947" y="2694022"/>
                  </a:lnTo>
                  <a:lnTo>
                    <a:pt x="1170839" y="2662438"/>
                  </a:lnTo>
                  <a:lnTo>
                    <a:pt x="1118057" y="2628615"/>
                  </a:lnTo>
                  <a:lnTo>
                    <a:pt x="1065660" y="2592490"/>
                  </a:lnTo>
                  <a:lnTo>
                    <a:pt x="1013711" y="2554000"/>
                  </a:lnTo>
                  <a:lnTo>
                    <a:pt x="962271" y="2513084"/>
                  </a:lnTo>
                  <a:lnTo>
                    <a:pt x="911401" y="2469680"/>
                  </a:lnTo>
                  <a:lnTo>
                    <a:pt x="861162" y="2423724"/>
                  </a:lnTo>
                  <a:lnTo>
                    <a:pt x="808644" y="2373637"/>
                  </a:lnTo>
                  <a:lnTo>
                    <a:pt x="757706" y="2324312"/>
                  </a:lnTo>
                  <a:lnTo>
                    <a:pt x="708356" y="2275731"/>
                  </a:lnTo>
                  <a:lnTo>
                    <a:pt x="660599" y="2227878"/>
                  </a:lnTo>
                  <a:lnTo>
                    <a:pt x="614445" y="2180736"/>
                  </a:lnTo>
                  <a:lnTo>
                    <a:pt x="569899" y="2134288"/>
                  </a:lnTo>
                  <a:lnTo>
                    <a:pt x="526969" y="2088518"/>
                  </a:lnTo>
                  <a:lnTo>
                    <a:pt x="485662" y="2043409"/>
                  </a:lnTo>
                  <a:lnTo>
                    <a:pt x="445985" y="1998943"/>
                  </a:lnTo>
                  <a:lnTo>
                    <a:pt x="407946" y="1955105"/>
                  </a:lnTo>
                  <a:lnTo>
                    <a:pt x="371552" y="1911878"/>
                  </a:lnTo>
                  <a:lnTo>
                    <a:pt x="336810" y="1869244"/>
                  </a:lnTo>
                  <a:lnTo>
                    <a:pt x="303727" y="1827187"/>
                  </a:lnTo>
                  <a:lnTo>
                    <a:pt x="272311" y="1785690"/>
                  </a:lnTo>
                  <a:lnTo>
                    <a:pt x="242568" y="1744736"/>
                  </a:lnTo>
                  <a:lnTo>
                    <a:pt x="214506" y="1704309"/>
                  </a:lnTo>
                  <a:lnTo>
                    <a:pt x="188133" y="1664392"/>
                  </a:lnTo>
                  <a:lnTo>
                    <a:pt x="163454" y="1624968"/>
                  </a:lnTo>
                  <a:lnTo>
                    <a:pt x="140478" y="1586020"/>
                  </a:lnTo>
                  <a:lnTo>
                    <a:pt x="119212" y="1547532"/>
                  </a:lnTo>
                  <a:lnTo>
                    <a:pt x="99663" y="1509486"/>
                  </a:lnTo>
                  <a:lnTo>
                    <a:pt x="81837" y="1471866"/>
                  </a:lnTo>
                  <a:lnTo>
                    <a:pt x="65744" y="1434655"/>
                  </a:lnTo>
                  <a:lnTo>
                    <a:pt x="51388" y="1397837"/>
                  </a:lnTo>
                  <a:lnTo>
                    <a:pt x="38779" y="1361394"/>
                  </a:lnTo>
                  <a:lnTo>
                    <a:pt x="18826" y="1289568"/>
                  </a:lnTo>
                  <a:lnTo>
                    <a:pt x="5943" y="1219043"/>
                  </a:lnTo>
                  <a:lnTo>
                    <a:pt x="187" y="1149685"/>
                  </a:lnTo>
                  <a:lnTo>
                    <a:pt x="0" y="1115401"/>
                  </a:lnTo>
                  <a:lnTo>
                    <a:pt x="1616" y="1081359"/>
                  </a:lnTo>
                  <a:lnTo>
                    <a:pt x="10288" y="1013932"/>
                  </a:lnTo>
                  <a:lnTo>
                    <a:pt x="26260" y="947268"/>
                  </a:lnTo>
                  <a:lnTo>
                    <a:pt x="49590" y="881235"/>
                  </a:lnTo>
                  <a:lnTo>
                    <a:pt x="80336" y="815697"/>
                  </a:lnTo>
                  <a:lnTo>
                    <a:pt x="118555" y="750521"/>
                  </a:lnTo>
                  <a:lnTo>
                    <a:pt x="140485" y="718026"/>
                  </a:lnTo>
                  <a:lnTo>
                    <a:pt x="167696" y="680544"/>
                  </a:lnTo>
                  <a:lnTo>
                    <a:pt x="196315" y="643342"/>
                  </a:lnTo>
                  <a:lnTo>
                    <a:pt x="226276" y="606489"/>
                  </a:lnTo>
                  <a:lnTo>
                    <a:pt x="257515" y="570057"/>
                  </a:lnTo>
                  <a:lnTo>
                    <a:pt x="289967" y="534115"/>
                  </a:lnTo>
                  <a:lnTo>
                    <a:pt x="323567" y="498734"/>
                  </a:lnTo>
                  <a:lnTo>
                    <a:pt x="358250" y="463982"/>
                  </a:lnTo>
                  <a:lnTo>
                    <a:pt x="393953" y="429932"/>
                  </a:lnTo>
                  <a:lnTo>
                    <a:pt x="430610" y="396652"/>
                  </a:lnTo>
                  <a:lnTo>
                    <a:pt x="468155" y="364213"/>
                  </a:lnTo>
                  <a:lnTo>
                    <a:pt x="506526" y="332685"/>
                  </a:lnTo>
                  <a:lnTo>
                    <a:pt x="545656" y="302138"/>
                  </a:lnTo>
                  <a:lnTo>
                    <a:pt x="585481" y="272643"/>
                  </a:lnTo>
                  <a:lnTo>
                    <a:pt x="625936" y="244268"/>
                  </a:lnTo>
                  <a:lnTo>
                    <a:pt x="666957" y="217086"/>
                  </a:lnTo>
                  <a:close/>
                </a:path>
              </a:pathLst>
            </a:custGeom>
            <a:solidFill>
              <a:srgbClr val="1CBCB9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901233206" name="object 6"/>
            <p:cNvPicPr/>
            <p:nvPr/>
          </p:nvPicPr>
          <p:blipFill>
            <a:blip r:embed="rId4"/>
            <a:stretch/>
          </p:blipFill>
          <p:spPr bwMode="auto">
            <a:xfrm>
              <a:off x="0" y="627963"/>
              <a:ext cx="6530952" cy="6037008"/>
            </a:xfrm>
            <a:prstGeom prst="roundRect">
              <a:avLst>
                <a:gd name="adj" fmla="val 18888"/>
              </a:avLst>
            </a:prstGeom>
          </p:spPr>
        </p:pic>
        <p:sp>
          <p:nvSpPr>
            <p:cNvPr id="571841401" name="object 7"/>
            <p:cNvSpPr/>
            <p:nvPr/>
          </p:nvSpPr>
          <p:spPr bwMode="auto">
            <a:xfrm flipH="1">
              <a:off x="6193425" y="1263198"/>
              <a:ext cx="404794" cy="656262"/>
            </a:xfrm>
            <a:custGeom>
              <a:avLst/>
              <a:gdLst/>
              <a:ahLst/>
              <a:cxnLst/>
              <a:rect l="l" t="t" r="r" b="b"/>
              <a:pathLst>
                <a:path w="451484" h="752475" extrusionOk="0">
                  <a:moveTo>
                    <a:pt x="425638" y="749299"/>
                  </a:moveTo>
                  <a:lnTo>
                    <a:pt x="423455" y="750469"/>
                  </a:lnTo>
                  <a:lnTo>
                    <a:pt x="419600" y="751140"/>
                  </a:lnTo>
                  <a:lnTo>
                    <a:pt x="414654" y="752397"/>
                  </a:lnTo>
                  <a:lnTo>
                    <a:pt x="410729" y="750316"/>
                  </a:lnTo>
                  <a:lnTo>
                    <a:pt x="407385" y="749319"/>
                  </a:lnTo>
                  <a:lnTo>
                    <a:pt x="404552" y="746653"/>
                  </a:lnTo>
                  <a:lnTo>
                    <a:pt x="402810" y="743402"/>
                  </a:lnTo>
                  <a:lnTo>
                    <a:pt x="396261" y="746912"/>
                  </a:lnTo>
                  <a:lnTo>
                    <a:pt x="387390" y="746087"/>
                  </a:lnTo>
                  <a:lnTo>
                    <a:pt x="355715" y="715817"/>
                  </a:lnTo>
                  <a:lnTo>
                    <a:pt x="349337" y="710715"/>
                  </a:lnTo>
                  <a:lnTo>
                    <a:pt x="343218" y="705605"/>
                  </a:lnTo>
                  <a:lnTo>
                    <a:pt x="309319" y="684742"/>
                  </a:lnTo>
                  <a:lnTo>
                    <a:pt x="267958" y="664130"/>
                  </a:lnTo>
                  <a:lnTo>
                    <a:pt x="257964" y="659244"/>
                  </a:lnTo>
                  <a:lnTo>
                    <a:pt x="247709" y="654280"/>
                  </a:lnTo>
                  <a:lnTo>
                    <a:pt x="226789" y="644571"/>
                  </a:lnTo>
                  <a:lnTo>
                    <a:pt x="216534" y="639607"/>
                  </a:lnTo>
                  <a:lnTo>
                    <a:pt x="206452" y="635007"/>
                  </a:lnTo>
                  <a:lnTo>
                    <a:pt x="196336" y="631080"/>
                  </a:lnTo>
                  <a:lnTo>
                    <a:pt x="175754" y="623805"/>
                  </a:lnTo>
                  <a:lnTo>
                    <a:pt x="165113" y="619636"/>
                  </a:lnTo>
                  <a:lnTo>
                    <a:pt x="154302" y="614904"/>
                  </a:lnTo>
                  <a:lnTo>
                    <a:pt x="143586" y="609860"/>
                  </a:lnTo>
                  <a:lnTo>
                    <a:pt x="133232" y="604752"/>
                  </a:lnTo>
                  <a:lnTo>
                    <a:pt x="112374" y="594749"/>
                  </a:lnTo>
                  <a:lnTo>
                    <a:pt x="72051" y="572426"/>
                  </a:lnTo>
                  <a:lnTo>
                    <a:pt x="34047" y="546158"/>
                  </a:lnTo>
                  <a:lnTo>
                    <a:pt x="4828" y="514572"/>
                  </a:lnTo>
                  <a:lnTo>
                    <a:pt x="2366" y="504735"/>
                  </a:lnTo>
                  <a:lnTo>
                    <a:pt x="2807" y="500314"/>
                  </a:lnTo>
                  <a:lnTo>
                    <a:pt x="2086" y="493727"/>
                  </a:lnTo>
                  <a:lnTo>
                    <a:pt x="1876" y="485471"/>
                  </a:lnTo>
                  <a:lnTo>
                    <a:pt x="2247" y="478299"/>
                  </a:lnTo>
                  <a:lnTo>
                    <a:pt x="2002" y="462523"/>
                  </a:lnTo>
                  <a:lnTo>
                    <a:pt x="885" y="430783"/>
                  </a:lnTo>
                  <a:lnTo>
                    <a:pt x="640" y="415006"/>
                  </a:lnTo>
                  <a:lnTo>
                    <a:pt x="139" y="403790"/>
                  </a:lnTo>
                  <a:lnTo>
                    <a:pt x="0" y="392511"/>
                  </a:lnTo>
                  <a:lnTo>
                    <a:pt x="173" y="381326"/>
                  </a:lnTo>
                  <a:lnTo>
                    <a:pt x="613" y="370391"/>
                  </a:lnTo>
                  <a:lnTo>
                    <a:pt x="979" y="359277"/>
                  </a:lnTo>
                  <a:lnTo>
                    <a:pt x="1073" y="347656"/>
                  </a:lnTo>
                  <a:lnTo>
                    <a:pt x="1058" y="335831"/>
                  </a:lnTo>
                  <a:lnTo>
                    <a:pt x="1097" y="324108"/>
                  </a:lnTo>
                  <a:lnTo>
                    <a:pt x="1509" y="300874"/>
                  </a:lnTo>
                  <a:lnTo>
                    <a:pt x="2744" y="254189"/>
                  </a:lnTo>
                  <a:lnTo>
                    <a:pt x="3156" y="230956"/>
                  </a:lnTo>
                  <a:lnTo>
                    <a:pt x="3228" y="207906"/>
                  </a:lnTo>
                  <a:lnTo>
                    <a:pt x="2961" y="162024"/>
                  </a:lnTo>
                  <a:lnTo>
                    <a:pt x="3033" y="138974"/>
                  </a:lnTo>
                  <a:lnTo>
                    <a:pt x="3505" y="115731"/>
                  </a:lnTo>
                  <a:lnTo>
                    <a:pt x="4544" y="92314"/>
                  </a:lnTo>
                  <a:lnTo>
                    <a:pt x="6306" y="68772"/>
                  </a:lnTo>
                  <a:lnTo>
                    <a:pt x="8947" y="45151"/>
                  </a:lnTo>
                  <a:lnTo>
                    <a:pt x="10269" y="31890"/>
                  </a:lnTo>
                  <a:lnTo>
                    <a:pt x="32189" y="2013"/>
                  </a:lnTo>
                  <a:lnTo>
                    <a:pt x="34372" y="843"/>
                  </a:lnTo>
                  <a:lnTo>
                    <a:pt x="37135" y="757"/>
                  </a:lnTo>
                  <a:lnTo>
                    <a:pt x="43753" y="0"/>
                  </a:lnTo>
                  <a:lnTo>
                    <a:pt x="55969" y="1821"/>
                  </a:lnTo>
                  <a:lnTo>
                    <a:pt x="63748" y="3231"/>
                  </a:lnTo>
                  <a:lnTo>
                    <a:pt x="70436" y="5225"/>
                  </a:lnTo>
                  <a:lnTo>
                    <a:pt x="77705" y="8303"/>
                  </a:lnTo>
                  <a:lnTo>
                    <a:pt x="84393" y="10298"/>
                  </a:lnTo>
                  <a:lnTo>
                    <a:pt x="96748" y="17623"/>
                  </a:lnTo>
                  <a:lnTo>
                    <a:pt x="104017" y="20701"/>
                  </a:lnTo>
                  <a:lnTo>
                    <a:pt x="110775" y="25448"/>
                  </a:lnTo>
                  <a:lnTo>
                    <a:pt x="147975" y="48987"/>
                  </a:lnTo>
                  <a:lnTo>
                    <a:pt x="185387" y="77141"/>
                  </a:lnTo>
                  <a:lnTo>
                    <a:pt x="194125" y="83985"/>
                  </a:lnTo>
                  <a:lnTo>
                    <a:pt x="240425" y="120778"/>
                  </a:lnTo>
                  <a:lnTo>
                    <a:pt x="250502" y="128562"/>
                  </a:lnTo>
                  <a:lnTo>
                    <a:pt x="260891" y="136440"/>
                  </a:lnTo>
                  <a:lnTo>
                    <a:pt x="271438" y="144364"/>
                  </a:lnTo>
                  <a:lnTo>
                    <a:pt x="281280" y="151794"/>
                  </a:lnTo>
                  <a:lnTo>
                    <a:pt x="290121" y="158584"/>
                  </a:lnTo>
                  <a:lnTo>
                    <a:pt x="298649" y="165280"/>
                  </a:lnTo>
                  <a:lnTo>
                    <a:pt x="307551" y="172430"/>
                  </a:lnTo>
                  <a:lnTo>
                    <a:pt x="318141" y="180353"/>
                  </a:lnTo>
                  <a:lnTo>
                    <a:pt x="328833" y="188221"/>
                  </a:lnTo>
                  <a:lnTo>
                    <a:pt x="339729" y="195979"/>
                  </a:lnTo>
                  <a:lnTo>
                    <a:pt x="350933" y="203573"/>
                  </a:lnTo>
                  <a:lnTo>
                    <a:pt x="362197" y="211484"/>
                  </a:lnTo>
                  <a:lnTo>
                    <a:pt x="364379" y="210314"/>
                  </a:lnTo>
                  <a:lnTo>
                    <a:pt x="367213" y="212980"/>
                  </a:lnTo>
                  <a:lnTo>
                    <a:pt x="371138" y="215060"/>
                  </a:lnTo>
                  <a:lnTo>
                    <a:pt x="372880" y="218311"/>
                  </a:lnTo>
                  <a:lnTo>
                    <a:pt x="373503" y="217977"/>
                  </a:lnTo>
                  <a:lnTo>
                    <a:pt x="380729" y="222472"/>
                  </a:lnTo>
                  <a:lnTo>
                    <a:pt x="417934" y="249953"/>
                  </a:lnTo>
                  <a:lnTo>
                    <a:pt x="424181" y="256368"/>
                  </a:lnTo>
                  <a:lnTo>
                    <a:pt x="432681" y="264364"/>
                  </a:lnTo>
                  <a:lnTo>
                    <a:pt x="436746" y="271949"/>
                  </a:lnTo>
                  <a:lnTo>
                    <a:pt x="441531" y="286121"/>
                  </a:lnTo>
                  <a:lnTo>
                    <a:pt x="442971" y="299295"/>
                  </a:lnTo>
                  <a:lnTo>
                    <a:pt x="444317" y="310080"/>
                  </a:lnTo>
                  <a:lnTo>
                    <a:pt x="446599" y="331869"/>
                  </a:lnTo>
                  <a:lnTo>
                    <a:pt x="447945" y="342654"/>
                  </a:lnTo>
                  <a:lnTo>
                    <a:pt x="449267" y="353887"/>
                  </a:lnTo>
                  <a:lnTo>
                    <a:pt x="450193" y="365856"/>
                  </a:lnTo>
                  <a:lnTo>
                    <a:pt x="450710" y="378043"/>
                  </a:lnTo>
                  <a:lnTo>
                    <a:pt x="450805" y="389935"/>
                  </a:lnTo>
                  <a:lnTo>
                    <a:pt x="451342" y="413465"/>
                  </a:lnTo>
                  <a:lnTo>
                    <a:pt x="450344" y="460591"/>
                  </a:lnTo>
                  <a:lnTo>
                    <a:pt x="448186" y="508011"/>
                  </a:lnTo>
                  <a:lnTo>
                    <a:pt x="445714" y="556319"/>
                  </a:lnTo>
                  <a:lnTo>
                    <a:pt x="444573" y="580160"/>
                  </a:lnTo>
                  <a:lnTo>
                    <a:pt x="440122" y="666225"/>
                  </a:lnTo>
                  <a:lnTo>
                    <a:pt x="439727" y="676875"/>
                  </a:lnTo>
                  <a:lnTo>
                    <a:pt x="439482" y="687314"/>
                  </a:lnTo>
                  <a:lnTo>
                    <a:pt x="439128" y="697549"/>
                  </a:lnTo>
                  <a:lnTo>
                    <a:pt x="438407" y="707590"/>
                  </a:lnTo>
                  <a:lnTo>
                    <a:pt x="438036" y="714762"/>
                  </a:lnTo>
                  <a:lnTo>
                    <a:pt x="436573" y="722519"/>
                  </a:lnTo>
                  <a:lnTo>
                    <a:pt x="435831" y="736863"/>
                  </a:lnTo>
                  <a:lnTo>
                    <a:pt x="432697" y="744122"/>
                  </a:lnTo>
                  <a:lnTo>
                    <a:pt x="425638" y="749299"/>
                  </a:lnTo>
                  <a:close/>
                </a:path>
                <a:path w="451484" h="752475" extrusionOk="0">
                  <a:moveTo>
                    <a:pt x="364379" y="210314"/>
                  </a:moveTo>
                  <a:lnTo>
                    <a:pt x="362197" y="211484"/>
                  </a:lnTo>
                  <a:lnTo>
                    <a:pt x="360455" y="208233"/>
                  </a:lnTo>
                  <a:lnTo>
                    <a:pt x="364379" y="210314"/>
                  </a:lnTo>
                  <a:close/>
                </a:path>
                <a:path w="451484" h="752475" extrusionOk="0">
                  <a:moveTo>
                    <a:pt x="373971" y="217726"/>
                  </a:moveTo>
                  <a:lnTo>
                    <a:pt x="373503" y="217977"/>
                  </a:lnTo>
                  <a:lnTo>
                    <a:pt x="372299" y="217227"/>
                  </a:lnTo>
                  <a:lnTo>
                    <a:pt x="373971" y="217726"/>
                  </a:lnTo>
                  <a:close/>
                </a:path>
                <a:path w="451484" h="752475" extrusionOk="0">
                  <a:moveTo>
                    <a:pt x="382401" y="222971"/>
                  </a:moveTo>
                  <a:lnTo>
                    <a:pt x="380729" y="222472"/>
                  </a:lnTo>
                  <a:lnTo>
                    <a:pt x="381820" y="221887"/>
                  </a:lnTo>
                  <a:lnTo>
                    <a:pt x="382401" y="222971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49208920" name="object 8"/>
            <p:cNvSpPr/>
            <p:nvPr/>
          </p:nvSpPr>
          <p:spPr bwMode="auto">
            <a:xfrm flipH="1">
              <a:off x="6091998" y="267435"/>
              <a:ext cx="438954" cy="721056"/>
            </a:xfrm>
            <a:custGeom>
              <a:avLst/>
              <a:gdLst/>
              <a:ahLst/>
              <a:cxnLst/>
              <a:rect l="l" t="t" r="r" b="b"/>
              <a:pathLst>
                <a:path w="489584" h="826769" extrusionOk="0">
                  <a:moveTo>
                    <a:pt x="162994" y="825516"/>
                  </a:moveTo>
                  <a:lnTo>
                    <a:pt x="160583" y="824948"/>
                  </a:lnTo>
                  <a:lnTo>
                    <a:pt x="157249" y="822901"/>
                  </a:lnTo>
                  <a:lnTo>
                    <a:pt x="152709" y="820569"/>
                  </a:lnTo>
                  <a:lnTo>
                    <a:pt x="151144" y="816412"/>
                  </a:lnTo>
                  <a:lnTo>
                    <a:pt x="149296" y="813452"/>
                  </a:lnTo>
                  <a:lnTo>
                    <a:pt x="148936" y="809578"/>
                  </a:lnTo>
                  <a:lnTo>
                    <a:pt x="149781" y="805989"/>
                  </a:lnTo>
                  <a:lnTo>
                    <a:pt x="142549" y="804286"/>
                  </a:lnTo>
                  <a:lnTo>
                    <a:pt x="136444" y="797798"/>
                  </a:lnTo>
                  <a:lnTo>
                    <a:pt x="132725" y="754143"/>
                  </a:lnTo>
                  <a:lnTo>
                    <a:pt x="131320" y="746097"/>
                  </a:lnTo>
                  <a:lnTo>
                    <a:pt x="130114" y="738216"/>
                  </a:lnTo>
                  <a:lnTo>
                    <a:pt x="118503" y="700143"/>
                  </a:lnTo>
                  <a:lnTo>
                    <a:pt x="101132" y="657320"/>
                  </a:lnTo>
                  <a:lnTo>
                    <a:pt x="96873" y="647044"/>
                  </a:lnTo>
                  <a:lnTo>
                    <a:pt x="92469" y="636536"/>
                  </a:lnTo>
                  <a:lnTo>
                    <a:pt x="83209" y="615413"/>
                  </a:lnTo>
                  <a:lnTo>
                    <a:pt x="78805" y="604905"/>
                  </a:lnTo>
                  <a:lnTo>
                    <a:pt x="74289" y="594785"/>
                  </a:lnTo>
                  <a:lnTo>
                    <a:pt x="69303" y="585147"/>
                  </a:lnTo>
                  <a:lnTo>
                    <a:pt x="58686" y="566073"/>
                  </a:lnTo>
                  <a:lnTo>
                    <a:pt x="53467" y="555905"/>
                  </a:lnTo>
                  <a:lnTo>
                    <a:pt x="48492" y="545204"/>
                  </a:lnTo>
                  <a:lnTo>
                    <a:pt x="43796" y="534331"/>
                  </a:lnTo>
                  <a:lnTo>
                    <a:pt x="39413" y="523651"/>
                  </a:lnTo>
                  <a:lnTo>
                    <a:pt x="30394" y="502348"/>
                  </a:lnTo>
                  <a:lnTo>
                    <a:pt x="14933" y="458929"/>
                  </a:lnTo>
                  <a:lnTo>
                    <a:pt x="3822" y="414087"/>
                  </a:lnTo>
                  <a:lnTo>
                    <a:pt x="0" y="383036"/>
                  </a:lnTo>
                  <a:lnTo>
                    <a:pt x="2816" y="371070"/>
                  </a:lnTo>
                  <a:lnTo>
                    <a:pt x="7479" y="362065"/>
                  </a:lnTo>
                  <a:lnTo>
                    <a:pt x="10735" y="359043"/>
                  </a:lnTo>
                  <a:lnTo>
                    <a:pt x="14554" y="353627"/>
                  </a:lnTo>
                  <a:lnTo>
                    <a:pt x="19859" y="347299"/>
                  </a:lnTo>
                  <a:lnTo>
                    <a:pt x="24884" y="342167"/>
                  </a:lnTo>
                  <a:lnTo>
                    <a:pt x="35139" y="330176"/>
                  </a:lnTo>
                  <a:lnTo>
                    <a:pt x="55305" y="305640"/>
                  </a:lnTo>
                  <a:lnTo>
                    <a:pt x="65561" y="293649"/>
                  </a:lnTo>
                  <a:lnTo>
                    <a:pt x="72607" y="284909"/>
                  </a:lnTo>
                  <a:lnTo>
                    <a:pt x="79966" y="276360"/>
                  </a:lnTo>
                  <a:lnTo>
                    <a:pt x="87498" y="268089"/>
                  </a:lnTo>
                  <a:lnTo>
                    <a:pt x="95063" y="260181"/>
                  </a:lnTo>
                  <a:lnTo>
                    <a:pt x="102692" y="252091"/>
                  </a:lnTo>
                  <a:lnTo>
                    <a:pt x="110452" y="243439"/>
                  </a:lnTo>
                  <a:lnTo>
                    <a:pt x="118266" y="234564"/>
                  </a:lnTo>
                  <a:lnTo>
                    <a:pt x="126053" y="225800"/>
                  </a:lnTo>
                  <a:lnTo>
                    <a:pt x="141736" y="208654"/>
                  </a:lnTo>
                  <a:lnTo>
                    <a:pt x="173554" y="174469"/>
                  </a:lnTo>
                  <a:lnTo>
                    <a:pt x="189237" y="157323"/>
                  </a:lnTo>
                  <a:lnTo>
                    <a:pt x="204543" y="140088"/>
                  </a:lnTo>
                  <a:lnTo>
                    <a:pt x="234704" y="105512"/>
                  </a:lnTo>
                  <a:lnTo>
                    <a:pt x="250011" y="88277"/>
                  </a:lnTo>
                  <a:lnTo>
                    <a:pt x="265746" y="71163"/>
                  </a:lnTo>
                  <a:lnTo>
                    <a:pt x="282020" y="54294"/>
                  </a:lnTo>
                  <a:lnTo>
                    <a:pt x="298919" y="37809"/>
                  </a:lnTo>
                  <a:lnTo>
                    <a:pt x="316529" y="21847"/>
                  </a:lnTo>
                  <a:lnTo>
                    <a:pt x="326296" y="12780"/>
                  </a:lnTo>
                  <a:lnTo>
                    <a:pt x="335781" y="4909"/>
                  </a:lnTo>
                  <a:lnTo>
                    <a:pt x="347113" y="0"/>
                  </a:lnTo>
                  <a:lnTo>
                    <a:pt x="354627" y="505"/>
                  </a:lnTo>
                  <a:lnTo>
                    <a:pt x="360372" y="3120"/>
                  </a:lnTo>
                  <a:lnTo>
                    <a:pt x="362501" y="4884"/>
                  </a:lnTo>
                  <a:lnTo>
                    <a:pt x="364911" y="5451"/>
                  </a:lnTo>
                  <a:lnTo>
                    <a:pt x="367040" y="7215"/>
                  </a:lnTo>
                  <a:lnTo>
                    <a:pt x="372504" y="11027"/>
                  </a:lnTo>
                  <a:lnTo>
                    <a:pt x="380456" y="20476"/>
                  </a:lnTo>
                  <a:lnTo>
                    <a:pt x="385356" y="26681"/>
                  </a:lnTo>
                  <a:lnTo>
                    <a:pt x="389051" y="32602"/>
                  </a:lnTo>
                  <a:lnTo>
                    <a:pt x="392464" y="39719"/>
                  </a:lnTo>
                  <a:lnTo>
                    <a:pt x="396159" y="45640"/>
                  </a:lnTo>
                  <a:lnTo>
                    <a:pt x="400575" y="59308"/>
                  </a:lnTo>
                  <a:lnTo>
                    <a:pt x="403988" y="66426"/>
                  </a:lnTo>
                  <a:lnTo>
                    <a:pt x="405914" y="74456"/>
                  </a:lnTo>
                  <a:lnTo>
                    <a:pt x="418228" y="116721"/>
                  </a:lnTo>
                  <a:lnTo>
                    <a:pt x="427647" y="162585"/>
                  </a:lnTo>
                  <a:lnTo>
                    <a:pt x="429670" y="173500"/>
                  </a:lnTo>
                  <a:lnTo>
                    <a:pt x="440036" y="231723"/>
                  </a:lnTo>
                  <a:lnTo>
                    <a:pt x="442440" y="244227"/>
                  </a:lnTo>
                  <a:lnTo>
                    <a:pt x="445017" y="257008"/>
                  </a:lnTo>
                  <a:lnTo>
                    <a:pt x="447681" y="269928"/>
                  </a:lnTo>
                  <a:lnTo>
                    <a:pt x="450144" y="282012"/>
                  </a:lnTo>
                  <a:lnTo>
                    <a:pt x="452279" y="292953"/>
                  </a:lnTo>
                  <a:lnTo>
                    <a:pt x="454242" y="303616"/>
                  </a:lnTo>
                  <a:lnTo>
                    <a:pt x="456185" y="314867"/>
                  </a:lnTo>
                  <a:lnTo>
                    <a:pt x="458882" y="327815"/>
                  </a:lnTo>
                  <a:lnTo>
                    <a:pt x="461692" y="340789"/>
                  </a:lnTo>
                  <a:lnTo>
                    <a:pt x="464728" y="353816"/>
                  </a:lnTo>
                  <a:lnTo>
                    <a:pt x="468103" y="366924"/>
                  </a:lnTo>
                  <a:lnTo>
                    <a:pt x="471313" y="380308"/>
                  </a:lnTo>
                  <a:lnTo>
                    <a:pt x="473724" y="380875"/>
                  </a:lnTo>
                  <a:lnTo>
                    <a:pt x="474084" y="384749"/>
                  </a:lnTo>
                  <a:lnTo>
                    <a:pt x="475650" y="388906"/>
                  </a:lnTo>
                  <a:lnTo>
                    <a:pt x="474805" y="392496"/>
                  </a:lnTo>
                  <a:lnTo>
                    <a:pt x="475494" y="392658"/>
                  </a:lnTo>
                  <a:lnTo>
                    <a:pt x="477936" y="400810"/>
                  </a:lnTo>
                  <a:lnTo>
                    <a:pt x="487646" y="446032"/>
                  </a:lnTo>
                  <a:lnTo>
                    <a:pt x="488085" y="454976"/>
                  </a:lnTo>
                  <a:lnTo>
                    <a:pt x="489166" y="466590"/>
                  </a:lnTo>
                  <a:lnTo>
                    <a:pt x="487190" y="474983"/>
                  </a:lnTo>
                  <a:lnTo>
                    <a:pt x="481405" y="488764"/>
                  </a:lnTo>
                  <a:lnTo>
                    <a:pt x="473767" y="499595"/>
                  </a:lnTo>
                  <a:lnTo>
                    <a:pt x="467639" y="508571"/>
                  </a:lnTo>
                  <a:lnTo>
                    <a:pt x="454932" y="526418"/>
                  </a:lnTo>
                  <a:lnTo>
                    <a:pt x="448804" y="535394"/>
                  </a:lnTo>
                  <a:lnTo>
                    <a:pt x="442363" y="544691"/>
                  </a:lnTo>
                  <a:lnTo>
                    <a:pt x="435137" y="554277"/>
                  </a:lnTo>
                  <a:lnTo>
                    <a:pt x="427460" y="563757"/>
                  </a:lnTo>
                  <a:lnTo>
                    <a:pt x="419662" y="572735"/>
                  </a:lnTo>
                  <a:lnTo>
                    <a:pt x="404494" y="590733"/>
                  </a:lnTo>
                  <a:lnTo>
                    <a:pt x="372562" y="625405"/>
                  </a:lnTo>
                  <a:lnTo>
                    <a:pt x="339565" y="659530"/>
                  </a:lnTo>
                  <a:lnTo>
                    <a:pt x="305746" y="694113"/>
                  </a:lnTo>
                  <a:lnTo>
                    <a:pt x="289114" y="711233"/>
                  </a:lnTo>
                  <a:lnTo>
                    <a:pt x="228825" y="772815"/>
                  </a:lnTo>
                  <a:lnTo>
                    <a:pt x="221482" y="780539"/>
                  </a:lnTo>
                  <a:lnTo>
                    <a:pt x="214391" y="788203"/>
                  </a:lnTo>
                  <a:lnTo>
                    <a:pt x="207353" y="795643"/>
                  </a:lnTo>
                  <a:lnTo>
                    <a:pt x="200168" y="802693"/>
                  </a:lnTo>
                  <a:lnTo>
                    <a:pt x="195144" y="807825"/>
                  </a:lnTo>
                  <a:lnTo>
                    <a:pt x="188914" y="812673"/>
                  </a:lnTo>
                  <a:lnTo>
                    <a:pt x="178866" y="822937"/>
                  </a:lnTo>
                  <a:lnTo>
                    <a:pt x="171713" y="826305"/>
                  </a:lnTo>
                  <a:lnTo>
                    <a:pt x="162994" y="825516"/>
                  </a:lnTo>
                  <a:close/>
                </a:path>
                <a:path w="489584" h="826769" extrusionOk="0">
                  <a:moveTo>
                    <a:pt x="473724" y="380875"/>
                  </a:moveTo>
                  <a:lnTo>
                    <a:pt x="471313" y="380308"/>
                  </a:lnTo>
                  <a:lnTo>
                    <a:pt x="472158" y="376718"/>
                  </a:lnTo>
                  <a:lnTo>
                    <a:pt x="473724" y="380875"/>
                  </a:lnTo>
                  <a:close/>
                </a:path>
                <a:path w="489584" h="826769" extrusionOk="0">
                  <a:moveTo>
                    <a:pt x="476010" y="392779"/>
                  </a:moveTo>
                  <a:lnTo>
                    <a:pt x="475494" y="392658"/>
                  </a:lnTo>
                  <a:lnTo>
                    <a:pt x="475086" y="391299"/>
                  </a:lnTo>
                  <a:lnTo>
                    <a:pt x="476010" y="392779"/>
                  </a:lnTo>
                  <a:close/>
                </a:path>
                <a:path w="489584" h="826769" extrusionOk="0">
                  <a:moveTo>
                    <a:pt x="478860" y="402290"/>
                  </a:moveTo>
                  <a:lnTo>
                    <a:pt x="477936" y="400810"/>
                  </a:lnTo>
                  <a:lnTo>
                    <a:pt x="479142" y="401093"/>
                  </a:lnTo>
                  <a:lnTo>
                    <a:pt x="478860" y="402290"/>
                  </a:lnTo>
                  <a:close/>
                </a:path>
              </a:pathLst>
            </a:custGeom>
            <a:solidFill>
              <a:srgbClr val="ED73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pic>
        <p:nvPicPr>
          <p:cNvPr id="1287246947" name="object 6"/>
          <p:cNvPicPr/>
          <p:nvPr/>
        </p:nvPicPr>
        <p:blipFill>
          <a:blip r:embed="rId5"/>
          <a:stretch/>
        </p:blipFill>
        <p:spPr bwMode="auto">
          <a:xfrm>
            <a:off x="2958749" y="5505916"/>
            <a:ext cx="5834062" cy="4361890"/>
          </a:xfrm>
          <a:prstGeom prst="roundRect">
            <a:avLst>
              <a:gd name="adj" fmla="val 18888"/>
            </a:avLst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 bwMode="auto"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FF9E7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994964634" name="TextBox 994964633"/>
          <p:cNvSpPr txBox="1"/>
          <p:nvPr/>
        </p:nvSpPr>
        <p:spPr bwMode="auto">
          <a:xfrm>
            <a:off x="994218" y="3931685"/>
            <a:ext cx="8339774" cy="5212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just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Учет финансово-экономической деятельности Центра ведет бухгалтерия и планово-финансовый отдел БГПУ.</a:t>
            </a:r>
          </a:p>
          <a:p>
            <a:pPr algn="just">
              <a:defRPr/>
            </a:pPr>
            <a:endParaRPr lang="en-US"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Деятельность Центра БГПУ финансируется за счет средств, поступающих от его платной образовательной деятельности.</a:t>
            </a:r>
          </a:p>
          <a:p>
            <a:pPr algn="just">
              <a:defRPr/>
            </a:pPr>
            <a:endParaRPr lang="en-US"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  <a:p>
            <a:pPr algn="just">
              <a:defRPr/>
            </a:pPr>
            <a:r>
              <a:rPr lang="en-US" sz="2800" b="0" i="0" u="none" strike="noStrike" cap="none" spc="0">
                <a:solidFill>
                  <a:schemeClr val="tx1"/>
                </a:solidFill>
                <a:latin typeface="Calibri Light"/>
                <a:cs typeface="Calibri Light"/>
              </a:rPr>
              <a:t>	Средства, полученные от образовательной деятельности Центра, используются в соответствии со сметами, утвержденными в установленном порядке ректором БГПУ.</a:t>
            </a:r>
            <a:endParaRPr sz="2800" b="0" i="0" u="none" strike="noStrike" cap="none" spc="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  <p:sp>
        <p:nvSpPr>
          <p:cNvPr id="1411576354" name="TextBox 1411576353"/>
          <p:cNvSpPr txBox="1"/>
          <p:nvPr/>
        </p:nvSpPr>
        <p:spPr bwMode="auto">
          <a:xfrm>
            <a:off x="1055549" y="1726212"/>
            <a:ext cx="8217112" cy="15548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spAutoFit/>
          </a:bodyPr>
          <a:lstStyle/>
          <a:p>
            <a:pPr algn="l">
              <a:defRPr/>
            </a:pPr>
            <a:r>
              <a:rPr lang="en-US" sz="4800" b="0" i="0" u="none" strike="noStrike" cap="none" spc="0">
                <a:solidFill>
                  <a:srgbClr val="000000"/>
                </a:solidFill>
                <a:latin typeface="Calibri"/>
                <a:cs typeface="Calibri"/>
              </a:rPr>
              <a:t>Финансово-хозяйственная деятельность </a:t>
            </a:r>
            <a:endParaRPr sz="4800" b="0" i="0">
              <a:latin typeface="Calibri"/>
              <a:cs typeface="Calibri"/>
            </a:endParaRPr>
          </a:p>
        </p:txBody>
      </p:sp>
      <p:sp>
        <p:nvSpPr>
          <p:cNvPr id="1499366666" name="object 4"/>
          <p:cNvSpPr/>
          <p:nvPr/>
        </p:nvSpPr>
        <p:spPr bwMode="auto">
          <a:xfrm>
            <a:off x="512762" y="3931145"/>
            <a:ext cx="295273" cy="504824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063407500" name="object 4"/>
          <p:cNvSpPr/>
          <p:nvPr/>
        </p:nvSpPr>
        <p:spPr bwMode="auto">
          <a:xfrm>
            <a:off x="559592" y="5611513"/>
            <a:ext cx="295273" cy="504824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sp>
        <p:nvSpPr>
          <p:cNvPr id="1393690288" name="object 4"/>
          <p:cNvSpPr/>
          <p:nvPr/>
        </p:nvSpPr>
        <p:spPr bwMode="auto">
          <a:xfrm>
            <a:off x="559592" y="7371256"/>
            <a:ext cx="295273" cy="504824"/>
          </a:xfrm>
          <a:custGeom>
            <a:avLst/>
            <a:gdLst/>
            <a:ahLst/>
            <a:cxnLst/>
            <a:rect l="l" t="t" r="r" b="b"/>
            <a:pathLst>
              <a:path w="295275" h="504825" extrusionOk="0">
                <a:moveTo>
                  <a:pt x="155019" y="504324"/>
                </a:moveTo>
                <a:lnTo>
                  <a:pt x="153542" y="504324"/>
                </a:lnTo>
                <a:lnTo>
                  <a:pt x="151328" y="503592"/>
                </a:lnTo>
                <a:lnTo>
                  <a:pt x="148375" y="502860"/>
                </a:lnTo>
                <a:lnTo>
                  <a:pt x="146899" y="500664"/>
                </a:lnTo>
                <a:lnTo>
                  <a:pt x="145422" y="499201"/>
                </a:lnTo>
                <a:lnTo>
                  <a:pt x="144684" y="497005"/>
                </a:lnTo>
                <a:lnTo>
                  <a:pt x="144684" y="494809"/>
                </a:lnTo>
                <a:lnTo>
                  <a:pt x="140255" y="494809"/>
                </a:lnTo>
                <a:lnTo>
                  <a:pt x="135826" y="491881"/>
                </a:lnTo>
                <a:lnTo>
                  <a:pt x="135088" y="487489"/>
                </a:lnTo>
                <a:lnTo>
                  <a:pt x="129182" y="469922"/>
                </a:lnTo>
                <a:lnTo>
                  <a:pt x="126230" y="464066"/>
                </a:lnTo>
                <a:lnTo>
                  <a:pt x="124015" y="458210"/>
                </a:lnTo>
                <a:lnTo>
                  <a:pt x="103899" y="425752"/>
                </a:lnTo>
                <a:lnTo>
                  <a:pt x="96148" y="415276"/>
                </a:lnTo>
                <a:lnTo>
                  <a:pt x="92273" y="409901"/>
                </a:lnTo>
                <a:lnTo>
                  <a:pt x="88282" y="404411"/>
                </a:lnTo>
                <a:lnTo>
                  <a:pt x="80024" y="393431"/>
                </a:lnTo>
                <a:lnTo>
                  <a:pt x="76033" y="387942"/>
                </a:lnTo>
                <a:lnTo>
                  <a:pt x="72030" y="382692"/>
                </a:lnTo>
                <a:lnTo>
                  <a:pt x="67820" y="377786"/>
                </a:lnTo>
                <a:lnTo>
                  <a:pt x="59054" y="368179"/>
                </a:lnTo>
                <a:lnTo>
                  <a:pt x="54637" y="362998"/>
                </a:lnTo>
                <a:lnTo>
                  <a:pt x="50289" y="357474"/>
                </a:lnTo>
                <a:lnTo>
                  <a:pt x="46079" y="351812"/>
                </a:lnTo>
                <a:lnTo>
                  <a:pt x="42076" y="346220"/>
                </a:lnTo>
                <a:lnTo>
                  <a:pt x="33933" y="335103"/>
                </a:lnTo>
                <a:lnTo>
                  <a:pt x="12549" y="300106"/>
                </a:lnTo>
                <a:lnTo>
                  <a:pt x="0" y="262775"/>
                </a:lnTo>
                <a:lnTo>
                  <a:pt x="1476" y="256920"/>
                </a:lnTo>
                <a:lnTo>
                  <a:pt x="2952" y="254724"/>
                </a:lnTo>
                <a:lnTo>
                  <a:pt x="4429" y="251064"/>
                </a:lnTo>
                <a:lnTo>
                  <a:pt x="6643" y="246672"/>
                </a:lnTo>
                <a:lnTo>
                  <a:pt x="8858" y="243012"/>
                </a:lnTo>
                <a:lnTo>
                  <a:pt x="13172" y="234663"/>
                </a:lnTo>
                <a:lnTo>
                  <a:pt x="21522" y="217691"/>
                </a:lnTo>
                <a:lnTo>
                  <a:pt x="25836" y="209342"/>
                </a:lnTo>
                <a:lnTo>
                  <a:pt x="28731" y="203315"/>
                </a:lnTo>
                <a:lnTo>
                  <a:pt x="31834" y="197356"/>
                </a:lnTo>
                <a:lnTo>
                  <a:pt x="35075" y="191534"/>
                </a:lnTo>
                <a:lnTo>
                  <a:pt x="38385" y="185919"/>
                </a:lnTo>
                <a:lnTo>
                  <a:pt x="41707" y="180189"/>
                </a:lnTo>
                <a:lnTo>
                  <a:pt x="45029" y="174116"/>
                </a:lnTo>
                <a:lnTo>
                  <a:pt x="48351" y="167906"/>
                </a:lnTo>
                <a:lnTo>
                  <a:pt x="51673" y="161764"/>
                </a:lnTo>
                <a:lnTo>
                  <a:pt x="58432" y="149687"/>
                </a:lnTo>
                <a:lnTo>
                  <a:pt x="72227" y="125532"/>
                </a:lnTo>
                <a:lnTo>
                  <a:pt x="78986" y="113454"/>
                </a:lnTo>
                <a:lnTo>
                  <a:pt x="85514" y="101377"/>
                </a:lnTo>
                <a:lnTo>
                  <a:pt x="98294" y="77222"/>
                </a:lnTo>
                <a:lnTo>
                  <a:pt x="104822" y="65144"/>
                </a:lnTo>
                <a:lnTo>
                  <a:pt x="111616" y="53078"/>
                </a:lnTo>
                <a:lnTo>
                  <a:pt x="118755" y="41081"/>
                </a:lnTo>
                <a:lnTo>
                  <a:pt x="126310" y="29221"/>
                </a:lnTo>
                <a:lnTo>
                  <a:pt x="134350" y="17567"/>
                </a:lnTo>
                <a:lnTo>
                  <a:pt x="138779" y="10979"/>
                </a:lnTo>
                <a:lnTo>
                  <a:pt x="143208" y="5123"/>
                </a:lnTo>
                <a:lnTo>
                  <a:pt x="149113" y="731"/>
                </a:lnTo>
                <a:lnTo>
                  <a:pt x="153542" y="0"/>
                </a:lnTo>
                <a:lnTo>
                  <a:pt x="157233" y="731"/>
                </a:lnTo>
                <a:lnTo>
                  <a:pt x="158710" y="1463"/>
                </a:lnTo>
                <a:lnTo>
                  <a:pt x="160186" y="1463"/>
                </a:lnTo>
                <a:lnTo>
                  <a:pt x="161663" y="2195"/>
                </a:lnTo>
                <a:lnTo>
                  <a:pt x="165354" y="3659"/>
                </a:lnTo>
                <a:lnTo>
                  <a:pt x="171259" y="8051"/>
                </a:lnTo>
                <a:lnTo>
                  <a:pt x="174950" y="10979"/>
                </a:lnTo>
                <a:lnTo>
                  <a:pt x="177903" y="13907"/>
                </a:lnTo>
                <a:lnTo>
                  <a:pt x="180855" y="17567"/>
                </a:lnTo>
                <a:lnTo>
                  <a:pt x="183808" y="20495"/>
                </a:lnTo>
                <a:lnTo>
                  <a:pt x="188237" y="27814"/>
                </a:lnTo>
                <a:lnTo>
                  <a:pt x="191190" y="31474"/>
                </a:lnTo>
                <a:lnTo>
                  <a:pt x="193405" y="35866"/>
                </a:lnTo>
                <a:lnTo>
                  <a:pt x="212724" y="71606"/>
                </a:lnTo>
                <a:lnTo>
                  <a:pt x="218053" y="83981"/>
                </a:lnTo>
                <a:lnTo>
                  <a:pt x="220718" y="90031"/>
                </a:lnTo>
                <a:lnTo>
                  <a:pt x="234685" y="122364"/>
                </a:lnTo>
                <a:lnTo>
                  <a:pt x="237788" y="129283"/>
                </a:lnTo>
                <a:lnTo>
                  <a:pt x="241029" y="136340"/>
                </a:lnTo>
                <a:lnTo>
                  <a:pt x="247419" y="150133"/>
                </a:lnTo>
                <a:lnTo>
                  <a:pt x="250153" y="156183"/>
                </a:lnTo>
                <a:lnTo>
                  <a:pt x="252748" y="162096"/>
                </a:lnTo>
                <a:lnTo>
                  <a:pt x="255412" y="168352"/>
                </a:lnTo>
                <a:lnTo>
                  <a:pt x="258746" y="175488"/>
                </a:lnTo>
                <a:lnTo>
                  <a:pt x="262148" y="182625"/>
                </a:lnTo>
                <a:lnTo>
                  <a:pt x="265689" y="189762"/>
                </a:lnTo>
                <a:lnTo>
                  <a:pt x="269438" y="196898"/>
                </a:lnTo>
                <a:lnTo>
                  <a:pt x="273129" y="204218"/>
                </a:lnTo>
                <a:lnTo>
                  <a:pt x="274605" y="204218"/>
                </a:lnTo>
                <a:lnTo>
                  <a:pt x="275343" y="206414"/>
                </a:lnTo>
                <a:lnTo>
                  <a:pt x="276820" y="208610"/>
                </a:lnTo>
                <a:lnTo>
                  <a:pt x="276820" y="210806"/>
                </a:lnTo>
                <a:lnTo>
                  <a:pt x="277242" y="210806"/>
                </a:lnTo>
                <a:lnTo>
                  <a:pt x="279773" y="215198"/>
                </a:lnTo>
                <a:lnTo>
                  <a:pt x="293060" y="245208"/>
                </a:lnTo>
                <a:lnTo>
                  <a:pt x="295274" y="251796"/>
                </a:lnTo>
                <a:lnTo>
                  <a:pt x="295274" y="256920"/>
                </a:lnTo>
                <a:lnTo>
                  <a:pt x="293798" y="265703"/>
                </a:lnTo>
                <a:lnTo>
                  <a:pt x="290845" y="273023"/>
                </a:lnTo>
                <a:lnTo>
                  <a:pt x="288515" y="279062"/>
                </a:lnTo>
                <a:lnTo>
                  <a:pt x="283579" y="291139"/>
                </a:lnTo>
                <a:lnTo>
                  <a:pt x="281249" y="297178"/>
                </a:lnTo>
                <a:lnTo>
                  <a:pt x="278781" y="303445"/>
                </a:lnTo>
                <a:lnTo>
                  <a:pt x="275897" y="309987"/>
                </a:lnTo>
                <a:lnTo>
                  <a:pt x="272737" y="316529"/>
                </a:lnTo>
                <a:lnTo>
                  <a:pt x="269438" y="322797"/>
                </a:lnTo>
                <a:lnTo>
                  <a:pt x="263094" y="335297"/>
                </a:lnTo>
                <a:lnTo>
                  <a:pt x="242125" y="371838"/>
                </a:lnTo>
                <a:lnTo>
                  <a:pt x="219910" y="408688"/>
                </a:lnTo>
                <a:lnTo>
                  <a:pt x="212597" y="420880"/>
                </a:lnTo>
                <a:lnTo>
                  <a:pt x="181594" y="472118"/>
                </a:lnTo>
                <a:lnTo>
                  <a:pt x="177903" y="479437"/>
                </a:lnTo>
                <a:lnTo>
                  <a:pt x="173474" y="486025"/>
                </a:lnTo>
                <a:lnTo>
                  <a:pt x="171259" y="489685"/>
                </a:lnTo>
                <a:lnTo>
                  <a:pt x="168306" y="493345"/>
                </a:lnTo>
                <a:lnTo>
                  <a:pt x="163877" y="500664"/>
                </a:lnTo>
                <a:lnTo>
                  <a:pt x="160186" y="503592"/>
                </a:lnTo>
                <a:lnTo>
                  <a:pt x="155019" y="504324"/>
                </a:lnTo>
                <a:close/>
              </a:path>
              <a:path w="295275" h="504825" extrusionOk="0">
                <a:moveTo>
                  <a:pt x="274605" y="204218"/>
                </a:moveTo>
                <a:lnTo>
                  <a:pt x="273129" y="204218"/>
                </a:lnTo>
                <a:lnTo>
                  <a:pt x="273129" y="202022"/>
                </a:lnTo>
                <a:lnTo>
                  <a:pt x="274605" y="204218"/>
                </a:lnTo>
                <a:close/>
              </a:path>
              <a:path w="295275" h="504825" extrusionOk="0">
                <a:moveTo>
                  <a:pt x="277558" y="210806"/>
                </a:moveTo>
                <a:lnTo>
                  <a:pt x="277242" y="210806"/>
                </a:lnTo>
                <a:lnTo>
                  <a:pt x="276820" y="210074"/>
                </a:lnTo>
                <a:lnTo>
                  <a:pt x="277558" y="210806"/>
                </a:lnTo>
                <a:close/>
              </a:path>
              <a:path w="295275" h="504825" extrusionOk="0">
                <a:moveTo>
                  <a:pt x="280511" y="215930"/>
                </a:moveTo>
                <a:lnTo>
                  <a:pt x="279773" y="215198"/>
                </a:lnTo>
                <a:lnTo>
                  <a:pt x="280511" y="215198"/>
                </a:lnTo>
                <a:lnTo>
                  <a:pt x="280511" y="215930"/>
                </a:lnTo>
                <a:close/>
              </a:path>
            </a:pathLst>
          </a:custGeom>
          <a:solidFill>
            <a:srgbClr val="1CBCB9"/>
          </a:solidFill>
        </p:spPr>
        <p:txBody>
          <a:bodyPr wrap="square" lIns="0" tIns="0" rIns="0" bIns="0" rtlCol="0"/>
          <a:lstStyle/>
          <a:p>
            <a:pPr>
              <a:defRPr/>
            </a:pPr>
            <a:endParaRPr/>
          </a:p>
        </p:txBody>
      </p:sp>
      <p:grpSp>
        <p:nvGrpSpPr>
          <p:cNvPr id="1086217346" name="object 5"/>
          <p:cNvGrpSpPr/>
          <p:nvPr/>
        </p:nvGrpSpPr>
        <p:grpSpPr bwMode="auto">
          <a:xfrm>
            <a:off x="10439842" y="0"/>
            <a:ext cx="7846425" cy="9480670"/>
            <a:chOff x="0" y="0"/>
            <a:chExt cx="7846425" cy="9480670"/>
          </a:xfrm>
        </p:grpSpPr>
        <p:sp>
          <p:nvSpPr>
            <p:cNvPr id="2036991156" name="object 6"/>
            <p:cNvSpPr/>
            <p:nvPr/>
          </p:nvSpPr>
          <p:spPr bwMode="auto">
            <a:xfrm>
              <a:off x="3308080" y="0"/>
              <a:ext cx="4538344" cy="4825999"/>
            </a:xfrm>
            <a:custGeom>
              <a:avLst/>
              <a:gdLst/>
              <a:ahLst/>
              <a:cxnLst/>
              <a:rect l="l" t="t" r="r" b="b"/>
              <a:pathLst>
                <a:path w="4538344" h="4826000" extrusionOk="0">
                  <a:moveTo>
                    <a:pt x="2534930" y="4755284"/>
                  </a:moveTo>
                  <a:lnTo>
                    <a:pt x="2458331" y="4824043"/>
                  </a:lnTo>
                  <a:lnTo>
                    <a:pt x="2437826" y="4825383"/>
                  </a:lnTo>
                  <a:lnTo>
                    <a:pt x="2420132" y="4824200"/>
                  </a:lnTo>
                  <a:lnTo>
                    <a:pt x="2398794" y="4809222"/>
                  </a:lnTo>
                  <a:lnTo>
                    <a:pt x="2387188" y="4802574"/>
                  </a:lnTo>
                  <a:lnTo>
                    <a:pt x="2376831" y="4794805"/>
                  </a:lnTo>
                  <a:lnTo>
                    <a:pt x="2367723" y="4785914"/>
                  </a:lnTo>
                  <a:lnTo>
                    <a:pt x="2359760" y="4775996"/>
                  </a:lnTo>
                  <a:lnTo>
                    <a:pt x="2336599" y="4745588"/>
                  </a:lnTo>
                  <a:lnTo>
                    <a:pt x="2320152" y="4726219"/>
                  </a:lnTo>
                  <a:lnTo>
                    <a:pt x="2312761" y="4715787"/>
                  </a:lnTo>
                  <a:lnTo>
                    <a:pt x="2298448" y="4694503"/>
                  </a:lnTo>
                  <a:lnTo>
                    <a:pt x="2284759" y="4672659"/>
                  </a:lnTo>
                  <a:lnTo>
                    <a:pt x="2279242" y="4660545"/>
                  </a:lnTo>
                  <a:lnTo>
                    <a:pt x="2264773" y="4639402"/>
                  </a:lnTo>
                  <a:lnTo>
                    <a:pt x="2252801" y="4616015"/>
                  </a:lnTo>
                  <a:lnTo>
                    <a:pt x="2238332" y="4594872"/>
                  </a:lnTo>
                  <a:lnTo>
                    <a:pt x="2213296" y="4549080"/>
                  </a:lnTo>
                  <a:lnTo>
                    <a:pt x="2186699" y="4504690"/>
                  </a:lnTo>
                  <a:lnTo>
                    <a:pt x="2150994" y="4451410"/>
                  </a:lnTo>
                  <a:lnTo>
                    <a:pt x="2124085" y="4407301"/>
                  </a:lnTo>
                  <a:lnTo>
                    <a:pt x="2096865" y="4363470"/>
                  </a:lnTo>
                  <a:lnTo>
                    <a:pt x="2079248" y="4328086"/>
                  </a:lnTo>
                  <a:lnTo>
                    <a:pt x="2053786" y="4282677"/>
                  </a:lnTo>
                  <a:lnTo>
                    <a:pt x="2028484" y="4237125"/>
                  </a:lnTo>
                  <a:lnTo>
                    <a:pt x="2002863" y="4191859"/>
                  </a:lnTo>
                  <a:lnTo>
                    <a:pt x="1990839" y="4168520"/>
                  </a:lnTo>
                  <a:lnTo>
                    <a:pt x="1970020" y="4136010"/>
                  </a:lnTo>
                  <a:lnTo>
                    <a:pt x="1948576" y="4104060"/>
                  </a:lnTo>
                  <a:lnTo>
                    <a:pt x="1934679" y="4082403"/>
                  </a:lnTo>
                  <a:lnTo>
                    <a:pt x="1909229" y="4054050"/>
                  </a:lnTo>
                  <a:lnTo>
                    <a:pt x="1840899" y="4064188"/>
                  </a:lnTo>
                  <a:lnTo>
                    <a:pt x="1803585" y="4063550"/>
                  </a:lnTo>
                  <a:lnTo>
                    <a:pt x="1775067" y="4072083"/>
                  </a:lnTo>
                  <a:lnTo>
                    <a:pt x="1687846" y="4082113"/>
                  </a:lnTo>
                  <a:lnTo>
                    <a:pt x="1667393" y="4083405"/>
                  </a:lnTo>
                  <a:lnTo>
                    <a:pt x="1627738" y="4084870"/>
                  </a:lnTo>
                  <a:lnTo>
                    <a:pt x="1607285" y="4086163"/>
                  </a:lnTo>
                  <a:lnTo>
                    <a:pt x="1565861" y="4089215"/>
                  </a:lnTo>
                  <a:lnTo>
                    <a:pt x="1484260" y="4094200"/>
                  </a:lnTo>
                  <a:lnTo>
                    <a:pt x="1401462" y="4100258"/>
                  </a:lnTo>
                  <a:lnTo>
                    <a:pt x="1361026" y="4102424"/>
                  </a:lnTo>
                  <a:lnTo>
                    <a:pt x="1329697" y="4113479"/>
                  </a:lnTo>
                  <a:lnTo>
                    <a:pt x="1250750" y="4116081"/>
                  </a:lnTo>
                  <a:lnTo>
                    <a:pt x="1180339" y="4128087"/>
                  </a:lnTo>
                  <a:lnTo>
                    <a:pt x="1140892" y="4129365"/>
                  </a:lnTo>
                  <a:lnTo>
                    <a:pt x="1087492" y="4126101"/>
                  </a:lnTo>
                  <a:lnTo>
                    <a:pt x="998299" y="4137900"/>
                  </a:lnTo>
                  <a:lnTo>
                    <a:pt x="945859" y="4133774"/>
                  </a:lnTo>
                  <a:lnTo>
                    <a:pt x="902542" y="4138526"/>
                  </a:lnTo>
                  <a:lnTo>
                    <a:pt x="843787" y="4140069"/>
                  </a:lnTo>
                  <a:lnTo>
                    <a:pt x="789767" y="4137361"/>
                  </a:lnTo>
                  <a:lnTo>
                    <a:pt x="749590" y="4122227"/>
                  </a:lnTo>
                  <a:lnTo>
                    <a:pt x="731112" y="4087615"/>
                  </a:lnTo>
                  <a:lnTo>
                    <a:pt x="725332" y="4041606"/>
                  </a:lnTo>
                  <a:lnTo>
                    <a:pt x="741669" y="3992809"/>
                  </a:lnTo>
                  <a:lnTo>
                    <a:pt x="745102" y="3972661"/>
                  </a:lnTo>
                  <a:lnTo>
                    <a:pt x="747598" y="3953354"/>
                  </a:lnTo>
                  <a:lnTo>
                    <a:pt x="749470" y="3934607"/>
                  </a:lnTo>
                  <a:lnTo>
                    <a:pt x="751030" y="3916141"/>
                  </a:lnTo>
                  <a:lnTo>
                    <a:pt x="750715" y="3882292"/>
                  </a:lnTo>
                  <a:lnTo>
                    <a:pt x="747227" y="3868356"/>
                  </a:lnTo>
                  <a:lnTo>
                    <a:pt x="752223" y="3863872"/>
                  </a:lnTo>
                  <a:lnTo>
                    <a:pt x="748735" y="3849937"/>
                  </a:lnTo>
                  <a:lnTo>
                    <a:pt x="753730" y="3845453"/>
                  </a:lnTo>
                  <a:lnTo>
                    <a:pt x="757164" y="3825305"/>
                  </a:lnTo>
                  <a:lnTo>
                    <a:pt x="768144" y="3815449"/>
                  </a:lnTo>
                  <a:lnTo>
                    <a:pt x="770016" y="3796702"/>
                  </a:lnTo>
                  <a:lnTo>
                    <a:pt x="782659" y="3768286"/>
                  </a:lnTo>
                  <a:lnTo>
                    <a:pt x="786821" y="3747484"/>
                  </a:lnTo>
                  <a:lnTo>
                    <a:pt x="791607" y="3726122"/>
                  </a:lnTo>
                  <a:lnTo>
                    <a:pt x="796081" y="3705040"/>
                  </a:lnTo>
                  <a:lnTo>
                    <a:pt x="806069" y="3661942"/>
                  </a:lnTo>
                  <a:lnTo>
                    <a:pt x="833281" y="3586317"/>
                  </a:lnTo>
                  <a:lnTo>
                    <a:pt x="843270" y="3543218"/>
                  </a:lnTo>
                  <a:lnTo>
                    <a:pt x="871106" y="3467033"/>
                  </a:lnTo>
                  <a:lnTo>
                    <a:pt x="875163" y="3446325"/>
                  </a:lnTo>
                  <a:lnTo>
                    <a:pt x="879533" y="3425336"/>
                  </a:lnTo>
                  <a:lnTo>
                    <a:pt x="884527" y="3403787"/>
                  </a:lnTo>
                  <a:lnTo>
                    <a:pt x="890458" y="3381397"/>
                  </a:lnTo>
                  <a:lnTo>
                    <a:pt x="918294" y="3305211"/>
                  </a:lnTo>
                  <a:lnTo>
                    <a:pt x="911633" y="3311190"/>
                  </a:lnTo>
                  <a:lnTo>
                    <a:pt x="917616" y="3288754"/>
                  </a:lnTo>
                  <a:lnTo>
                    <a:pt x="919850" y="3235550"/>
                  </a:lnTo>
                  <a:lnTo>
                    <a:pt x="925833" y="3213114"/>
                  </a:lnTo>
                  <a:lnTo>
                    <a:pt x="932179" y="3173285"/>
                  </a:lnTo>
                  <a:lnTo>
                    <a:pt x="930356" y="3157855"/>
                  </a:lnTo>
                  <a:lnTo>
                    <a:pt x="894914" y="3138471"/>
                  </a:lnTo>
                  <a:lnTo>
                    <a:pt x="873524" y="3123540"/>
                  </a:lnTo>
                  <a:lnTo>
                    <a:pt x="861554" y="3117219"/>
                  </a:lnTo>
                  <a:lnTo>
                    <a:pt x="841724" y="3100886"/>
                  </a:lnTo>
                  <a:lnTo>
                    <a:pt x="830691" y="3093724"/>
                  </a:lnTo>
                  <a:lnTo>
                    <a:pt x="800297" y="3069809"/>
                  </a:lnTo>
                  <a:lnTo>
                    <a:pt x="770215" y="3045614"/>
                  </a:lnTo>
                  <a:lnTo>
                    <a:pt x="740757" y="3020858"/>
                  </a:lnTo>
                  <a:lnTo>
                    <a:pt x="712236" y="2995261"/>
                  </a:lnTo>
                  <a:lnTo>
                    <a:pt x="683195" y="2970132"/>
                  </a:lnTo>
                  <a:lnTo>
                    <a:pt x="652592" y="2946403"/>
                  </a:lnTo>
                  <a:lnTo>
                    <a:pt x="612882" y="2913785"/>
                  </a:lnTo>
                  <a:lnTo>
                    <a:pt x="581967" y="2890337"/>
                  </a:lnTo>
                  <a:lnTo>
                    <a:pt x="552041" y="2866001"/>
                  </a:lnTo>
                  <a:lnTo>
                    <a:pt x="493438" y="2816209"/>
                  </a:lnTo>
                  <a:lnTo>
                    <a:pt x="463513" y="2791874"/>
                  </a:lnTo>
                  <a:lnTo>
                    <a:pt x="454509" y="2782890"/>
                  </a:lnTo>
                  <a:lnTo>
                    <a:pt x="443735" y="2775495"/>
                  </a:lnTo>
                  <a:lnTo>
                    <a:pt x="434731" y="2766511"/>
                  </a:lnTo>
                  <a:lnTo>
                    <a:pt x="401950" y="2744739"/>
                  </a:lnTo>
                  <a:lnTo>
                    <a:pt x="360335" y="2713829"/>
                  </a:lnTo>
                  <a:lnTo>
                    <a:pt x="318429" y="2683182"/>
                  </a:lnTo>
                  <a:lnTo>
                    <a:pt x="284774" y="2662194"/>
                  </a:lnTo>
                  <a:lnTo>
                    <a:pt x="242460" y="2631912"/>
                  </a:lnTo>
                  <a:lnTo>
                    <a:pt x="200030" y="2601735"/>
                  </a:lnTo>
                  <a:lnTo>
                    <a:pt x="166025" y="2581061"/>
                  </a:lnTo>
                  <a:lnTo>
                    <a:pt x="144583" y="2566177"/>
                  </a:lnTo>
                  <a:lnTo>
                    <a:pt x="111431" y="2544737"/>
                  </a:lnTo>
                  <a:lnTo>
                    <a:pt x="98472" y="2539304"/>
                  </a:lnTo>
                  <a:lnTo>
                    <a:pt x="88011" y="2531628"/>
                  </a:lnTo>
                  <a:lnTo>
                    <a:pt x="68338" y="2515155"/>
                  </a:lnTo>
                  <a:lnTo>
                    <a:pt x="729114" y="1922010"/>
                  </a:lnTo>
                  <a:lnTo>
                    <a:pt x="713759" y="1884596"/>
                  </a:lnTo>
                  <a:lnTo>
                    <a:pt x="699028" y="1846620"/>
                  </a:lnTo>
                  <a:lnTo>
                    <a:pt x="677063" y="1798073"/>
                  </a:lnTo>
                  <a:lnTo>
                    <a:pt x="665454" y="1757295"/>
                  </a:lnTo>
                  <a:lnTo>
                    <a:pt x="656033" y="1731620"/>
                  </a:lnTo>
                  <a:lnTo>
                    <a:pt x="646923" y="1705665"/>
                  </a:lnTo>
                  <a:lnTo>
                    <a:pt x="638438" y="1679149"/>
                  </a:lnTo>
                  <a:lnTo>
                    <a:pt x="630890" y="1651793"/>
                  </a:lnTo>
                  <a:lnTo>
                    <a:pt x="622821" y="1624903"/>
                  </a:lnTo>
                  <a:lnTo>
                    <a:pt x="613191" y="1599415"/>
                  </a:lnTo>
                  <a:lnTo>
                    <a:pt x="602937" y="1574488"/>
                  </a:lnTo>
                  <a:lnTo>
                    <a:pt x="592995" y="1549280"/>
                  </a:lnTo>
                  <a:lnTo>
                    <a:pt x="574986" y="1514247"/>
                  </a:lnTo>
                  <a:lnTo>
                    <a:pt x="565148" y="1488946"/>
                  </a:lnTo>
                  <a:lnTo>
                    <a:pt x="554686" y="1464205"/>
                  </a:lnTo>
                  <a:lnTo>
                    <a:pt x="543287" y="1440305"/>
                  </a:lnTo>
                  <a:lnTo>
                    <a:pt x="532408" y="1415938"/>
                  </a:lnTo>
                  <a:lnTo>
                    <a:pt x="514607" y="1380719"/>
                  </a:lnTo>
                  <a:lnTo>
                    <a:pt x="505914" y="1354390"/>
                  </a:lnTo>
                  <a:lnTo>
                    <a:pt x="496908" y="1328341"/>
                  </a:lnTo>
                  <a:lnTo>
                    <a:pt x="486914" y="1303180"/>
                  </a:lnTo>
                  <a:lnTo>
                    <a:pt x="457194" y="1244528"/>
                  </a:lnTo>
                  <a:lnTo>
                    <a:pt x="447200" y="1219367"/>
                  </a:lnTo>
                  <a:lnTo>
                    <a:pt x="437154" y="1194253"/>
                  </a:lnTo>
                  <a:lnTo>
                    <a:pt x="426171" y="1169979"/>
                  </a:lnTo>
                  <a:lnTo>
                    <a:pt x="423047" y="1155717"/>
                  </a:lnTo>
                  <a:lnTo>
                    <a:pt x="411128" y="1132284"/>
                  </a:lnTo>
                  <a:lnTo>
                    <a:pt x="403789" y="1121806"/>
                  </a:lnTo>
                  <a:lnTo>
                    <a:pt x="398324" y="1109645"/>
                  </a:lnTo>
                  <a:lnTo>
                    <a:pt x="394107" y="1096364"/>
                  </a:lnTo>
                  <a:lnTo>
                    <a:pt x="398999" y="1091973"/>
                  </a:lnTo>
                  <a:lnTo>
                    <a:pt x="401599" y="1072573"/>
                  </a:lnTo>
                  <a:lnTo>
                    <a:pt x="447393" y="1031467"/>
                  </a:lnTo>
                  <a:lnTo>
                    <a:pt x="461861" y="1035546"/>
                  </a:lnTo>
                  <a:lnTo>
                    <a:pt x="475704" y="1040185"/>
                  </a:lnTo>
                  <a:lnTo>
                    <a:pt x="480752" y="1035654"/>
                  </a:lnTo>
                  <a:lnTo>
                    <a:pt x="527120" y="1028164"/>
                  </a:lnTo>
                  <a:lnTo>
                    <a:pt x="581036" y="1030965"/>
                  </a:lnTo>
                  <a:lnTo>
                    <a:pt x="670338" y="1019068"/>
                  </a:lnTo>
                  <a:lnTo>
                    <a:pt x="728831" y="1017760"/>
                  </a:lnTo>
                  <a:lnTo>
                    <a:pt x="827554" y="997406"/>
                  </a:lnTo>
                  <a:lnTo>
                    <a:pt x="884937" y="997095"/>
                  </a:lnTo>
                  <a:lnTo>
                    <a:pt x="933651" y="987499"/>
                  </a:lnTo>
                  <a:lnTo>
                    <a:pt x="1037644" y="979481"/>
                  </a:lnTo>
                  <a:lnTo>
                    <a:pt x="1092934" y="981048"/>
                  </a:lnTo>
                  <a:lnTo>
                    <a:pt x="1194929" y="974823"/>
                  </a:lnTo>
                  <a:lnTo>
                    <a:pt x="1241708" y="966965"/>
                  </a:lnTo>
                  <a:lnTo>
                    <a:pt x="1297034" y="968500"/>
                  </a:lnTo>
                  <a:lnTo>
                    <a:pt x="1391055" y="952366"/>
                  </a:lnTo>
                  <a:lnTo>
                    <a:pt x="1446790" y="953534"/>
                  </a:lnTo>
                  <a:lnTo>
                    <a:pt x="1494251" y="945063"/>
                  </a:lnTo>
                  <a:lnTo>
                    <a:pt x="1550441" y="945823"/>
                  </a:lnTo>
                  <a:lnTo>
                    <a:pt x="1646736" y="927648"/>
                  </a:lnTo>
                  <a:lnTo>
                    <a:pt x="1670259" y="923599"/>
                  </a:lnTo>
                  <a:lnTo>
                    <a:pt x="1702577" y="928721"/>
                  </a:lnTo>
                  <a:lnTo>
                    <a:pt x="1727036" y="923832"/>
                  </a:lnTo>
                  <a:lnTo>
                    <a:pt x="1752432" y="918101"/>
                  </a:lnTo>
                  <a:lnTo>
                    <a:pt x="1762423" y="909133"/>
                  </a:lnTo>
                  <a:lnTo>
                    <a:pt x="1777568" y="912604"/>
                  </a:lnTo>
                  <a:lnTo>
                    <a:pt x="2667641" y="113633"/>
                  </a:lnTo>
                  <a:lnTo>
                    <a:pt x="2679647" y="136988"/>
                  </a:lnTo>
                  <a:lnTo>
                    <a:pt x="2697968" y="171740"/>
                  </a:lnTo>
                  <a:lnTo>
                    <a:pt x="2716914" y="205931"/>
                  </a:lnTo>
                  <a:lnTo>
                    <a:pt x="2750746" y="260893"/>
                  </a:lnTo>
                  <a:lnTo>
                    <a:pt x="2768911" y="295786"/>
                  </a:lnTo>
                  <a:lnTo>
                    <a:pt x="2774376" y="307946"/>
                  </a:lnTo>
                  <a:lnTo>
                    <a:pt x="2788273" y="329604"/>
                  </a:lnTo>
                  <a:lnTo>
                    <a:pt x="2801234" y="352102"/>
                  </a:lnTo>
                  <a:lnTo>
                    <a:pt x="2805086" y="365710"/>
                  </a:lnTo>
                  <a:lnTo>
                    <a:pt x="2817109" y="389050"/>
                  </a:lnTo>
                  <a:lnTo>
                    <a:pt x="2835119" y="424082"/>
                  </a:lnTo>
                  <a:lnTo>
                    <a:pt x="2853440" y="458834"/>
                  </a:lnTo>
                  <a:lnTo>
                    <a:pt x="2872386" y="493026"/>
                  </a:lnTo>
                  <a:lnTo>
                    <a:pt x="2892269" y="526377"/>
                  </a:lnTo>
                  <a:lnTo>
                    <a:pt x="2911631" y="560195"/>
                  </a:lnTo>
                  <a:lnTo>
                    <a:pt x="2929432" y="595414"/>
                  </a:lnTo>
                  <a:lnTo>
                    <a:pt x="2955092" y="640645"/>
                  </a:lnTo>
                  <a:lnTo>
                    <a:pt x="2972581" y="676144"/>
                  </a:lnTo>
                  <a:lnTo>
                    <a:pt x="2984032" y="699997"/>
                  </a:lnTo>
                  <a:lnTo>
                    <a:pt x="3014169" y="758276"/>
                  </a:lnTo>
                  <a:lnTo>
                    <a:pt x="3034104" y="791580"/>
                  </a:lnTo>
                  <a:lnTo>
                    <a:pt x="3058047" y="838352"/>
                  </a:lnTo>
                  <a:lnTo>
                    <a:pt x="3258145" y="795263"/>
                  </a:lnTo>
                  <a:lnTo>
                    <a:pt x="3356344" y="775379"/>
                  </a:lnTo>
                  <a:lnTo>
                    <a:pt x="3389858" y="762362"/>
                  </a:lnTo>
                  <a:lnTo>
                    <a:pt x="3432168" y="758515"/>
                  </a:lnTo>
                  <a:lnTo>
                    <a:pt x="3475102" y="754108"/>
                  </a:lnTo>
                  <a:lnTo>
                    <a:pt x="3518972" y="748860"/>
                  </a:lnTo>
                  <a:lnTo>
                    <a:pt x="3554411" y="734114"/>
                  </a:lnTo>
                  <a:lnTo>
                    <a:pt x="3641008" y="724645"/>
                  </a:lnTo>
                  <a:lnTo>
                    <a:pt x="3676447" y="709900"/>
                  </a:lnTo>
                  <a:lnTo>
                    <a:pt x="3741863" y="702378"/>
                  </a:lnTo>
                  <a:lnTo>
                    <a:pt x="3755184" y="690420"/>
                  </a:lnTo>
                  <a:lnTo>
                    <a:pt x="3797129" y="686900"/>
                  </a:lnTo>
                  <a:lnTo>
                    <a:pt x="3830591" y="673929"/>
                  </a:lnTo>
                  <a:lnTo>
                    <a:pt x="3872536" y="670410"/>
                  </a:lnTo>
                  <a:lnTo>
                    <a:pt x="3905998" y="657439"/>
                  </a:lnTo>
                  <a:lnTo>
                    <a:pt x="3924473" y="657921"/>
                  </a:lnTo>
                  <a:lnTo>
                    <a:pt x="3931524" y="651591"/>
                  </a:lnTo>
                  <a:lnTo>
                    <a:pt x="3997799" y="643299"/>
                  </a:lnTo>
                  <a:lnTo>
                    <a:pt x="4032769" y="628974"/>
                  </a:lnTo>
                  <a:lnTo>
                    <a:pt x="4075287" y="624940"/>
                  </a:lnTo>
                  <a:lnTo>
                    <a:pt x="4102246" y="634873"/>
                  </a:lnTo>
                  <a:lnTo>
                    <a:pt x="4107241" y="630389"/>
                  </a:lnTo>
                  <a:lnTo>
                    <a:pt x="4120720" y="635355"/>
                  </a:lnTo>
                  <a:lnTo>
                    <a:pt x="4166153" y="645771"/>
                  </a:lnTo>
                  <a:lnTo>
                    <a:pt x="4194518" y="671508"/>
                  </a:lnTo>
                  <a:lnTo>
                    <a:pt x="4202226" y="732854"/>
                  </a:lnTo>
                  <a:lnTo>
                    <a:pt x="4189219" y="778661"/>
                  </a:lnTo>
                  <a:lnTo>
                    <a:pt x="4185161" y="799370"/>
                  </a:lnTo>
                  <a:lnTo>
                    <a:pt x="4172308" y="810908"/>
                  </a:lnTo>
                  <a:lnTo>
                    <a:pt x="4167314" y="832457"/>
                  </a:lnTo>
                  <a:lnTo>
                    <a:pt x="4161383" y="854847"/>
                  </a:lnTo>
                  <a:lnTo>
                    <a:pt x="4142911" y="888494"/>
                  </a:lnTo>
                  <a:lnTo>
                    <a:pt x="4115699" y="964119"/>
                  </a:lnTo>
                  <a:lnTo>
                    <a:pt x="4097227" y="997766"/>
                  </a:lnTo>
                  <a:lnTo>
                    <a:pt x="4041555" y="1150137"/>
                  </a:lnTo>
                  <a:lnTo>
                    <a:pt x="4022563" y="1184252"/>
                  </a:lnTo>
                  <a:lnTo>
                    <a:pt x="4012054" y="1227817"/>
                  </a:lnTo>
                  <a:lnTo>
                    <a:pt x="3993061" y="1261932"/>
                  </a:lnTo>
                  <a:lnTo>
                    <a:pt x="3982552" y="1305498"/>
                  </a:lnTo>
                  <a:lnTo>
                    <a:pt x="3964080" y="1339145"/>
                  </a:lnTo>
                  <a:lnTo>
                    <a:pt x="3936869" y="1414770"/>
                  </a:lnTo>
                  <a:lnTo>
                    <a:pt x="3926880" y="1457868"/>
                  </a:lnTo>
                  <a:lnTo>
                    <a:pt x="3916424" y="1501387"/>
                  </a:lnTo>
                  <a:lnTo>
                    <a:pt x="3897795" y="1535175"/>
                  </a:lnTo>
                  <a:lnTo>
                    <a:pt x="3888275" y="1577853"/>
                  </a:lnTo>
                  <a:lnTo>
                    <a:pt x="3871208" y="1610239"/>
                  </a:lnTo>
                  <a:lnTo>
                    <a:pt x="3854871" y="1659036"/>
                  </a:lnTo>
                  <a:lnTo>
                    <a:pt x="3866685" y="1665497"/>
                  </a:lnTo>
                  <a:lnTo>
                    <a:pt x="3880216" y="1670417"/>
                  </a:lnTo>
                  <a:lnTo>
                    <a:pt x="3902543" y="1684508"/>
                  </a:lnTo>
                  <a:lnTo>
                    <a:pt x="3917011" y="1688587"/>
                  </a:lnTo>
                  <a:lnTo>
                    <a:pt x="3940899" y="1701276"/>
                  </a:lnTo>
                  <a:lnTo>
                    <a:pt x="3976862" y="1720193"/>
                  </a:lnTo>
                  <a:lnTo>
                    <a:pt x="4050035" y="1756906"/>
                  </a:lnTo>
                  <a:lnTo>
                    <a:pt x="4085998" y="1775822"/>
                  </a:lnTo>
                  <a:lnTo>
                    <a:pt x="4121908" y="1794786"/>
                  </a:lnTo>
                  <a:lnTo>
                    <a:pt x="4158130" y="1813469"/>
                  </a:lnTo>
                  <a:lnTo>
                    <a:pt x="4193728" y="1832713"/>
                  </a:lnTo>
                  <a:lnTo>
                    <a:pt x="4270286" y="1883455"/>
                  </a:lnTo>
                  <a:lnTo>
                    <a:pt x="4305884" y="1902699"/>
                  </a:lnTo>
                  <a:lnTo>
                    <a:pt x="4342106" y="1921382"/>
                  </a:lnTo>
                  <a:lnTo>
                    <a:pt x="4386500" y="1949796"/>
                  </a:lnTo>
                  <a:lnTo>
                    <a:pt x="4423738" y="1967568"/>
                  </a:lnTo>
                  <a:lnTo>
                    <a:pt x="4470043" y="1994268"/>
                  </a:lnTo>
                  <a:lnTo>
                    <a:pt x="4508213" y="2011202"/>
                  </a:lnTo>
                  <a:lnTo>
                    <a:pt x="4533001" y="2023084"/>
                  </a:lnTo>
                  <a:lnTo>
                    <a:pt x="4538008" y="2581772"/>
                  </a:lnTo>
                  <a:lnTo>
                    <a:pt x="2986484" y="3974493"/>
                  </a:lnTo>
                  <a:lnTo>
                    <a:pt x="2935020" y="4037755"/>
                  </a:lnTo>
                  <a:lnTo>
                    <a:pt x="2845729" y="4186172"/>
                  </a:lnTo>
                  <a:lnTo>
                    <a:pt x="2746761" y="4377407"/>
                  </a:lnTo>
                  <a:lnTo>
                    <a:pt x="2721783" y="4399829"/>
                  </a:lnTo>
                  <a:lnTo>
                    <a:pt x="2705288" y="4431701"/>
                  </a:lnTo>
                  <a:lnTo>
                    <a:pt x="2687701" y="4464555"/>
                  </a:lnTo>
                  <a:lnTo>
                    <a:pt x="2648779" y="4533625"/>
                  </a:lnTo>
                  <a:lnTo>
                    <a:pt x="2637802" y="4577611"/>
                  </a:lnTo>
                  <a:lnTo>
                    <a:pt x="2558502" y="4717059"/>
                  </a:lnTo>
                  <a:lnTo>
                    <a:pt x="2542943" y="4731025"/>
                  </a:lnTo>
                  <a:lnTo>
                    <a:pt x="2534930" y="4755284"/>
                  </a:lnTo>
                  <a:close/>
                </a:path>
                <a:path w="4538344" h="4826000" extrusionOk="0">
                  <a:moveTo>
                    <a:pt x="2667641" y="113633"/>
                  </a:moveTo>
                  <a:lnTo>
                    <a:pt x="1787559" y="903636"/>
                  </a:lnTo>
                  <a:lnTo>
                    <a:pt x="1798484" y="859697"/>
                  </a:lnTo>
                  <a:lnTo>
                    <a:pt x="1823879" y="836901"/>
                  </a:lnTo>
                  <a:lnTo>
                    <a:pt x="1927999" y="658107"/>
                  </a:lnTo>
                  <a:lnTo>
                    <a:pt x="1957973" y="631201"/>
                  </a:lnTo>
                  <a:lnTo>
                    <a:pt x="2083584" y="416050"/>
                  </a:lnTo>
                  <a:lnTo>
                    <a:pt x="2282150" y="101279"/>
                  </a:lnTo>
                  <a:lnTo>
                    <a:pt x="2304525" y="64128"/>
                  </a:lnTo>
                  <a:lnTo>
                    <a:pt x="2316230" y="19488"/>
                  </a:lnTo>
                  <a:lnTo>
                    <a:pt x="2337444" y="446"/>
                  </a:lnTo>
                  <a:lnTo>
                    <a:pt x="2604110" y="0"/>
                  </a:lnTo>
                  <a:lnTo>
                    <a:pt x="2603551" y="502"/>
                  </a:lnTo>
                  <a:lnTo>
                    <a:pt x="2623642" y="33666"/>
                  </a:lnTo>
                  <a:lnTo>
                    <a:pt x="2643108" y="67390"/>
                  </a:lnTo>
                  <a:lnTo>
                    <a:pt x="2661638" y="101955"/>
                  </a:lnTo>
                  <a:lnTo>
                    <a:pt x="2667641" y="113633"/>
                  </a:lnTo>
                  <a:close/>
                </a:path>
                <a:path w="4538344" h="4826000" extrusionOk="0">
                  <a:moveTo>
                    <a:pt x="729114" y="1922010"/>
                  </a:moveTo>
                  <a:lnTo>
                    <a:pt x="66360" y="2516930"/>
                  </a:lnTo>
                  <a:lnTo>
                    <a:pt x="46999" y="2500177"/>
                  </a:lnTo>
                  <a:lnTo>
                    <a:pt x="36747" y="2492314"/>
                  </a:lnTo>
                  <a:lnTo>
                    <a:pt x="27743" y="2483330"/>
                  </a:lnTo>
                  <a:lnTo>
                    <a:pt x="12128" y="2463214"/>
                  </a:lnTo>
                  <a:lnTo>
                    <a:pt x="8432" y="2449466"/>
                  </a:lnTo>
                  <a:lnTo>
                    <a:pt x="0" y="2422903"/>
                  </a:lnTo>
                  <a:lnTo>
                    <a:pt x="11032" y="2413001"/>
                  </a:lnTo>
                  <a:lnTo>
                    <a:pt x="14829" y="2392526"/>
                  </a:lnTo>
                  <a:lnTo>
                    <a:pt x="135036" y="2284622"/>
                  </a:lnTo>
                  <a:lnTo>
                    <a:pt x="196182" y="2246800"/>
                  </a:lnTo>
                  <a:lnTo>
                    <a:pt x="231621" y="2232055"/>
                  </a:lnTo>
                  <a:lnTo>
                    <a:pt x="286990" y="2182354"/>
                  </a:lnTo>
                  <a:lnTo>
                    <a:pt x="323938" y="2166253"/>
                  </a:lnTo>
                  <a:lnTo>
                    <a:pt x="353339" y="2139861"/>
                  </a:lnTo>
                  <a:lnTo>
                    <a:pt x="391276" y="2122873"/>
                  </a:lnTo>
                  <a:lnTo>
                    <a:pt x="457418" y="2080568"/>
                  </a:lnTo>
                  <a:lnTo>
                    <a:pt x="486871" y="2054129"/>
                  </a:lnTo>
                  <a:lnTo>
                    <a:pt x="525849" y="2036207"/>
                  </a:lnTo>
                  <a:lnTo>
                    <a:pt x="556968" y="2008273"/>
                  </a:lnTo>
                  <a:lnTo>
                    <a:pt x="635548" y="1971868"/>
                  </a:lnTo>
                  <a:lnTo>
                    <a:pt x="647516" y="1961125"/>
                  </a:lnTo>
                  <a:lnTo>
                    <a:pt x="667344" y="1960392"/>
                  </a:lnTo>
                  <a:lnTo>
                    <a:pt x="690657" y="1939465"/>
                  </a:lnTo>
                  <a:lnTo>
                    <a:pt x="729114" y="1922010"/>
                  </a:lnTo>
                  <a:close/>
                </a:path>
                <a:path w="4538344" h="4826000" extrusionOk="0">
                  <a:moveTo>
                    <a:pt x="3931524" y="651591"/>
                  </a:moveTo>
                  <a:lnTo>
                    <a:pt x="3924473" y="657921"/>
                  </a:lnTo>
                  <a:lnTo>
                    <a:pt x="3909329" y="654449"/>
                  </a:lnTo>
                  <a:lnTo>
                    <a:pt x="3931524" y="651591"/>
                  </a:lnTo>
                  <a:close/>
                </a:path>
                <a:path w="4538344" h="4826000" extrusionOk="0">
                  <a:moveTo>
                    <a:pt x="3370248" y="4073728"/>
                  </a:moveTo>
                  <a:lnTo>
                    <a:pt x="3311908" y="4057832"/>
                  </a:lnTo>
                  <a:lnTo>
                    <a:pt x="3254504" y="4041096"/>
                  </a:lnTo>
                  <a:lnTo>
                    <a:pt x="3197725" y="4023799"/>
                  </a:lnTo>
                  <a:lnTo>
                    <a:pt x="3149742" y="4015672"/>
                  </a:lnTo>
                  <a:lnTo>
                    <a:pt x="3120859" y="4007467"/>
                  </a:lnTo>
                  <a:lnTo>
                    <a:pt x="3092911" y="3998422"/>
                  </a:lnTo>
                  <a:lnTo>
                    <a:pt x="3065589" y="3988816"/>
                  </a:lnTo>
                  <a:lnTo>
                    <a:pt x="3038578" y="3978929"/>
                  </a:lnTo>
                  <a:lnTo>
                    <a:pt x="2993145" y="3968514"/>
                  </a:lnTo>
                  <a:lnTo>
                    <a:pt x="4486527" y="2627983"/>
                  </a:lnTo>
                  <a:lnTo>
                    <a:pt x="4432357" y="2693675"/>
                  </a:lnTo>
                  <a:lnTo>
                    <a:pt x="4400406" y="2722356"/>
                  </a:lnTo>
                  <a:lnTo>
                    <a:pt x="4285664" y="2842420"/>
                  </a:lnTo>
                  <a:lnTo>
                    <a:pt x="4249722" y="2874683"/>
                  </a:lnTo>
                  <a:lnTo>
                    <a:pt x="4222424" y="2916254"/>
                  </a:lnTo>
                  <a:lnTo>
                    <a:pt x="4095155" y="3030496"/>
                  </a:lnTo>
                  <a:lnTo>
                    <a:pt x="4081158" y="3060126"/>
                  </a:lnTo>
                  <a:lnTo>
                    <a:pt x="4014237" y="3120197"/>
                  </a:lnTo>
                  <a:lnTo>
                    <a:pt x="3980050" y="3167952"/>
                  </a:lnTo>
                  <a:lnTo>
                    <a:pt x="3954760" y="3190654"/>
                  </a:lnTo>
                  <a:lnTo>
                    <a:pt x="3960225" y="3202814"/>
                  </a:lnTo>
                  <a:lnTo>
                    <a:pt x="3956582" y="3206084"/>
                  </a:lnTo>
                  <a:lnTo>
                    <a:pt x="3961423" y="3218804"/>
                  </a:lnTo>
                  <a:lnTo>
                    <a:pt x="3966888" y="3230965"/>
                  </a:lnTo>
                  <a:lnTo>
                    <a:pt x="3977510" y="3289695"/>
                  </a:lnTo>
                  <a:lnTo>
                    <a:pt x="3981988" y="3319807"/>
                  </a:lnTo>
                  <a:lnTo>
                    <a:pt x="3999428" y="3389483"/>
                  </a:lnTo>
                  <a:lnTo>
                    <a:pt x="4003906" y="3419596"/>
                  </a:lnTo>
                  <a:lnTo>
                    <a:pt x="4007863" y="3450176"/>
                  </a:lnTo>
                  <a:lnTo>
                    <a:pt x="4013923" y="3478868"/>
                  </a:lnTo>
                  <a:lnTo>
                    <a:pt x="3358434" y="4067267"/>
                  </a:lnTo>
                  <a:lnTo>
                    <a:pt x="3370248" y="4073728"/>
                  </a:lnTo>
                  <a:close/>
                </a:path>
                <a:path w="4538344" h="4826000" extrusionOk="0">
                  <a:moveTo>
                    <a:pt x="4130379" y="4210572"/>
                  </a:moveTo>
                  <a:lnTo>
                    <a:pt x="4085158" y="4251165"/>
                  </a:lnTo>
                  <a:lnTo>
                    <a:pt x="4068713" y="4248861"/>
                  </a:lnTo>
                  <a:lnTo>
                    <a:pt x="4063717" y="4253345"/>
                  </a:lnTo>
                  <a:lnTo>
                    <a:pt x="4036759" y="4243412"/>
                  </a:lnTo>
                  <a:lnTo>
                    <a:pt x="4031763" y="4247896"/>
                  </a:lnTo>
                  <a:lnTo>
                    <a:pt x="4002879" y="4239691"/>
                  </a:lnTo>
                  <a:lnTo>
                    <a:pt x="3974932" y="4230646"/>
                  </a:lnTo>
                  <a:lnTo>
                    <a:pt x="3956093" y="4230490"/>
                  </a:lnTo>
                  <a:lnTo>
                    <a:pt x="3929083" y="4220604"/>
                  </a:lnTo>
                  <a:lnTo>
                    <a:pt x="3799444" y="4183379"/>
                  </a:lnTo>
                  <a:lnTo>
                    <a:pt x="3752359" y="4174446"/>
                  </a:lnTo>
                  <a:lnTo>
                    <a:pt x="3697270" y="4155632"/>
                  </a:lnTo>
                  <a:lnTo>
                    <a:pt x="3650824" y="4146126"/>
                  </a:lnTo>
                  <a:lnTo>
                    <a:pt x="3595735" y="4127312"/>
                  </a:lnTo>
                  <a:lnTo>
                    <a:pt x="3548650" y="4118379"/>
                  </a:lnTo>
                  <a:lnTo>
                    <a:pt x="3494733" y="4098513"/>
                  </a:lnTo>
                  <a:lnTo>
                    <a:pt x="3358434" y="4067267"/>
                  </a:lnTo>
                  <a:lnTo>
                    <a:pt x="4013923" y="3478868"/>
                  </a:lnTo>
                  <a:lnTo>
                    <a:pt x="4023013" y="3521907"/>
                  </a:lnTo>
                  <a:lnTo>
                    <a:pt x="4026971" y="3552487"/>
                  </a:lnTo>
                  <a:lnTo>
                    <a:pt x="4029576" y="3584281"/>
                  </a:lnTo>
                  <a:lnTo>
                    <a:pt x="4033429" y="3614954"/>
                  </a:lnTo>
                  <a:lnTo>
                    <a:pt x="4047015" y="3653957"/>
                  </a:lnTo>
                  <a:lnTo>
                    <a:pt x="4053367" y="3682388"/>
                  </a:lnTo>
                  <a:lnTo>
                    <a:pt x="4095222" y="3849610"/>
                  </a:lnTo>
                  <a:lnTo>
                    <a:pt x="4097150" y="3882012"/>
                  </a:lnTo>
                  <a:lnTo>
                    <a:pt x="4107249" y="3924144"/>
                  </a:lnTo>
                  <a:lnTo>
                    <a:pt x="4116724" y="3966837"/>
                  </a:lnTo>
                  <a:lnTo>
                    <a:pt x="4116779" y="4000920"/>
                  </a:lnTo>
                  <a:lnTo>
                    <a:pt x="4124693" y="4045015"/>
                  </a:lnTo>
                  <a:lnTo>
                    <a:pt x="4123811" y="4079939"/>
                  </a:lnTo>
                  <a:lnTo>
                    <a:pt x="4130788" y="4124874"/>
                  </a:lnTo>
                  <a:lnTo>
                    <a:pt x="4128345" y="4161199"/>
                  </a:lnTo>
                  <a:lnTo>
                    <a:pt x="4130689" y="4176162"/>
                  </a:lnTo>
                  <a:lnTo>
                    <a:pt x="4131158" y="4192807"/>
                  </a:lnTo>
                  <a:lnTo>
                    <a:pt x="4130379" y="4210572"/>
                  </a:lnTo>
                  <a:close/>
                </a:path>
              </a:pathLst>
            </a:custGeom>
            <a:solidFill>
              <a:srgbClr val="F9D300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12403118" name="object 7"/>
            <p:cNvSpPr/>
            <p:nvPr/>
          </p:nvSpPr>
          <p:spPr bwMode="auto">
            <a:xfrm>
              <a:off x="3615406" y="6932415"/>
              <a:ext cx="3767454" cy="2548254"/>
            </a:xfrm>
            <a:custGeom>
              <a:avLst/>
              <a:gdLst/>
              <a:ahLst/>
              <a:cxnLst/>
              <a:rect l="l" t="t" r="r" b="b"/>
              <a:pathLst>
                <a:path w="3767455" h="2548254" extrusionOk="0">
                  <a:moveTo>
                    <a:pt x="3712478" y="1465246"/>
                  </a:moveTo>
                  <a:lnTo>
                    <a:pt x="3700251" y="1512643"/>
                  </a:lnTo>
                  <a:lnTo>
                    <a:pt x="3686791" y="1559375"/>
                  </a:lnTo>
                  <a:lnTo>
                    <a:pt x="3672096" y="1605347"/>
                  </a:lnTo>
                  <a:lnTo>
                    <a:pt x="3656164" y="1650464"/>
                  </a:lnTo>
                  <a:lnTo>
                    <a:pt x="3638995" y="1694629"/>
                  </a:lnTo>
                  <a:lnTo>
                    <a:pt x="3620586" y="1737748"/>
                  </a:lnTo>
                  <a:lnTo>
                    <a:pt x="3600937" y="1779726"/>
                  </a:lnTo>
                  <a:lnTo>
                    <a:pt x="3580046" y="1820466"/>
                  </a:lnTo>
                  <a:lnTo>
                    <a:pt x="3557912" y="1859873"/>
                  </a:lnTo>
                  <a:lnTo>
                    <a:pt x="3534533" y="1897852"/>
                  </a:lnTo>
                  <a:lnTo>
                    <a:pt x="3509908" y="1934308"/>
                  </a:lnTo>
                  <a:lnTo>
                    <a:pt x="3484035" y="1969144"/>
                  </a:lnTo>
                  <a:lnTo>
                    <a:pt x="3456913" y="2002266"/>
                  </a:lnTo>
                  <a:lnTo>
                    <a:pt x="3428542" y="2033578"/>
                  </a:lnTo>
                  <a:lnTo>
                    <a:pt x="3398918" y="2062985"/>
                  </a:lnTo>
                  <a:lnTo>
                    <a:pt x="3368042" y="2090391"/>
                  </a:lnTo>
                  <a:lnTo>
                    <a:pt x="3335911" y="2115701"/>
                  </a:lnTo>
                  <a:lnTo>
                    <a:pt x="3302524" y="2138819"/>
                  </a:lnTo>
                  <a:lnTo>
                    <a:pt x="3267881" y="2159650"/>
                  </a:lnTo>
                  <a:lnTo>
                    <a:pt x="3231978" y="2178098"/>
                  </a:lnTo>
                  <a:lnTo>
                    <a:pt x="3194816" y="2194068"/>
                  </a:lnTo>
                  <a:lnTo>
                    <a:pt x="3156392" y="2207465"/>
                  </a:lnTo>
                  <a:lnTo>
                    <a:pt x="3116705" y="2218193"/>
                  </a:lnTo>
                  <a:lnTo>
                    <a:pt x="3042908" y="2234410"/>
                  </a:lnTo>
                  <a:lnTo>
                    <a:pt x="3001954" y="2242799"/>
                  </a:lnTo>
                  <a:lnTo>
                    <a:pt x="2958494" y="2251352"/>
                  </a:lnTo>
                  <a:lnTo>
                    <a:pt x="2912676" y="2260055"/>
                  </a:lnTo>
                  <a:lnTo>
                    <a:pt x="2864649" y="2268892"/>
                  </a:lnTo>
                  <a:lnTo>
                    <a:pt x="2814561" y="2277845"/>
                  </a:lnTo>
                  <a:lnTo>
                    <a:pt x="2762560" y="2286899"/>
                  </a:lnTo>
                  <a:lnTo>
                    <a:pt x="2708794" y="2296038"/>
                  </a:lnTo>
                  <a:lnTo>
                    <a:pt x="2653412" y="2305246"/>
                  </a:lnTo>
                  <a:lnTo>
                    <a:pt x="2596562" y="2314506"/>
                  </a:lnTo>
                  <a:lnTo>
                    <a:pt x="2538392" y="2323803"/>
                  </a:lnTo>
                  <a:lnTo>
                    <a:pt x="2479051" y="2333121"/>
                  </a:lnTo>
                  <a:lnTo>
                    <a:pt x="2418686" y="2342443"/>
                  </a:lnTo>
                  <a:lnTo>
                    <a:pt x="2295480" y="2361035"/>
                  </a:lnTo>
                  <a:lnTo>
                    <a:pt x="2169960" y="2379452"/>
                  </a:lnTo>
                  <a:lnTo>
                    <a:pt x="2043311" y="2397565"/>
                  </a:lnTo>
                  <a:lnTo>
                    <a:pt x="1916721" y="2415244"/>
                  </a:lnTo>
                  <a:lnTo>
                    <a:pt x="1791375" y="2432362"/>
                  </a:lnTo>
                  <a:lnTo>
                    <a:pt x="1668460" y="2448789"/>
                  </a:lnTo>
                  <a:lnTo>
                    <a:pt x="1549161" y="2464397"/>
                  </a:lnTo>
                  <a:lnTo>
                    <a:pt x="1434664" y="2479056"/>
                  </a:lnTo>
                  <a:lnTo>
                    <a:pt x="1326156" y="2492639"/>
                  </a:lnTo>
                  <a:lnTo>
                    <a:pt x="1224823" y="2505016"/>
                  </a:lnTo>
                  <a:lnTo>
                    <a:pt x="1131851" y="2516059"/>
                  </a:lnTo>
                  <a:lnTo>
                    <a:pt x="1048426" y="2525639"/>
                  </a:lnTo>
                  <a:lnTo>
                    <a:pt x="975734" y="2533627"/>
                  </a:lnTo>
                  <a:lnTo>
                    <a:pt x="914961" y="2539895"/>
                  </a:lnTo>
                  <a:lnTo>
                    <a:pt x="867294" y="2544313"/>
                  </a:lnTo>
                  <a:lnTo>
                    <a:pt x="790954" y="2548111"/>
                  </a:lnTo>
                  <a:lnTo>
                    <a:pt x="735215" y="2546288"/>
                  </a:lnTo>
                  <a:lnTo>
                    <a:pt x="681528" y="2540552"/>
                  </a:lnTo>
                  <a:lnTo>
                    <a:pt x="629890" y="2531131"/>
                  </a:lnTo>
                  <a:lnTo>
                    <a:pt x="580301" y="2518256"/>
                  </a:lnTo>
                  <a:lnTo>
                    <a:pt x="532760" y="2502156"/>
                  </a:lnTo>
                  <a:lnTo>
                    <a:pt x="487265" y="2483061"/>
                  </a:lnTo>
                  <a:lnTo>
                    <a:pt x="443816" y="2461202"/>
                  </a:lnTo>
                  <a:lnTo>
                    <a:pt x="402412" y="2436807"/>
                  </a:lnTo>
                  <a:lnTo>
                    <a:pt x="363051" y="2410107"/>
                  </a:lnTo>
                  <a:lnTo>
                    <a:pt x="325732" y="2381332"/>
                  </a:lnTo>
                  <a:lnTo>
                    <a:pt x="290454" y="2350711"/>
                  </a:lnTo>
                  <a:lnTo>
                    <a:pt x="257217" y="2318475"/>
                  </a:lnTo>
                  <a:lnTo>
                    <a:pt x="226018" y="2284853"/>
                  </a:lnTo>
                  <a:lnTo>
                    <a:pt x="196857" y="2250076"/>
                  </a:lnTo>
                  <a:lnTo>
                    <a:pt x="169733" y="2214372"/>
                  </a:lnTo>
                  <a:lnTo>
                    <a:pt x="144645" y="2177972"/>
                  </a:lnTo>
                  <a:lnTo>
                    <a:pt x="121591" y="2141106"/>
                  </a:lnTo>
                  <a:lnTo>
                    <a:pt x="100571" y="2104003"/>
                  </a:lnTo>
                  <a:lnTo>
                    <a:pt x="81583" y="2066894"/>
                  </a:lnTo>
                  <a:lnTo>
                    <a:pt x="64626" y="2030009"/>
                  </a:lnTo>
                  <a:lnTo>
                    <a:pt x="49699" y="1993576"/>
                  </a:lnTo>
                  <a:lnTo>
                    <a:pt x="25932" y="1922991"/>
                  </a:lnTo>
                  <a:lnTo>
                    <a:pt x="10272" y="1856977"/>
                  </a:lnTo>
                  <a:lnTo>
                    <a:pt x="140" y="1764745"/>
                  </a:lnTo>
                  <a:lnTo>
                    <a:pt x="0" y="1707965"/>
                  </a:lnTo>
                  <a:lnTo>
                    <a:pt x="4559" y="1655462"/>
                  </a:lnTo>
                  <a:lnTo>
                    <a:pt x="13318" y="1606780"/>
                  </a:lnTo>
                  <a:lnTo>
                    <a:pt x="25778" y="1561462"/>
                  </a:lnTo>
                  <a:lnTo>
                    <a:pt x="41439" y="1519053"/>
                  </a:lnTo>
                  <a:lnTo>
                    <a:pt x="59801" y="1479097"/>
                  </a:lnTo>
                  <a:lnTo>
                    <a:pt x="80364" y="1441136"/>
                  </a:lnTo>
                  <a:lnTo>
                    <a:pt x="102629" y="1404715"/>
                  </a:lnTo>
                  <a:lnTo>
                    <a:pt x="126096" y="1369377"/>
                  </a:lnTo>
                  <a:lnTo>
                    <a:pt x="150266" y="1334667"/>
                  </a:lnTo>
                  <a:lnTo>
                    <a:pt x="174638" y="1300127"/>
                  </a:lnTo>
                  <a:lnTo>
                    <a:pt x="198713" y="1265302"/>
                  </a:lnTo>
                  <a:lnTo>
                    <a:pt x="221991" y="1229735"/>
                  </a:lnTo>
                  <a:lnTo>
                    <a:pt x="243973" y="1192970"/>
                  </a:lnTo>
                  <a:lnTo>
                    <a:pt x="264159" y="1154551"/>
                  </a:lnTo>
                  <a:lnTo>
                    <a:pt x="282049" y="1114021"/>
                  </a:lnTo>
                  <a:lnTo>
                    <a:pt x="288729" y="1098072"/>
                  </a:lnTo>
                  <a:lnTo>
                    <a:pt x="296779" y="1080476"/>
                  </a:lnTo>
                  <a:lnTo>
                    <a:pt x="316978" y="1040689"/>
                  </a:lnTo>
                  <a:lnTo>
                    <a:pt x="342635" y="995361"/>
                  </a:lnTo>
                  <a:lnTo>
                    <a:pt x="373737" y="945191"/>
                  </a:lnTo>
                  <a:lnTo>
                    <a:pt x="410273" y="890876"/>
                  </a:lnTo>
                  <a:lnTo>
                    <a:pt x="452229" y="833116"/>
                  </a:lnTo>
                  <a:lnTo>
                    <a:pt x="499594" y="772611"/>
                  </a:lnTo>
                  <a:lnTo>
                    <a:pt x="525302" y="741546"/>
                  </a:lnTo>
                  <a:lnTo>
                    <a:pt x="552356" y="710058"/>
                  </a:lnTo>
                  <a:lnTo>
                    <a:pt x="580757" y="678232"/>
                  </a:lnTo>
                  <a:lnTo>
                    <a:pt x="610502" y="646156"/>
                  </a:lnTo>
                  <a:lnTo>
                    <a:pt x="641591" y="613918"/>
                  </a:lnTo>
                  <a:lnTo>
                    <a:pt x="674020" y="581605"/>
                  </a:lnTo>
                  <a:lnTo>
                    <a:pt x="707790" y="549304"/>
                  </a:lnTo>
                  <a:lnTo>
                    <a:pt x="742898" y="517103"/>
                  </a:lnTo>
                  <a:lnTo>
                    <a:pt x="779344" y="485089"/>
                  </a:lnTo>
                  <a:lnTo>
                    <a:pt x="817124" y="453350"/>
                  </a:lnTo>
                  <a:lnTo>
                    <a:pt x="856239" y="421972"/>
                  </a:lnTo>
                  <a:lnTo>
                    <a:pt x="896686" y="391043"/>
                  </a:lnTo>
                  <a:lnTo>
                    <a:pt x="938463" y="360651"/>
                  </a:lnTo>
                  <a:lnTo>
                    <a:pt x="981571" y="330883"/>
                  </a:lnTo>
                  <a:lnTo>
                    <a:pt x="1026005" y="301826"/>
                  </a:lnTo>
                  <a:lnTo>
                    <a:pt x="1071766" y="273567"/>
                  </a:lnTo>
                  <a:lnTo>
                    <a:pt x="1118852" y="246194"/>
                  </a:lnTo>
                  <a:lnTo>
                    <a:pt x="1167261" y="219795"/>
                  </a:lnTo>
                  <a:lnTo>
                    <a:pt x="1216992" y="194456"/>
                  </a:lnTo>
                  <a:lnTo>
                    <a:pt x="1268043" y="170265"/>
                  </a:lnTo>
                  <a:lnTo>
                    <a:pt x="1320413" y="147310"/>
                  </a:lnTo>
                  <a:lnTo>
                    <a:pt x="1374099" y="125677"/>
                  </a:lnTo>
                  <a:lnTo>
                    <a:pt x="1429102" y="105454"/>
                  </a:lnTo>
                  <a:lnTo>
                    <a:pt x="1485418" y="86729"/>
                  </a:lnTo>
                  <a:lnTo>
                    <a:pt x="1543047" y="69588"/>
                  </a:lnTo>
                  <a:lnTo>
                    <a:pt x="1601987" y="54120"/>
                  </a:lnTo>
                  <a:lnTo>
                    <a:pt x="1662236" y="40411"/>
                  </a:lnTo>
                  <a:lnTo>
                    <a:pt x="1723793" y="28549"/>
                  </a:lnTo>
                  <a:lnTo>
                    <a:pt x="1786657" y="18621"/>
                  </a:lnTo>
                  <a:lnTo>
                    <a:pt x="1850826" y="10715"/>
                  </a:lnTo>
                  <a:lnTo>
                    <a:pt x="1916298" y="4918"/>
                  </a:lnTo>
                  <a:lnTo>
                    <a:pt x="1983072" y="1317"/>
                  </a:lnTo>
                  <a:lnTo>
                    <a:pt x="2051146" y="0"/>
                  </a:lnTo>
                  <a:lnTo>
                    <a:pt x="2123719" y="106"/>
                  </a:lnTo>
                  <a:lnTo>
                    <a:pt x="2194622" y="749"/>
                  </a:lnTo>
                  <a:lnTo>
                    <a:pt x="2263862" y="1946"/>
                  </a:lnTo>
                  <a:lnTo>
                    <a:pt x="2331445" y="3715"/>
                  </a:lnTo>
                  <a:lnTo>
                    <a:pt x="2397378" y="6072"/>
                  </a:lnTo>
                  <a:lnTo>
                    <a:pt x="2461666" y="9034"/>
                  </a:lnTo>
                  <a:lnTo>
                    <a:pt x="2524316" y="12619"/>
                  </a:lnTo>
                  <a:lnTo>
                    <a:pt x="2585334" y="16843"/>
                  </a:lnTo>
                  <a:lnTo>
                    <a:pt x="2644728" y="21725"/>
                  </a:lnTo>
                  <a:lnTo>
                    <a:pt x="2702502" y="27280"/>
                  </a:lnTo>
                  <a:lnTo>
                    <a:pt x="2758664" y="33526"/>
                  </a:lnTo>
                  <a:lnTo>
                    <a:pt x="2813219" y="40481"/>
                  </a:lnTo>
                  <a:lnTo>
                    <a:pt x="2866175" y="48161"/>
                  </a:lnTo>
                  <a:lnTo>
                    <a:pt x="2917536" y="56583"/>
                  </a:lnTo>
                  <a:lnTo>
                    <a:pt x="2967311" y="65765"/>
                  </a:lnTo>
                  <a:lnTo>
                    <a:pt x="3015505" y="75723"/>
                  </a:lnTo>
                  <a:lnTo>
                    <a:pt x="3062124" y="86476"/>
                  </a:lnTo>
                  <a:lnTo>
                    <a:pt x="3107175" y="98039"/>
                  </a:lnTo>
                  <a:lnTo>
                    <a:pt x="3150664" y="110430"/>
                  </a:lnTo>
                  <a:lnTo>
                    <a:pt x="3192597" y="123667"/>
                  </a:lnTo>
                  <a:lnTo>
                    <a:pt x="3232981" y="137766"/>
                  </a:lnTo>
                  <a:lnTo>
                    <a:pt x="3271822" y="152744"/>
                  </a:lnTo>
                  <a:lnTo>
                    <a:pt x="3309127" y="168619"/>
                  </a:lnTo>
                  <a:lnTo>
                    <a:pt x="3344901" y="185408"/>
                  </a:lnTo>
                  <a:lnTo>
                    <a:pt x="3379152" y="203128"/>
                  </a:lnTo>
                  <a:lnTo>
                    <a:pt x="3443106" y="241428"/>
                  </a:lnTo>
                  <a:lnTo>
                    <a:pt x="3501041" y="283657"/>
                  </a:lnTo>
                  <a:lnTo>
                    <a:pt x="3553007" y="329952"/>
                  </a:lnTo>
                  <a:lnTo>
                    <a:pt x="3599055" y="380450"/>
                  </a:lnTo>
                  <a:lnTo>
                    <a:pt x="3639235" y="435288"/>
                  </a:lnTo>
                  <a:lnTo>
                    <a:pt x="3673599" y="494603"/>
                  </a:lnTo>
                  <a:lnTo>
                    <a:pt x="3702196" y="558532"/>
                  </a:lnTo>
                  <a:lnTo>
                    <a:pt x="3725077" y="627212"/>
                  </a:lnTo>
                  <a:lnTo>
                    <a:pt x="3742294" y="700780"/>
                  </a:lnTo>
                  <a:lnTo>
                    <a:pt x="3748794" y="739440"/>
                  </a:lnTo>
                  <a:lnTo>
                    <a:pt x="3754904" y="785353"/>
                  </a:lnTo>
                  <a:lnTo>
                    <a:pt x="3759802" y="832033"/>
                  </a:lnTo>
                  <a:lnTo>
                    <a:pt x="3763485" y="879385"/>
                  </a:lnTo>
                  <a:lnTo>
                    <a:pt x="3765953" y="927313"/>
                  </a:lnTo>
                  <a:lnTo>
                    <a:pt x="3767204" y="975722"/>
                  </a:lnTo>
                  <a:lnTo>
                    <a:pt x="3767237" y="1024515"/>
                  </a:lnTo>
                  <a:lnTo>
                    <a:pt x="3766050" y="1073599"/>
                  </a:lnTo>
                  <a:lnTo>
                    <a:pt x="3763641" y="1122877"/>
                  </a:lnTo>
                  <a:lnTo>
                    <a:pt x="3760011" y="1172254"/>
                  </a:lnTo>
                  <a:lnTo>
                    <a:pt x="3755156" y="1221634"/>
                  </a:lnTo>
                  <a:lnTo>
                    <a:pt x="3749077" y="1270922"/>
                  </a:lnTo>
                  <a:lnTo>
                    <a:pt x="3741770" y="1320023"/>
                  </a:lnTo>
                  <a:lnTo>
                    <a:pt x="3733236" y="1368841"/>
                  </a:lnTo>
                  <a:lnTo>
                    <a:pt x="3723472" y="1417280"/>
                  </a:lnTo>
                  <a:lnTo>
                    <a:pt x="3712478" y="1465246"/>
                  </a:lnTo>
                  <a:close/>
                </a:path>
              </a:pathLst>
            </a:custGeom>
            <a:solidFill>
              <a:srgbClr val="ED73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1037122559" name="object 8"/>
            <p:cNvPicPr/>
            <p:nvPr/>
          </p:nvPicPr>
          <p:blipFill>
            <a:blip r:embed="rId2"/>
            <a:stretch/>
          </p:blipFill>
          <p:spPr bwMode="auto">
            <a:xfrm>
              <a:off x="0" y="1750105"/>
              <a:ext cx="6757651" cy="6786792"/>
            </a:xfrm>
            <a:prstGeom prst="roundRect">
              <a:avLst>
                <a:gd name="adj" fmla="val 16667"/>
              </a:avLst>
            </a:prstGeom>
          </p:spPr>
        </p:pic>
        <p:sp>
          <p:nvSpPr>
            <p:cNvPr id="1897388596" name="object 9"/>
            <p:cNvSpPr/>
            <p:nvPr/>
          </p:nvSpPr>
          <p:spPr bwMode="auto">
            <a:xfrm>
              <a:off x="6662677" y="4883216"/>
              <a:ext cx="1000125" cy="980439"/>
            </a:xfrm>
            <a:custGeom>
              <a:avLst/>
              <a:gdLst/>
              <a:ahLst/>
              <a:cxnLst/>
              <a:rect l="l" t="t" r="r" b="b"/>
              <a:pathLst>
                <a:path w="1000125" h="980439" extrusionOk="0">
                  <a:moveTo>
                    <a:pt x="471669" y="980246"/>
                  </a:moveTo>
                  <a:lnTo>
                    <a:pt x="393693" y="963308"/>
                  </a:lnTo>
                  <a:lnTo>
                    <a:pt x="405307" y="915930"/>
                  </a:lnTo>
                  <a:lnTo>
                    <a:pt x="433210" y="799916"/>
                  </a:lnTo>
                  <a:lnTo>
                    <a:pt x="466994" y="654447"/>
                  </a:lnTo>
                  <a:lnTo>
                    <a:pt x="496248" y="518704"/>
                  </a:lnTo>
                  <a:lnTo>
                    <a:pt x="441834" y="539228"/>
                  </a:lnTo>
                  <a:lnTo>
                    <a:pt x="387753" y="560154"/>
                  </a:lnTo>
                  <a:lnTo>
                    <a:pt x="335172" y="581011"/>
                  </a:lnTo>
                  <a:lnTo>
                    <a:pt x="285258" y="601327"/>
                  </a:lnTo>
                  <a:lnTo>
                    <a:pt x="239177" y="620630"/>
                  </a:lnTo>
                  <a:lnTo>
                    <a:pt x="198098" y="638450"/>
                  </a:lnTo>
                  <a:lnTo>
                    <a:pt x="163186" y="654314"/>
                  </a:lnTo>
                  <a:lnTo>
                    <a:pt x="85259" y="692537"/>
                  </a:lnTo>
                  <a:lnTo>
                    <a:pt x="53820" y="706602"/>
                  </a:lnTo>
                  <a:lnTo>
                    <a:pt x="37637" y="712888"/>
                  </a:lnTo>
                  <a:lnTo>
                    <a:pt x="33054" y="714330"/>
                  </a:lnTo>
                  <a:lnTo>
                    <a:pt x="0" y="645311"/>
                  </a:lnTo>
                  <a:lnTo>
                    <a:pt x="55627" y="623160"/>
                  </a:lnTo>
                  <a:lnTo>
                    <a:pt x="188212" y="569728"/>
                  </a:lnTo>
                  <a:lnTo>
                    <a:pt x="346302" y="504546"/>
                  </a:lnTo>
                  <a:lnTo>
                    <a:pt x="478449" y="447144"/>
                  </a:lnTo>
                  <a:lnTo>
                    <a:pt x="425516" y="411568"/>
                  </a:lnTo>
                  <a:lnTo>
                    <a:pt x="372976" y="376933"/>
                  </a:lnTo>
                  <a:lnTo>
                    <a:pt x="322207" y="344128"/>
                  </a:lnTo>
                  <a:lnTo>
                    <a:pt x="274589" y="314041"/>
                  </a:lnTo>
                  <a:lnTo>
                    <a:pt x="231501" y="287561"/>
                  </a:lnTo>
                  <a:lnTo>
                    <a:pt x="194320" y="265577"/>
                  </a:lnTo>
                  <a:lnTo>
                    <a:pt x="114381" y="221759"/>
                  </a:lnTo>
                  <a:lnTo>
                    <a:pt x="84438" y="203988"/>
                  </a:lnTo>
                  <a:lnTo>
                    <a:pt x="69910" y="194315"/>
                  </a:lnTo>
                  <a:lnTo>
                    <a:pt x="66109" y="191391"/>
                  </a:lnTo>
                  <a:lnTo>
                    <a:pt x="109759" y="128723"/>
                  </a:lnTo>
                  <a:lnTo>
                    <a:pt x="153773" y="157444"/>
                  </a:lnTo>
                  <a:lnTo>
                    <a:pt x="261314" y="227012"/>
                  </a:lnTo>
                  <a:lnTo>
                    <a:pt x="395633" y="312539"/>
                  </a:lnTo>
                  <a:lnTo>
                    <a:pt x="519980" y="389134"/>
                  </a:lnTo>
                  <a:lnTo>
                    <a:pt x="531029" y="336530"/>
                  </a:lnTo>
                  <a:lnTo>
                    <a:pt x="542362" y="287402"/>
                  </a:lnTo>
                  <a:lnTo>
                    <a:pt x="554062" y="240143"/>
                  </a:lnTo>
                  <a:lnTo>
                    <a:pt x="566209" y="193149"/>
                  </a:lnTo>
                  <a:lnTo>
                    <a:pt x="596380" y="78063"/>
                  </a:lnTo>
                  <a:lnTo>
                    <a:pt x="607597" y="33186"/>
                  </a:lnTo>
                  <a:lnTo>
                    <a:pt x="613569" y="7919"/>
                  </a:lnTo>
                  <a:lnTo>
                    <a:pt x="615331" y="0"/>
                  </a:lnTo>
                  <a:lnTo>
                    <a:pt x="723395" y="23288"/>
                  </a:lnTo>
                  <a:lnTo>
                    <a:pt x="712569" y="57130"/>
                  </a:lnTo>
                  <a:lnTo>
                    <a:pt x="685096" y="143808"/>
                  </a:lnTo>
                  <a:lnTo>
                    <a:pt x="648485" y="261052"/>
                  </a:lnTo>
                  <a:lnTo>
                    <a:pt x="610245" y="386593"/>
                  </a:lnTo>
                  <a:lnTo>
                    <a:pt x="660483" y="365726"/>
                  </a:lnTo>
                  <a:lnTo>
                    <a:pt x="709251" y="346367"/>
                  </a:lnTo>
                  <a:lnTo>
                    <a:pt x="758099" y="327644"/>
                  </a:lnTo>
                  <a:lnTo>
                    <a:pt x="808575" y="308682"/>
                  </a:lnTo>
                  <a:lnTo>
                    <a:pt x="875983" y="282780"/>
                  </a:lnTo>
                  <a:lnTo>
                    <a:pt x="920983" y="265015"/>
                  </a:lnTo>
                  <a:lnTo>
                    <a:pt x="946119" y="254793"/>
                  </a:lnTo>
                  <a:lnTo>
                    <a:pt x="953932" y="251518"/>
                  </a:lnTo>
                  <a:lnTo>
                    <a:pt x="1000125" y="347214"/>
                  </a:lnTo>
                  <a:lnTo>
                    <a:pt x="968182" y="357615"/>
                  </a:lnTo>
                  <a:lnTo>
                    <a:pt x="885703" y="384688"/>
                  </a:lnTo>
                  <a:lnTo>
                    <a:pt x="772713" y="422241"/>
                  </a:lnTo>
                  <a:lnTo>
                    <a:pt x="649233" y="464081"/>
                  </a:lnTo>
                  <a:lnTo>
                    <a:pt x="693273" y="491049"/>
                  </a:lnTo>
                  <a:lnTo>
                    <a:pt x="734668" y="517427"/>
                  </a:lnTo>
                  <a:lnTo>
                    <a:pt x="774639" y="543744"/>
                  </a:lnTo>
                  <a:lnTo>
                    <a:pt x="814406" y="570529"/>
                  </a:lnTo>
                  <a:lnTo>
                    <a:pt x="855191" y="598310"/>
                  </a:lnTo>
                  <a:lnTo>
                    <a:pt x="915342" y="638357"/>
                  </a:lnTo>
                  <a:lnTo>
                    <a:pt x="955945" y="664947"/>
                  </a:lnTo>
                  <a:lnTo>
                    <a:pt x="978909" y="679708"/>
                  </a:lnTo>
                  <a:lnTo>
                    <a:pt x="986140" y="684266"/>
                  </a:lnTo>
                  <a:lnTo>
                    <a:pt x="925963" y="771070"/>
                  </a:lnTo>
                  <a:lnTo>
                    <a:pt x="819117" y="691571"/>
                  </a:lnTo>
                  <a:lnTo>
                    <a:pt x="715178" y="614943"/>
                  </a:lnTo>
                  <a:lnTo>
                    <a:pt x="603889" y="533948"/>
                  </a:lnTo>
                  <a:lnTo>
                    <a:pt x="574648" y="513200"/>
                  </a:lnTo>
                  <a:lnTo>
                    <a:pt x="558550" y="574092"/>
                  </a:lnTo>
                  <a:lnTo>
                    <a:pt x="543216" y="634756"/>
                  </a:lnTo>
                  <a:lnTo>
                    <a:pt x="529046" y="693456"/>
                  </a:lnTo>
                  <a:lnTo>
                    <a:pt x="516440" y="748460"/>
                  </a:lnTo>
                  <a:lnTo>
                    <a:pt x="505798" y="798035"/>
                  </a:lnTo>
                  <a:lnTo>
                    <a:pt x="497522" y="840448"/>
                  </a:lnTo>
                  <a:lnTo>
                    <a:pt x="483826" y="927191"/>
                  </a:lnTo>
                  <a:lnTo>
                    <a:pt x="477390" y="959656"/>
                  </a:lnTo>
                  <a:lnTo>
                    <a:pt x="473178" y="975846"/>
                  </a:lnTo>
                  <a:lnTo>
                    <a:pt x="471669" y="980246"/>
                  </a:lnTo>
                  <a:close/>
                </a:path>
              </a:pathLst>
            </a:custGeom>
            <a:solidFill>
              <a:srgbClr val="1C1C1B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</Words>
  <Application>Microsoft Office PowerPoint</Application>
  <DocSecurity>0</DocSecurity>
  <PresentationFormat>Произвольный</PresentationFormat>
  <Paragraphs>66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Lucida Sans Unicode</vt:lpstr>
      <vt:lpstr>Microsoft Sans Serif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Синий Оранжевый и Желтый Нарисованная от Руки Средняя Медиана и Мода Презентация</dc:title>
  <dc:subject/>
  <dc:creator>Анастасия Мельникова</dc:creator>
  <cp:keywords>DAFf3G1M4h4,BAEwtLZ9-7w</cp:keywords>
  <dc:description/>
  <cp:lastModifiedBy>User</cp:lastModifiedBy>
  <cp:revision>2</cp:revision>
  <dcterms:created xsi:type="dcterms:W3CDTF">2023-04-12T04:59:12Z</dcterms:created>
  <dcterms:modified xsi:type="dcterms:W3CDTF">2023-04-12T07:09:45Z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2023-04-12T00:00:00Z</vt:filetime>
  </property>
  <property fmtid="{D5CDD505-2E9C-101B-9397-08002B2CF9AE}" pid="3" name="Creator">
    <vt:lpwstr>Canva</vt:lpwstr>
  </property>
  <property fmtid="{D5CDD505-2E9C-101B-9397-08002B2CF9AE}" pid="4" name="LastSaved">
    <vt:filetime>2023-04-12T00:00:00Z</vt:filetime>
  </property>
</Properties>
</file>