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1T21:29:10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E56D6-F195-48D7-978E-7EE16D4304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6946" y="1104900"/>
            <a:ext cx="8376514" cy="3120504"/>
          </a:xfrm>
        </p:spPr>
        <p:txBody>
          <a:bodyPr anchor="b">
            <a:normAutofit/>
          </a:bodyPr>
          <a:lstStyle>
            <a:lvl1pPr algn="ctr">
              <a:lnSpc>
                <a:spcPct val="11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A72F42-5C88-4F7D-803B-C371B570D7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8039" y="4442385"/>
            <a:ext cx="6074328" cy="98402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i="0" spc="16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384F3-2D6A-49F6-8F79-F3955E90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259A-1FE3-4FF9-8A07-BDD8177164ED}" type="datetime4">
              <a:rPr lang="en-US" smtClean="0"/>
              <a:t>November 1,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63F32-CD31-4801-BAE4-09EEB1262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5D34C-49ED-4ADB-8693-73B790764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053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0171A2-02C1-4543-8B6B-FCF7E6971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50879" y="1825625"/>
            <a:ext cx="9810604" cy="451669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95027C-A386-44E4-AFE1-33AFFDA3A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C3C8F-D4A7-4EAD-92AD-82C91CB8BB85}" type="datetime4">
              <a:rPr lang="en-US" smtClean="0"/>
              <a:t>November 1,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BF710-0558-4457-825D-48713CAED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7F93D-5DC3-4C36-AEB0-79CDB15C3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7CFC0C8-11FE-4003-B2D6-B7B8E2790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30245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EB41C5-3638-439D-BA61-4DAA142226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464025"/>
            <a:ext cx="2161540" cy="580029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9B91A0-A376-483C-926E-189F376E5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464023"/>
            <a:ext cx="7886700" cy="58002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4134E-B7D5-4664-BB2E-6A98ED630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11D41-E33C-4BC7-8272-37E8417FD097}" type="datetime4">
              <a:rPr lang="en-US" smtClean="0"/>
              <a:t>November 1,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54E2A-B1CE-4F2E-9D9A-D47E514D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E7C304-46A8-4179-87A2-B8CC10B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772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7B333-9E16-4502-96B5-3F586B7E0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D0795-5EC7-4FF8-9FC7-22AFA3C55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2DA5B-9862-4A23-8FEC-5C1ABC2EEF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506456" y="5074920"/>
            <a:ext cx="2647667" cy="365125"/>
          </a:xfrm>
        </p:spPr>
        <p:txBody>
          <a:bodyPr/>
          <a:lstStyle/>
          <a:p>
            <a:fld id="{5D340FED-6E95-4177-A7EF-CD303B9E611D}" type="datetime4">
              <a:rPr lang="en-US" smtClean="0"/>
              <a:t>November 1,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D9A4B-0DA7-46BB-9DCE-3F26075C4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51592" y="1408176"/>
            <a:ext cx="277049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A7C47-81AC-431C-A7C3-2BC71AD1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8016" y="3136392"/>
            <a:ext cx="545911" cy="580029"/>
          </a:xfrm>
        </p:spPr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555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D2E47-4DC7-46C4-9407-FA4CF7E0A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13" y="1709738"/>
            <a:ext cx="9087774" cy="3438524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F7B502-122E-4177-A408-FC436A254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2513" y="5148262"/>
            <a:ext cx="8844522" cy="11382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29696-2AEF-4765-B33E-7DA328E46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962CB-39AD-45A9-800F-54DAB53D6021}" type="datetime4">
              <a:rPr lang="en-US" smtClean="0"/>
              <a:t>November 1,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9B2E4-2F1C-4FEE-AAB2-4FCC3EEFD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7D4B8-E107-480A-AA17-261CA49BB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43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8BAE8-3305-4F08-BECB-56AD7FD4E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021AC-6D8D-4D24-8B01-8AE8F41BE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0878" y="1825624"/>
            <a:ext cx="4473622" cy="4460875"/>
          </a:xfrm>
        </p:spPr>
        <p:txBody>
          <a:bodyPr/>
          <a:lstStyle>
            <a:lvl2pPr marL="274320" indent="0">
              <a:buFontTx/>
              <a:buNone/>
              <a:defRPr/>
            </a:lvl2pPr>
            <a:lvl3pPr marL="502920">
              <a:defRPr/>
            </a:lvl3pPr>
            <a:lvl4pPr marL="548640" indent="0">
              <a:buFontTx/>
              <a:buNone/>
              <a:defRPr/>
            </a:lvl4pPr>
            <a:lvl5pPr marL="7315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E7F49C-3DB3-40B7-89B3-E3BC32FC11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44540" y="1825624"/>
            <a:ext cx="5016943" cy="4460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E33D58-BDF5-4F1F-806B-0491CB362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DF93D-55AB-4606-B9D7-742F1FC51983}" type="datetime4">
              <a:rPr lang="en-US" smtClean="0"/>
              <a:t>November 1, 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8BCBFD-1FE1-441A-B3AF-C3E7E7B8D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0CE272-E6FB-455B-BACB-2471D66D9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827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73A4FB-9EF5-4D6C-A275-2DE1077A2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1563" y="1835219"/>
            <a:ext cx="445293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C9972A-4D34-4A9F-84EB-8D64A703B5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1562" y="2717801"/>
            <a:ext cx="4452938" cy="3559452"/>
          </a:xfrm>
        </p:spPr>
        <p:txBody>
          <a:bodyPr/>
          <a:lstStyle>
            <a:lvl2pPr marL="274320" indent="0">
              <a:buFontTx/>
              <a:buNone/>
              <a:defRPr/>
            </a:lvl2pPr>
            <a:lvl3pPr marL="548640">
              <a:defRPr/>
            </a:lvl3pPr>
            <a:lvl4pPr marL="594360" indent="0">
              <a:buFontTx/>
              <a:buNone/>
              <a:defRPr/>
            </a:lvl4pPr>
            <a:lvl5pPr marL="82296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BBDDE3-C8D7-4600-8259-24E1F8118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44540" y="1835219"/>
            <a:ext cx="5016943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649FFF-44C7-4256-AFE1-C5457C7AB5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44540" y="2717800"/>
            <a:ext cx="5016943" cy="3559453"/>
          </a:xfrm>
        </p:spPr>
        <p:txBody>
          <a:bodyPr/>
          <a:lstStyle>
            <a:lvl2pPr marL="457200" indent="0">
              <a:buNone/>
              <a:defRPr/>
            </a:lvl2pPr>
            <a:lvl3pPr marL="548640">
              <a:defRPr/>
            </a:lvl3pPr>
            <a:lvl4pPr marL="594360" indent="0">
              <a:buFontTx/>
              <a:buNone/>
              <a:defRPr/>
            </a:lvl4pPr>
            <a:lvl5pPr marL="82296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EC6ACF-080E-4B7C-B0C0-77E90C16E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841D-FB5C-47AB-B2FF-32E855C1EA71}" type="datetime4">
              <a:rPr lang="en-US" smtClean="0"/>
              <a:t>November 1, 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A68C0B-BC90-4ADA-B6E6-2B30BFF9E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BCE559-C82B-4E27-965B-4AC3C66FC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752B99E-38EC-4745-889B-124D34759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08256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DE7304-D393-47F0-ACCC-1F72EFCCE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537E9-D174-424D-BEE8-AFC4CA5F9F97}" type="datetime4">
              <a:rPr lang="en-US" smtClean="0"/>
              <a:t>November 1, 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8451FF-032D-4787-BA4B-5EB415494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B7511D-7256-4A08-BF62-3B3F821A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3FCDA27-1C47-4EA1-A160-EC91FD88B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97175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DE8ADA-7BF8-433A-8770-61C690F3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44C0-F7AC-49C2-8289-1E7A86D9FB50}" type="datetime4">
              <a:rPr lang="en-US" smtClean="0"/>
              <a:t>November 1, 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357B86-EC22-49C6-BBC6-639D57D1A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3764B-CF91-4C81-B4C3-5B5E5A973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048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E4801-B0C7-4458-B413-24D6E68FA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633" y="457200"/>
            <a:ext cx="4170355" cy="191750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A0C76-733A-488A-89FB-7D04FD64B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1637" y="457200"/>
            <a:ext cx="5562601" cy="5943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45B9DE-016A-4B31-BB52-99C76E28B4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3633" y="2374708"/>
            <a:ext cx="4170355" cy="40260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ED6CC3-66DD-4D9A-A9C7-F588BA88C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B84BC-6E78-40D1-8831-40AB1F596614}" type="datetime4">
              <a:rPr lang="en-US" smtClean="0"/>
              <a:t>November 1,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359FC8-04EF-4F7D-8E43-4EE0E95DA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71C964-4227-4DEE-87A1-026162DDF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769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0EB4E-D4BB-4C86-A820-63474E5A4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038" y="457199"/>
            <a:ext cx="3913241" cy="19288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FA99A1-8FAF-415D-A399-1B2C2A0F2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57752" y="457200"/>
            <a:ext cx="6110288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A15BEE-9915-4637-85A2-2AF2872C7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2038" y="2386013"/>
            <a:ext cx="3913241" cy="40147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73427C-3B67-4ED4-925D-04B9C09A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080F-3961-4D42-BEDE-84A1FED032F1}" type="datetime4">
              <a:rPr lang="en-US" smtClean="0"/>
              <a:t>November 1,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B5DAFD-22DE-4E9E-9C72-B16C1F273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E8EE99-49CC-4A30-8ADA-39EFD8DAA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198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customXml" Target="../ink/ink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in a dark room&#10;&#10;Description automatically generated">
            <a:extLst>
              <a:ext uri="{FF2B5EF4-FFF2-40B4-BE49-F238E27FC236}">
                <a16:creationId xmlns:a16="http://schemas.microsoft.com/office/drawing/2014/main" id="{DEB2E8C4-C3E7-4048-A43D-9859510CFA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FBD2E1-C16B-4996-869C-DD03823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9810604" cy="1216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44DB6A-ED8E-4755-BC7A-B7AA6524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0879" y="1825624"/>
            <a:ext cx="9810604" cy="4428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5CE27-B558-4B88-ACE3-B70423127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09243" y="5071825"/>
            <a:ext cx="2647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A33960BD-7AC1-4217-9611-AAA56D3EE38F}" type="datetime4">
              <a:rPr lang="en-US" smtClean="0"/>
              <a:pPr/>
              <a:t>November 1, 2022</a:t>
            </a:fld>
            <a:endParaRPr lang="en-US" dirty="0">
              <a:latin typeface="+mn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E5D61-F203-4F00-9CF1-AB0AE4937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47827" y="1407402"/>
            <a:ext cx="27704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F38BD-5F38-4F6E-B5DD-EB1AF06002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0121" y="3138985"/>
            <a:ext cx="545911" cy="5800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9D4AEF59-F28E-467C-9EA3-92D1CFAD475A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14:cNvPr>
              <p14:cNvContentPartPr/>
              <p14:nvPr/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15997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4" r:id="rId7"/>
    <p:sldLayoutId id="2147483870" r:id="rId8"/>
    <p:sldLayoutId id="2147483871" r:id="rId9"/>
    <p:sldLayoutId id="2147483872" r:id="rId10"/>
    <p:sldLayoutId id="2147483873" r:id="rId11"/>
  </p:sldLayoutIdLst>
  <p:hf sldNum="0"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2800" kern="1200" cap="all" spc="600" baseline="0">
          <a:solidFill>
            <a:schemeClr val="tx1">
              <a:lumMod val="85000"/>
              <a:lumOff val="15000"/>
            </a:schemeClr>
          </a:solidFill>
          <a:latin typeface="+mj-lt"/>
          <a:ea typeface="Batang" panose="02030600000101010101" pitchFamily="18" charset="-12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0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1pPr>
      <a:lvl2pPr marL="274320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8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2pPr>
      <a:lvl3pPr marL="605790" indent="-28575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3pPr>
      <a:lvl4pPr marL="630936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4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4pPr>
      <a:lvl5pPr marL="82296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4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9089EED9-F54D-4F20-A2C6-949DE4176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EB1B078B-B000-44F9-B571-4AF20E88C1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76849"/>
            <a:ext cx="12192000" cy="3781151"/>
          </a:xfrm>
          <a:custGeom>
            <a:avLst/>
            <a:gdLst>
              <a:gd name="connsiteX0" fmla="*/ 12087372 w 12192000"/>
              <a:gd name="connsiteY0" fmla="*/ 0 h 3793674"/>
              <a:gd name="connsiteX1" fmla="*/ 12178353 w 12192000"/>
              <a:gd name="connsiteY1" fmla="*/ 12523 h 3793674"/>
              <a:gd name="connsiteX2" fmla="*/ 12192000 w 12192000"/>
              <a:gd name="connsiteY2" fmla="*/ 25195 h 3793674"/>
              <a:gd name="connsiteX3" fmla="*/ 12192000 w 12192000"/>
              <a:gd name="connsiteY3" fmla="*/ 3793674 h 3793674"/>
              <a:gd name="connsiteX4" fmla="*/ 0 w 12192000"/>
              <a:gd name="connsiteY4" fmla="*/ 3793674 h 3793674"/>
              <a:gd name="connsiteX5" fmla="*/ 0 w 12192000"/>
              <a:gd name="connsiteY5" fmla="*/ 3066065 h 3793674"/>
              <a:gd name="connsiteX6" fmla="*/ 8171 w 12192000"/>
              <a:gd name="connsiteY6" fmla="*/ 3063714 h 3793674"/>
              <a:gd name="connsiteX7" fmla="*/ 67297 w 12192000"/>
              <a:gd name="connsiteY7" fmla="*/ 3039008 h 3793674"/>
              <a:gd name="connsiteX8" fmla="*/ 156970 w 12192000"/>
              <a:gd name="connsiteY8" fmla="*/ 3078618 h 3793674"/>
              <a:gd name="connsiteX9" fmla="*/ 191925 w 12192000"/>
              <a:gd name="connsiteY9" fmla="*/ 3081672 h 3793674"/>
              <a:gd name="connsiteX10" fmla="*/ 260901 w 12192000"/>
              <a:gd name="connsiteY10" fmla="*/ 3123909 h 3793674"/>
              <a:gd name="connsiteX11" fmla="*/ 408315 w 12192000"/>
              <a:gd name="connsiteY11" fmla="*/ 2979941 h 3793674"/>
              <a:gd name="connsiteX12" fmla="*/ 658076 w 12192000"/>
              <a:gd name="connsiteY12" fmla="*/ 2943310 h 3793674"/>
              <a:gd name="connsiteX13" fmla="*/ 858103 w 12192000"/>
              <a:gd name="connsiteY13" fmla="*/ 2814464 h 3793674"/>
              <a:gd name="connsiteX14" fmla="*/ 994062 w 12192000"/>
              <a:gd name="connsiteY14" fmla="*/ 2797082 h 3793674"/>
              <a:gd name="connsiteX15" fmla="*/ 1047040 w 12192000"/>
              <a:gd name="connsiteY15" fmla="*/ 2839351 h 3793674"/>
              <a:gd name="connsiteX16" fmla="*/ 1377085 w 12192000"/>
              <a:gd name="connsiteY16" fmla="*/ 2747933 h 3793674"/>
              <a:gd name="connsiteX17" fmla="*/ 1465015 w 12192000"/>
              <a:gd name="connsiteY17" fmla="*/ 2747280 h 3793674"/>
              <a:gd name="connsiteX18" fmla="*/ 1535004 w 12192000"/>
              <a:gd name="connsiteY18" fmla="*/ 2700358 h 3793674"/>
              <a:gd name="connsiteX19" fmla="*/ 1679251 w 12192000"/>
              <a:gd name="connsiteY19" fmla="*/ 2724890 h 3793674"/>
              <a:gd name="connsiteX20" fmla="*/ 1865161 w 12192000"/>
              <a:gd name="connsiteY20" fmla="*/ 2675644 h 3793674"/>
              <a:gd name="connsiteX21" fmla="*/ 1977927 w 12192000"/>
              <a:gd name="connsiteY21" fmla="*/ 2654971 h 3793674"/>
              <a:gd name="connsiteX22" fmla="*/ 2023175 w 12192000"/>
              <a:gd name="connsiteY22" fmla="*/ 2660925 h 3793674"/>
              <a:gd name="connsiteX23" fmla="*/ 2040685 w 12192000"/>
              <a:gd name="connsiteY23" fmla="*/ 2665174 h 3793674"/>
              <a:gd name="connsiteX24" fmla="*/ 2057102 w 12192000"/>
              <a:gd name="connsiteY24" fmla="*/ 2658281 h 3793674"/>
              <a:gd name="connsiteX25" fmla="*/ 2052057 w 12192000"/>
              <a:gd name="connsiteY25" fmla="*/ 2630525 h 3793674"/>
              <a:gd name="connsiteX26" fmla="*/ 2052988 w 12192000"/>
              <a:gd name="connsiteY26" fmla="*/ 2629844 h 3793674"/>
              <a:gd name="connsiteX27" fmla="*/ 2075835 w 12192000"/>
              <a:gd name="connsiteY27" fmla="*/ 2637574 h 3793674"/>
              <a:gd name="connsiteX28" fmla="*/ 2105280 w 12192000"/>
              <a:gd name="connsiteY28" fmla="*/ 2634295 h 3793674"/>
              <a:gd name="connsiteX29" fmla="*/ 2271487 w 12192000"/>
              <a:gd name="connsiteY29" fmla="*/ 2572125 h 3793674"/>
              <a:gd name="connsiteX30" fmla="*/ 2450874 w 12192000"/>
              <a:gd name="connsiteY30" fmla="*/ 2553486 h 3793674"/>
              <a:gd name="connsiteX31" fmla="*/ 2507266 w 12192000"/>
              <a:gd name="connsiteY31" fmla="*/ 2524499 h 3793674"/>
              <a:gd name="connsiteX32" fmla="*/ 2641503 w 12192000"/>
              <a:gd name="connsiteY32" fmla="*/ 2438864 h 3793674"/>
              <a:gd name="connsiteX33" fmla="*/ 2817182 w 12192000"/>
              <a:gd name="connsiteY33" fmla="*/ 2278080 h 3793674"/>
              <a:gd name="connsiteX34" fmla="*/ 2957554 w 12192000"/>
              <a:gd name="connsiteY34" fmla="*/ 2193400 h 3793674"/>
              <a:gd name="connsiteX35" fmla="*/ 3003677 w 12192000"/>
              <a:gd name="connsiteY35" fmla="*/ 2167401 h 3793674"/>
              <a:gd name="connsiteX36" fmla="*/ 3046876 w 12192000"/>
              <a:gd name="connsiteY36" fmla="*/ 2093819 h 3793674"/>
              <a:gd name="connsiteX37" fmla="*/ 3303290 w 12192000"/>
              <a:gd name="connsiteY37" fmla="*/ 2007607 h 3793674"/>
              <a:gd name="connsiteX38" fmla="*/ 3395602 w 12192000"/>
              <a:gd name="connsiteY38" fmla="*/ 1906162 h 3793674"/>
              <a:gd name="connsiteX39" fmla="*/ 3430100 w 12192000"/>
              <a:gd name="connsiteY39" fmla="*/ 1879967 h 3793674"/>
              <a:gd name="connsiteX40" fmla="*/ 3437914 w 12192000"/>
              <a:gd name="connsiteY40" fmla="*/ 1882014 h 3793674"/>
              <a:gd name="connsiteX41" fmla="*/ 3438972 w 12192000"/>
              <a:gd name="connsiteY41" fmla="*/ 1883731 h 3793674"/>
              <a:gd name="connsiteX42" fmla="*/ 3547723 w 12192000"/>
              <a:gd name="connsiteY42" fmla="*/ 1843739 h 3793674"/>
              <a:gd name="connsiteX43" fmla="*/ 3572350 w 12192000"/>
              <a:gd name="connsiteY43" fmla="*/ 1838592 h 3793674"/>
              <a:gd name="connsiteX44" fmla="*/ 3575291 w 12192000"/>
              <a:gd name="connsiteY44" fmla="*/ 1839812 h 3793674"/>
              <a:gd name="connsiteX45" fmla="*/ 3595183 w 12192000"/>
              <a:gd name="connsiteY45" fmla="*/ 1828822 h 3793674"/>
              <a:gd name="connsiteX46" fmla="*/ 3611353 w 12192000"/>
              <a:gd name="connsiteY46" fmla="*/ 1811452 h 3793674"/>
              <a:gd name="connsiteX47" fmla="*/ 3825586 w 12192000"/>
              <a:gd name="connsiteY47" fmla="*/ 1811075 h 3793674"/>
              <a:gd name="connsiteX48" fmla="*/ 4166327 w 12192000"/>
              <a:gd name="connsiteY48" fmla="*/ 1759538 h 3793674"/>
              <a:gd name="connsiteX49" fmla="*/ 4437661 w 12192000"/>
              <a:gd name="connsiteY49" fmla="*/ 1675591 h 3793674"/>
              <a:gd name="connsiteX50" fmla="*/ 4510862 w 12192000"/>
              <a:gd name="connsiteY50" fmla="*/ 1678037 h 3793674"/>
              <a:gd name="connsiteX51" fmla="*/ 4573217 w 12192000"/>
              <a:gd name="connsiteY51" fmla="*/ 1646377 h 3793674"/>
              <a:gd name="connsiteX52" fmla="*/ 4605137 w 12192000"/>
              <a:gd name="connsiteY52" fmla="*/ 1656997 h 3793674"/>
              <a:gd name="connsiteX53" fmla="*/ 4623509 w 12192000"/>
              <a:gd name="connsiteY53" fmla="*/ 1656442 h 3793674"/>
              <a:gd name="connsiteX54" fmla="*/ 4629310 w 12192000"/>
              <a:gd name="connsiteY54" fmla="*/ 1666377 h 3793674"/>
              <a:gd name="connsiteX55" fmla="*/ 4657404 w 12192000"/>
              <a:gd name="connsiteY55" fmla="*/ 1672770 h 3793674"/>
              <a:gd name="connsiteX56" fmla="*/ 4691044 w 12192000"/>
              <a:gd name="connsiteY56" fmla="*/ 1668931 h 3793674"/>
              <a:gd name="connsiteX57" fmla="*/ 4850032 w 12192000"/>
              <a:gd name="connsiteY57" fmla="*/ 1639440 h 3793674"/>
              <a:gd name="connsiteX58" fmla="*/ 4945654 w 12192000"/>
              <a:gd name="connsiteY58" fmla="*/ 1628212 h 3793674"/>
              <a:gd name="connsiteX59" fmla="*/ 4982770 w 12192000"/>
              <a:gd name="connsiteY59" fmla="*/ 1634027 h 3793674"/>
              <a:gd name="connsiteX60" fmla="*/ 5034068 w 12192000"/>
              <a:gd name="connsiteY60" fmla="*/ 1635369 h 3793674"/>
              <a:gd name="connsiteX61" fmla="*/ 5157133 w 12192000"/>
              <a:gd name="connsiteY61" fmla="*/ 1621298 h 3793674"/>
              <a:gd name="connsiteX62" fmla="*/ 5331645 w 12192000"/>
              <a:gd name="connsiteY62" fmla="*/ 1602675 h 3793674"/>
              <a:gd name="connsiteX63" fmla="*/ 5339977 w 12192000"/>
              <a:gd name="connsiteY63" fmla="*/ 1609364 h 3793674"/>
              <a:gd name="connsiteX64" fmla="*/ 5400314 w 12192000"/>
              <a:gd name="connsiteY64" fmla="*/ 1600700 h 3793674"/>
              <a:gd name="connsiteX65" fmla="*/ 5607257 w 12192000"/>
              <a:gd name="connsiteY65" fmla="*/ 1518495 h 3793674"/>
              <a:gd name="connsiteX66" fmla="*/ 5725292 w 12192000"/>
              <a:gd name="connsiteY66" fmla="*/ 1502996 h 3793674"/>
              <a:gd name="connsiteX67" fmla="*/ 5767898 w 12192000"/>
              <a:gd name="connsiteY67" fmla="*/ 1505858 h 3793674"/>
              <a:gd name="connsiteX68" fmla="*/ 5839240 w 12192000"/>
              <a:gd name="connsiteY68" fmla="*/ 1510133 h 3793674"/>
              <a:gd name="connsiteX69" fmla="*/ 5905402 w 12192000"/>
              <a:gd name="connsiteY69" fmla="*/ 1527401 h 3793674"/>
              <a:gd name="connsiteX70" fmla="*/ 5964698 w 12192000"/>
              <a:gd name="connsiteY70" fmla="*/ 1501636 h 3793674"/>
              <a:gd name="connsiteX71" fmla="*/ 6017881 w 12192000"/>
              <a:gd name="connsiteY71" fmla="*/ 1491249 h 3793674"/>
              <a:gd name="connsiteX72" fmla="*/ 6023244 w 12192000"/>
              <a:gd name="connsiteY72" fmla="*/ 1498384 h 3793674"/>
              <a:gd name="connsiteX73" fmla="*/ 6030193 w 12192000"/>
              <a:gd name="connsiteY73" fmla="*/ 1497853 h 3793674"/>
              <a:gd name="connsiteX74" fmla="*/ 6032755 w 12192000"/>
              <a:gd name="connsiteY74" fmla="*/ 1489137 h 3793674"/>
              <a:gd name="connsiteX75" fmla="*/ 6114491 w 12192000"/>
              <a:gd name="connsiteY75" fmla="*/ 1447543 h 3793674"/>
              <a:gd name="connsiteX76" fmla="*/ 6228089 w 12192000"/>
              <a:gd name="connsiteY76" fmla="*/ 1404736 h 3793674"/>
              <a:gd name="connsiteX77" fmla="*/ 6266132 w 12192000"/>
              <a:gd name="connsiteY77" fmla="*/ 1408704 h 3793674"/>
              <a:gd name="connsiteX78" fmla="*/ 6266284 w 12192000"/>
              <a:gd name="connsiteY78" fmla="*/ 1408695 h 3793674"/>
              <a:gd name="connsiteX79" fmla="*/ 6267815 w 12192000"/>
              <a:gd name="connsiteY79" fmla="*/ 1413946 h 3793674"/>
              <a:gd name="connsiteX80" fmla="*/ 6277660 w 12192000"/>
              <a:gd name="connsiteY80" fmla="*/ 1413155 h 3793674"/>
              <a:gd name="connsiteX81" fmla="*/ 6290206 w 12192000"/>
              <a:gd name="connsiteY81" fmla="*/ 1407568 h 3793674"/>
              <a:gd name="connsiteX82" fmla="*/ 6318021 w 12192000"/>
              <a:gd name="connsiteY82" fmla="*/ 1413938 h 3793674"/>
              <a:gd name="connsiteX83" fmla="*/ 6319318 w 12192000"/>
              <a:gd name="connsiteY83" fmla="*/ 1414570 h 3793674"/>
              <a:gd name="connsiteX84" fmla="*/ 6391161 w 12192000"/>
              <a:gd name="connsiteY84" fmla="*/ 1451966 h 3793674"/>
              <a:gd name="connsiteX85" fmla="*/ 6458507 w 12192000"/>
              <a:gd name="connsiteY85" fmla="*/ 1519154 h 3793674"/>
              <a:gd name="connsiteX86" fmla="*/ 6567007 w 12192000"/>
              <a:gd name="connsiteY86" fmla="*/ 1556379 h 3793674"/>
              <a:gd name="connsiteX87" fmla="*/ 6607554 w 12192000"/>
              <a:gd name="connsiteY87" fmla="*/ 1566314 h 3793674"/>
              <a:gd name="connsiteX88" fmla="*/ 6731017 w 12192000"/>
              <a:gd name="connsiteY88" fmla="*/ 1583864 h 3793674"/>
              <a:gd name="connsiteX89" fmla="*/ 6734116 w 12192000"/>
              <a:gd name="connsiteY89" fmla="*/ 1580958 h 3793674"/>
              <a:gd name="connsiteX90" fmla="*/ 6918249 w 12192000"/>
              <a:gd name="connsiteY90" fmla="*/ 1481214 h 3793674"/>
              <a:gd name="connsiteX91" fmla="*/ 7067518 w 12192000"/>
              <a:gd name="connsiteY91" fmla="*/ 1434780 h 3793674"/>
              <a:gd name="connsiteX92" fmla="*/ 7124203 w 12192000"/>
              <a:gd name="connsiteY92" fmla="*/ 1429376 h 3793674"/>
              <a:gd name="connsiteX93" fmla="*/ 7218949 w 12192000"/>
              <a:gd name="connsiteY93" fmla="*/ 1419635 h 3793674"/>
              <a:gd name="connsiteX94" fmla="*/ 7298895 w 12192000"/>
              <a:gd name="connsiteY94" fmla="*/ 1439633 h 3793674"/>
              <a:gd name="connsiteX95" fmla="*/ 7374497 w 12192000"/>
              <a:gd name="connsiteY95" fmla="*/ 1420678 h 3793674"/>
              <a:gd name="connsiteX96" fmla="*/ 7380250 w 12192000"/>
              <a:gd name="connsiteY96" fmla="*/ 1380997 h 3793674"/>
              <a:gd name="connsiteX97" fmla="*/ 7464957 w 12192000"/>
              <a:gd name="connsiteY97" fmla="*/ 1372171 h 3793674"/>
              <a:gd name="connsiteX98" fmla="*/ 7594747 w 12192000"/>
              <a:gd name="connsiteY98" fmla="*/ 1362653 h 3793674"/>
              <a:gd name="connsiteX99" fmla="*/ 7666555 w 12192000"/>
              <a:gd name="connsiteY99" fmla="*/ 1348052 h 3793674"/>
              <a:gd name="connsiteX100" fmla="*/ 7866007 w 12192000"/>
              <a:gd name="connsiteY100" fmla="*/ 1318067 h 3793674"/>
              <a:gd name="connsiteX101" fmla="*/ 8068308 w 12192000"/>
              <a:gd name="connsiteY101" fmla="*/ 1295574 h 3793674"/>
              <a:gd name="connsiteX102" fmla="*/ 8202385 w 12192000"/>
              <a:gd name="connsiteY102" fmla="*/ 1324823 h 3793674"/>
              <a:gd name="connsiteX103" fmla="*/ 8367138 w 12192000"/>
              <a:gd name="connsiteY103" fmla="*/ 1301734 h 3793674"/>
              <a:gd name="connsiteX104" fmla="*/ 8396799 w 12192000"/>
              <a:gd name="connsiteY104" fmla="*/ 1304107 h 3793674"/>
              <a:gd name="connsiteX105" fmla="*/ 8431415 w 12192000"/>
              <a:gd name="connsiteY105" fmla="*/ 1287621 h 3793674"/>
              <a:gd name="connsiteX106" fmla="*/ 8569515 w 12192000"/>
              <a:gd name="connsiteY106" fmla="*/ 1219560 h 3793674"/>
              <a:gd name="connsiteX107" fmla="*/ 8672452 w 12192000"/>
              <a:gd name="connsiteY107" fmla="*/ 1148305 h 3793674"/>
              <a:gd name="connsiteX108" fmla="*/ 8824768 w 12192000"/>
              <a:gd name="connsiteY108" fmla="*/ 1133740 h 3793674"/>
              <a:gd name="connsiteX109" fmla="*/ 8909609 w 12192000"/>
              <a:gd name="connsiteY109" fmla="*/ 1100055 h 3793674"/>
              <a:gd name="connsiteX110" fmla="*/ 9036318 w 12192000"/>
              <a:gd name="connsiteY110" fmla="*/ 1007023 h 3793674"/>
              <a:gd name="connsiteX111" fmla="*/ 9230382 w 12192000"/>
              <a:gd name="connsiteY111" fmla="*/ 968177 h 3793674"/>
              <a:gd name="connsiteX112" fmla="*/ 9286437 w 12192000"/>
              <a:gd name="connsiteY112" fmla="*/ 1010381 h 3793674"/>
              <a:gd name="connsiteX113" fmla="*/ 9349089 w 12192000"/>
              <a:gd name="connsiteY113" fmla="*/ 1027707 h 3793674"/>
              <a:gd name="connsiteX114" fmla="*/ 9347314 w 12192000"/>
              <a:gd name="connsiteY114" fmla="*/ 946267 h 3793674"/>
              <a:gd name="connsiteX115" fmla="*/ 9492995 w 12192000"/>
              <a:gd name="connsiteY115" fmla="*/ 843272 h 3793674"/>
              <a:gd name="connsiteX116" fmla="*/ 9568501 w 12192000"/>
              <a:gd name="connsiteY116" fmla="*/ 800316 h 3793674"/>
              <a:gd name="connsiteX117" fmla="*/ 9691686 w 12192000"/>
              <a:gd name="connsiteY117" fmla="*/ 750611 h 3793674"/>
              <a:gd name="connsiteX118" fmla="*/ 9728219 w 12192000"/>
              <a:gd name="connsiteY118" fmla="*/ 732444 h 3793674"/>
              <a:gd name="connsiteX119" fmla="*/ 10080661 w 12192000"/>
              <a:gd name="connsiteY119" fmla="*/ 517946 h 3793674"/>
              <a:gd name="connsiteX120" fmla="*/ 10335073 w 12192000"/>
              <a:gd name="connsiteY120" fmla="*/ 536444 h 3793674"/>
              <a:gd name="connsiteX121" fmla="*/ 10593135 w 12192000"/>
              <a:gd name="connsiteY121" fmla="*/ 479950 h 3793674"/>
              <a:gd name="connsiteX122" fmla="*/ 10655931 w 12192000"/>
              <a:gd name="connsiteY122" fmla="*/ 414155 h 3793674"/>
              <a:gd name="connsiteX123" fmla="*/ 10695298 w 12192000"/>
              <a:gd name="connsiteY123" fmla="*/ 404284 h 3793674"/>
              <a:gd name="connsiteX124" fmla="*/ 10761489 w 12192000"/>
              <a:gd name="connsiteY124" fmla="*/ 392693 h 3793674"/>
              <a:gd name="connsiteX125" fmla="*/ 10853610 w 12192000"/>
              <a:gd name="connsiteY125" fmla="*/ 344972 h 3793674"/>
              <a:gd name="connsiteX126" fmla="*/ 11052930 w 12192000"/>
              <a:gd name="connsiteY126" fmla="*/ 293394 h 3793674"/>
              <a:gd name="connsiteX127" fmla="*/ 11359700 w 12192000"/>
              <a:gd name="connsiteY127" fmla="*/ 116377 h 3793674"/>
              <a:gd name="connsiteX128" fmla="*/ 11672425 w 12192000"/>
              <a:gd name="connsiteY128" fmla="*/ 43975 h 3793674"/>
              <a:gd name="connsiteX129" fmla="*/ 11778759 w 12192000"/>
              <a:gd name="connsiteY129" fmla="*/ 15112 h 3793674"/>
              <a:gd name="connsiteX130" fmla="*/ 11912086 w 12192000"/>
              <a:gd name="connsiteY130" fmla="*/ 57763 h 3793674"/>
              <a:gd name="connsiteX131" fmla="*/ 12087372 w 12192000"/>
              <a:gd name="connsiteY131" fmla="*/ 0 h 3793674"/>
              <a:gd name="connsiteX0" fmla="*/ 11912086 w 12192000"/>
              <a:gd name="connsiteY0" fmla="*/ 45240 h 3781151"/>
              <a:gd name="connsiteX1" fmla="*/ 12178353 w 12192000"/>
              <a:gd name="connsiteY1" fmla="*/ 0 h 3781151"/>
              <a:gd name="connsiteX2" fmla="*/ 12192000 w 12192000"/>
              <a:gd name="connsiteY2" fmla="*/ 12672 h 3781151"/>
              <a:gd name="connsiteX3" fmla="*/ 12192000 w 12192000"/>
              <a:gd name="connsiteY3" fmla="*/ 3781151 h 3781151"/>
              <a:gd name="connsiteX4" fmla="*/ 0 w 12192000"/>
              <a:gd name="connsiteY4" fmla="*/ 3781151 h 3781151"/>
              <a:gd name="connsiteX5" fmla="*/ 0 w 12192000"/>
              <a:gd name="connsiteY5" fmla="*/ 3053542 h 3781151"/>
              <a:gd name="connsiteX6" fmla="*/ 8171 w 12192000"/>
              <a:gd name="connsiteY6" fmla="*/ 3051191 h 3781151"/>
              <a:gd name="connsiteX7" fmla="*/ 67297 w 12192000"/>
              <a:gd name="connsiteY7" fmla="*/ 3026485 h 3781151"/>
              <a:gd name="connsiteX8" fmla="*/ 156970 w 12192000"/>
              <a:gd name="connsiteY8" fmla="*/ 3066095 h 3781151"/>
              <a:gd name="connsiteX9" fmla="*/ 191925 w 12192000"/>
              <a:gd name="connsiteY9" fmla="*/ 3069149 h 3781151"/>
              <a:gd name="connsiteX10" fmla="*/ 260901 w 12192000"/>
              <a:gd name="connsiteY10" fmla="*/ 3111386 h 3781151"/>
              <a:gd name="connsiteX11" fmla="*/ 408315 w 12192000"/>
              <a:gd name="connsiteY11" fmla="*/ 2967418 h 3781151"/>
              <a:gd name="connsiteX12" fmla="*/ 658076 w 12192000"/>
              <a:gd name="connsiteY12" fmla="*/ 2930787 h 3781151"/>
              <a:gd name="connsiteX13" fmla="*/ 858103 w 12192000"/>
              <a:gd name="connsiteY13" fmla="*/ 2801941 h 3781151"/>
              <a:gd name="connsiteX14" fmla="*/ 994062 w 12192000"/>
              <a:gd name="connsiteY14" fmla="*/ 2784559 h 3781151"/>
              <a:gd name="connsiteX15" fmla="*/ 1047040 w 12192000"/>
              <a:gd name="connsiteY15" fmla="*/ 2826828 h 3781151"/>
              <a:gd name="connsiteX16" fmla="*/ 1377085 w 12192000"/>
              <a:gd name="connsiteY16" fmla="*/ 2735410 h 3781151"/>
              <a:gd name="connsiteX17" fmla="*/ 1465015 w 12192000"/>
              <a:gd name="connsiteY17" fmla="*/ 2734757 h 3781151"/>
              <a:gd name="connsiteX18" fmla="*/ 1535004 w 12192000"/>
              <a:gd name="connsiteY18" fmla="*/ 2687835 h 3781151"/>
              <a:gd name="connsiteX19" fmla="*/ 1679251 w 12192000"/>
              <a:gd name="connsiteY19" fmla="*/ 2712367 h 3781151"/>
              <a:gd name="connsiteX20" fmla="*/ 1865161 w 12192000"/>
              <a:gd name="connsiteY20" fmla="*/ 2663121 h 3781151"/>
              <a:gd name="connsiteX21" fmla="*/ 1977927 w 12192000"/>
              <a:gd name="connsiteY21" fmla="*/ 2642448 h 3781151"/>
              <a:gd name="connsiteX22" fmla="*/ 2023175 w 12192000"/>
              <a:gd name="connsiteY22" fmla="*/ 2648402 h 3781151"/>
              <a:gd name="connsiteX23" fmla="*/ 2040685 w 12192000"/>
              <a:gd name="connsiteY23" fmla="*/ 2652651 h 3781151"/>
              <a:gd name="connsiteX24" fmla="*/ 2057102 w 12192000"/>
              <a:gd name="connsiteY24" fmla="*/ 2645758 h 3781151"/>
              <a:gd name="connsiteX25" fmla="*/ 2052057 w 12192000"/>
              <a:gd name="connsiteY25" fmla="*/ 2618002 h 3781151"/>
              <a:gd name="connsiteX26" fmla="*/ 2052988 w 12192000"/>
              <a:gd name="connsiteY26" fmla="*/ 2617321 h 3781151"/>
              <a:gd name="connsiteX27" fmla="*/ 2075835 w 12192000"/>
              <a:gd name="connsiteY27" fmla="*/ 2625051 h 3781151"/>
              <a:gd name="connsiteX28" fmla="*/ 2105280 w 12192000"/>
              <a:gd name="connsiteY28" fmla="*/ 2621772 h 3781151"/>
              <a:gd name="connsiteX29" fmla="*/ 2271487 w 12192000"/>
              <a:gd name="connsiteY29" fmla="*/ 2559602 h 3781151"/>
              <a:gd name="connsiteX30" fmla="*/ 2450874 w 12192000"/>
              <a:gd name="connsiteY30" fmla="*/ 2540963 h 3781151"/>
              <a:gd name="connsiteX31" fmla="*/ 2507266 w 12192000"/>
              <a:gd name="connsiteY31" fmla="*/ 2511976 h 3781151"/>
              <a:gd name="connsiteX32" fmla="*/ 2641503 w 12192000"/>
              <a:gd name="connsiteY32" fmla="*/ 2426341 h 3781151"/>
              <a:gd name="connsiteX33" fmla="*/ 2817182 w 12192000"/>
              <a:gd name="connsiteY33" fmla="*/ 2265557 h 3781151"/>
              <a:gd name="connsiteX34" fmla="*/ 2957554 w 12192000"/>
              <a:gd name="connsiteY34" fmla="*/ 2180877 h 3781151"/>
              <a:gd name="connsiteX35" fmla="*/ 3003677 w 12192000"/>
              <a:gd name="connsiteY35" fmla="*/ 2154878 h 3781151"/>
              <a:gd name="connsiteX36" fmla="*/ 3046876 w 12192000"/>
              <a:gd name="connsiteY36" fmla="*/ 2081296 h 3781151"/>
              <a:gd name="connsiteX37" fmla="*/ 3303290 w 12192000"/>
              <a:gd name="connsiteY37" fmla="*/ 1995084 h 3781151"/>
              <a:gd name="connsiteX38" fmla="*/ 3395602 w 12192000"/>
              <a:gd name="connsiteY38" fmla="*/ 1893639 h 3781151"/>
              <a:gd name="connsiteX39" fmla="*/ 3430100 w 12192000"/>
              <a:gd name="connsiteY39" fmla="*/ 1867444 h 3781151"/>
              <a:gd name="connsiteX40" fmla="*/ 3437914 w 12192000"/>
              <a:gd name="connsiteY40" fmla="*/ 1869491 h 3781151"/>
              <a:gd name="connsiteX41" fmla="*/ 3438972 w 12192000"/>
              <a:gd name="connsiteY41" fmla="*/ 1871208 h 3781151"/>
              <a:gd name="connsiteX42" fmla="*/ 3547723 w 12192000"/>
              <a:gd name="connsiteY42" fmla="*/ 1831216 h 3781151"/>
              <a:gd name="connsiteX43" fmla="*/ 3572350 w 12192000"/>
              <a:gd name="connsiteY43" fmla="*/ 1826069 h 3781151"/>
              <a:gd name="connsiteX44" fmla="*/ 3575291 w 12192000"/>
              <a:gd name="connsiteY44" fmla="*/ 1827289 h 3781151"/>
              <a:gd name="connsiteX45" fmla="*/ 3595183 w 12192000"/>
              <a:gd name="connsiteY45" fmla="*/ 1816299 h 3781151"/>
              <a:gd name="connsiteX46" fmla="*/ 3611353 w 12192000"/>
              <a:gd name="connsiteY46" fmla="*/ 1798929 h 3781151"/>
              <a:gd name="connsiteX47" fmla="*/ 3825586 w 12192000"/>
              <a:gd name="connsiteY47" fmla="*/ 1798552 h 3781151"/>
              <a:gd name="connsiteX48" fmla="*/ 4166327 w 12192000"/>
              <a:gd name="connsiteY48" fmla="*/ 1747015 h 3781151"/>
              <a:gd name="connsiteX49" fmla="*/ 4437661 w 12192000"/>
              <a:gd name="connsiteY49" fmla="*/ 1663068 h 3781151"/>
              <a:gd name="connsiteX50" fmla="*/ 4510862 w 12192000"/>
              <a:gd name="connsiteY50" fmla="*/ 1665514 h 3781151"/>
              <a:gd name="connsiteX51" fmla="*/ 4573217 w 12192000"/>
              <a:gd name="connsiteY51" fmla="*/ 1633854 h 3781151"/>
              <a:gd name="connsiteX52" fmla="*/ 4605137 w 12192000"/>
              <a:gd name="connsiteY52" fmla="*/ 1644474 h 3781151"/>
              <a:gd name="connsiteX53" fmla="*/ 4623509 w 12192000"/>
              <a:gd name="connsiteY53" fmla="*/ 1643919 h 3781151"/>
              <a:gd name="connsiteX54" fmla="*/ 4629310 w 12192000"/>
              <a:gd name="connsiteY54" fmla="*/ 1653854 h 3781151"/>
              <a:gd name="connsiteX55" fmla="*/ 4657404 w 12192000"/>
              <a:gd name="connsiteY55" fmla="*/ 1660247 h 3781151"/>
              <a:gd name="connsiteX56" fmla="*/ 4691044 w 12192000"/>
              <a:gd name="connsiteY56" fmla="*/ 1656408 h 3781151"/>
              <a:gd name="connsiteX57" fmla="*/ 4850032 w 12192000"/>
              <a:gd name="connsiteY57" fmla="*/ 1626917 h 3781151"/>
              <a:gd name="connsiteX58" fmla="*/ 4945654 w 12192000"/>
              <a:gd name="connsiteY58" fmla="*/ 1615689 h 3781151"/>
              <a:gd name="connsiteX59" fmla="*/ 4982770 w 12192000"/>
              <a:gd name="connsiteY59" fmla="*/ 1621504 h 3781151"/>
              <a:gd name="connsiteX60" fmla="*/ 5034068 w 12192000"/>
              <a:gd name="connsiteY60" fmla="*/ 1622846 h 3781151"/>
              <a:gd name="connsiteX61" fmla="*/ 5157133 w 12192000"/>
              <a:gd name="connsiteY61" fmla="*/ 1608775 h 3781151"/>
              <a:gd name="connsiteX62" fmla="*/ 5331645 w 12192000"/>
              <a:gd name="connsiteY62" fmla="*/ 1590152 h 3781151"/>
              <a:gd name="connsiteX63" fmla="*/ 5339977 w 12192000"/>
              <a:gd name="connsiteY63" fmla="*/ 1596841 h 3781151"/>
              <a:gd name="connsiteX64" fmla="*/ 5400314 w 12192000"/>
              <a:gd name="connsiteY64" fmla="*/ 1588177 h 3781151"/>
              <a:gd name="connsiteX65" fmla="*/ 5607257 w 12192000"/>
              <a:gd name="connsiteY65" fmla="*/ 1505972 h 3781151"/>
              <a:gd name="connsiteX66" fmla="*/ 5725292 w 12192000"/>
              <a:gd name="connsiteY66" fmla="*/ 1490473 h 3781151"/>
              <a:gd name="connsiteX67" fmla="*/ 5767898 w 12192000"/>
              <a:gd name="connsiteY67" fmla="*/ 1493335 h 3781151"/>
              <a:gd name="connsiteX68" fmla="*/ 5839240 w 12192000"/>
              <a:gd name="connsiteY68" fmla="*/ 1497610 h 3781151"/>
              <a:gd name="connsiteX69" fmla="*/ 5905402 w 12192000"/>
              <a:gd name="connsiteY69" fmla="*/ 1514878 h 3781151"/>
              <a:gd name="connsiteX70" fmla="*/ 5964698 w 12192000"/>
              <a:gd name="connsiteY70" fmla="*/ 1489113 h 3781151"/>
              <a:gd name="connsiteX71" fmla="*/ 6017881 w 12192000"/>
              <a:gd name="connsiteY71" fmla="*/ 1478726 h 3781151"/>
              <a:gd name="connsiteX72" fmla="*/ 6023244 w 12192000"/>
              <a:gd name="connsiteY72" fmla="*/ 1485861 h 3781151"/>
              <a:gd name="connsiteX73" fmla="*/ 6030193 w 12192000"/>
              <a:gd name="connsiteY73" fmla="*/ 1485330 h 3781151"/>
              <a:gd name="connsiteX74" fmla="*/ 6032755 w 12192000"/>
              <a:gd name="connsiteY74" fmla="*/ 1476614 h 3781151"/>
              <a:gd name="connsiteX75" fmla="*/ 6114491 w 12192000"/>
              <a:gd name="connsiteY75" fmla="*/ 1435020 h 3781151"/>
              <a:gd name="connsiteX76" fmla="*/ 6228089 w 12192000"/>
              <a:gd name="connsiteY76" fmla="*/ 1392213 h 3781151"/>
              <a:gd name="connsiteX77" fmla="*/ 6266132 w 12192000"/>
              <a:gd name="connsiteY77" fmla="*/ 1396181 h 3781151"/>
              <a:gd name="connsiteX78" fmla="*/ 6266284 w 12192000"/>
              <a:gd name="connsiteY78" fmla="*/ 1396172 h 3781151"/>
              <a:gd name="connsiteX79" fmla="*/ 6267815 w 12192000"/>
              <a:gd name="connsiteY79" fmla="*/ 1401423 h 3781151"/>
              <a:gd name="connsiteX80" fmla="*/ 6277660 w 12192000"/>
              <a:gd name="connsiteY80" fmla="*/ 1400632 h 3781151"/>
              <a:gd name="connsiteX81" fmla="*/ 6290206 w 12192000"/>
              <a:gd name="connsiteY81" fmla="*/ 1395045 h 3781151"/>
              <a:gd name="connsiteX82" fmla="*/ 6318021 w 12192000"/>
              <a:gd name="connsiteY82" fmla="*/ 1401415 h 3781151"/>
              <a:gd name="connsiteX83" fmla="*/ 6319318 w 12192000"/>
              <a:gd name="connsiteY83" fmla="*/ 1402047 h 3781151"/>
              <a:gd name="connsiteX84" fmla="*/ 6391161 w 12192000"/>
              <a:gd name="connsiteY84" fmla="*/ 1439443 h 3781151"/>
              <a:gd name="connsiteX85" fmla="*/ 6458507 w 12192000"/>
              <a:gd name="connsiteY85" fmla="*/ 1506631 h 3781151"/>
              <a:gd name="connsiteX86" fmla="*/ 6567007 w 12192000"/>
              <a:gd name="connsiteY86" fmla="*/ 1543856 h 3781151"/>
              <a:gd name="connsiteX87" fmla="*/ 6607554 w 12192000"/>
              <a:gd name="connsiteY87" fmla="*/ 1553791 h 3781151"/>
              <a:gd name="connsiteX88" fmla="*/ 6731017 w 12192000"/>
              <a:gd name="connsiteY88" fmla="*/ 1571341 h 3781151"/>
              <a:gd name="connsiteX89" fmla="*/ 6734116 w 12192000"/>
              <a:gd name="connsiteY89" fmla="*/ 1568435 h 3781151"/>
              <a:gd name="connsiteX90" fmla="*/ 6918249 w 12192000"/>
              <a:gd name="connsiteY90" fmla="*/ 1468691 h 3781151"/>
              <a:gd name="connsiteX91" fmla="*/ 7067518 w 12192000"/>
              <a:gd name="connsiteY91" fmla="*/ 1422257 h 3781151"/>
              <a:gd name="connsiteX92" fmla="*/ 7124203 w 12192000"/>
              <a:gd name="connsiteY92" fmla="*/ 1416853 h 3781151"/>
              <a:gd name="connsiteX93" fmla="*/ 7218949 w 12192000"/>
              <a:gd name="connsiteY93" fmla="*/ 1407112 h 3781151"/>
              <a:gd name="connsiteX94" fmla="*/ 7298895 w 12192000"/>
              <a:gd name="connsiteY94" fmla="*/ 1427110 h 3781151"/>
              <a:gd name="connsiteX95" fmla="*/ 7374497 w 12192000"/>
              <a:gd name="connsiteY95" fmla="*/ 1408155 h 3781151"/>
              <a:gd name="connsiteX96" fmla="*/ 7380250 w 12192000"/>
              <a:gd name="connsiteY96" fmla="*/ 1368474 h 3781151"/>
              <a:gd name="connsiteX97" fmla="*/ 7464957 w 12192000"/>
              <a:gd name="connsiteY97" fmla="*/ 1359648 h 3781151"/>
              <a:gd name="connsiteX98" fmla="*/ 7594747 w 12192000"/>
              <a:gd name="connsiteY98" fmla="*/ 1350130 h 3781151"/>
              <a:gd name="connsiteX99" fmla="*/ 7666555 w 12192000"/>
              <a:gd name="connsiteY99" fmla="*/ 1335529 h 3781151"/>
              <a:gd name="connsiteX100" fmla="*/ 7866007 w 12192000"/>
              <a:gd name="connsiteY100" fmla="*/ 1305544 h 3781151"/>
              <a:gd name="connsiteX101" fmla="*/ 8068308 w 12192000"/>
              <a:gd name="connsiteY101" fmla="*/ 1283051 h 3781151"/>
              <a:gd name="connsiteX102" fmla="*/ 8202385 w 12192000"/>
              <a:gd name="connsiteY102" fmla="*/ 1312300 h 3781151"/>
              <a:gd name="connsiteX103" fmla="*/ 8367138 w 12192000"/>
              <a:gd name="connsiteY103" fmla="*/ 1289211 h 3781151"/>
              <a:gd name="connsiteX104" fmla="*/ 8396799 w 12192000"/>
              <a:gd name="connsiteY104" fmla="*/ 1291584 h 3781151"/>
              <a:gd name="connsiteX105" fmla="*/ 8431415 w 12192000"/>
              <a:gd name="connsiteY105" fmla="*/ 1275098 h 3781151"/>
              <a:gd name="connsiteX106" fmla="*/ 8569515 w 12192000"/>
              <a:gd name="connsiteY106" fmla="*/ 1207037 h 3781151"/>
              <a:gd name="connsiteX107" fmla="*/ 8672452 w 12192000"/>
              <a:gd name="connsiteY107" fmla="*/ 1135782 h 3781151"/>
              <a:gd name="connsiteX108" fmla="*/ 8824768 w 12192000"/>
              <a:gd name="connsiteY108" fmla="*/ 1121217 h 3781151"/>
              <a:gd name="connsiteX109" fmla="*/ 8909609 w 12192000"/>
              <a:gd name="connsiteY109" fmla="*/ 1087532 h 3781151"/>
              <a:gd name="connsiteX110" fmla="*/ 9036318 w 12192000"/>
              <a:gd name="connsiteY110" fmla="*/ 994500 h 3781151"/>
              <a:gd name="connsiteX111" fmla="*/ 9230382 w 12192000"/>
              <a:gd name="connsiteY111" fmla="*/ 955654 h 3781151"/>
              <a:gd name="connsiteX112" fmla="*/ 9286437 w 12192000"/>
              <a:gd name="connsiteY112" fmla="*/ 997858 h 3781151"/>
              <a:gd name="connsiteX113" fmla="*/ 9349089 w 12192000"/>
              <a:gd name="connsiteY113" fmla="*/ 1015184 h 3781151"/>
              <a:gd name="connsiteX114" fmla="*/ 9347314 w 12192000"/>
              <a:gd name="connsiteY114" fmla="*/ 933744 h 3781151"/>
              <a:gd name="connsiteX115" fmla="*/ 9492995 w 12192000"/>
              <a:gd name="connsiteY115" fmla="*/ 830749 h 3781151"/>
              <a:gd name="connsiteX116" fmla="*/ 9568501 w 12192000"/>
              <a:gd name="connsiteY116" fmla="*/ 787793 h 3781151"/>
              <a:gd name="connsiteX117" fmla="*/ 9691686 w 12192000"/>
              <a:gd name="connsiteY117" fmla="*/ 738088 h 3781151"/>
              <a:gd name="connsiteX118" fmla="*/ 9728219 w 12192000"/>
              <a:gd name="connsiteY118" fmla="*/ 719921 h 3781151"/>
              <a:gd name="connsiteX119" fmla="*/ 10080661 w 12192000"/>
              <a:gd name="connsiteY119" fmla="*/ 505423 h 3781151"/>
              <a:gd name="connsiteX120" fmla="*/ 10335073 w 12192000"/>
              <a:gd name="connsiteY120" fmla="*/ 523921 h 3781151"/>
              <a:gd name="connsiteX121" fmla="*/ 10593135 w 12192000"/>
              <a:gd name="connsiteY121" fmla="*/ 467427 h 3781151"/>
              <a:gd name="connsiteX122" fmla="*/ 10655931 w 12192000"/>
              <a:gd name="connsiteY122" fmla="*/ 401632 h 3781151"/>
              <a:gd name="connsiteX123" fmla="*/ 10695298 w 12192000"/>
              <a:gd name="connsiteY123" fmla="*/ 391761 h 3781151"/>
              <a:gd name="connsiteX124" fmla="*/ 10761489 w 12192000"/>
              <a:gd name="connsiteY124" fmla="*/ 380170 h 3781151"/>
              <a:gd name="connsiteX125" fmla="*/ 10853610 w 12192000"/>
              <a:gd name="connsiteY125" fmla="*/ 332449 h 3781151"/>
              <a:gd name="connsiteX126" fmla="*/ 11052930 w 12192000"/>
              <a:gd name="connsiteY126" fmla="*/ 280871 h 3781151"/>
              <a:gd name="connsiteX127" fmla="*/ 11359700 w 12192000"/>
              <a:gd name="connsiteY127" fmla="*/ 103854 h 3781151"/>
              <a:gd name="connsiteX128" fmla="*/ 11672425 w 12192000"/>
              <a:gd name="connsiteY128" fmla="*/ 31452 h 3781151"/>
              <a:gd name="connsiteX129" fmla="*/ 11778759 w 12192000"/>
              <a:gd name="connsiteY129" fmla="*/ 2589 h 3781151"/>
              <a:gd name="connsiteX130" fmla="*/ 11912086 w 12192000"/>
              <a:gd name="connsiteY130" fmla="*/ 45240 h 3781151"/>
              <a:gd name="connsiteX0" fmla="*/ 11912086 w 12192000"/>
              <a:gd name="connsiteY0" fmla="*/ 45240 h 3781151"/>
              <a:gd name="connsiteX1" fmla="*/ 12178353 w 12192000"/>
              <a:gd name="connsiteY1" fmla="*/ 0 h 3781151"/>
              <a:gd name="connsiteX2" fmla="*/ 12192000 w 12192000"/>
              <a:gd name="connsiteY2" fmla="*/ 12672 h 3781151"/>
              <a:gd name="connsiteX3" fmla="*/ 12192000 w 12192000"/>
              <a:gd name="connsiteY3" fmla="*/ 3781151 h 3781151"/>
              <a:gd name="connsiteX4" fmla="*/ 0 w 12192000"/>
              <a:gd name="connsiteY4" fmla="*/ 3781151 h 3781151"/>
              <a:gd name="connsiteX5" fmla="*/ 0 w 12192000"/>
              <a:gd name="connsiteY5" fmla="*/ 3053542 h 3781151"/>
              <a:gd name="connsiteX6" fmla="*/ 8171 w 12192000"/>
              <a:gd name="connsiteY6" fmla="*/ 3051191 h 3781151"/>
              <a:gd name="connsiteX7" fmla="*/ 67297 w 12192000"/>
              <a:gd name="connsiteY7" fmla="*/ 3026485 h 3781151"/>
              <a:gd name="connsiteX8" fmla="*/ 156970 w 12192000"/>
              <a:gd name="connsiteY8" fmla="*/ 3066095 h 3781151"/>
              <a:gd name="connsiteX9" fmla="*/ 191925 w 12192000"/>
              <a:gd name="connsiteY9" fmla="*/ 3069149 h 3781151"/>
              <a:gd name="connsiteX10" fmla="*/ 260901 w 12192000"/>
              <a:gd name="connsiteY10" fmla="*/ 3111386 h 3781151"/>
              <a:gd name="connsiteX11" fmla="*/ 408315 w 12192000"/>
              <a:gd name="connsiteY11" fmla="*/ 2967418 h 3781151"/>
              <a:gd name="connsiteX12" fmla="*/ 658076 w 12192000"/>
              <a:gd name="connsiteY12" fmla="*/ 2930787 h 3781151"/>
              <a:gd name="connsiteX13" fmla="*/ 858103 w 12192000"/>
              <a:gd name="connsiteY13" fmla="*/ 2801941 h 3781151"/>
              <a:gd name="connsiteX14" fmla="*/ 994062 w 12192000"/>
              <a:gd name="connsiteY14" fmla="*/ 2784559 h 3781151"/>
              <a:gd name="connsiteX15" fmla="*/ 1047040 w 12192000"/>
              <a:gd name="connsiteY15" fmla="*/ 2826828 h 3781151"/>
              <a:gd name="connsiteX16" fmla="*/ 1377085 w 12192000"/>
              <a:gd name="connsiteY16" fmla="*/ 2735410 h 3781151"/>
              <a:gd name="connsiteX17" fmla="*/ 1465015 w 12192000"/>
              <a:gd name="connsiteY17" fmla="*/ 2734757 h 3781151"/>
              <a:gd name="connsiteX18" fmla="*/ 1535004 w 12192000"/>
              <a:gd name="connsiteY18" fmla="*/ 2687835 h 3781151"/>
              <a:gd name="connsiteX19" fmla="*/ 1679251 w 12192000"/>
              <a:gd name="connsiteY19" fmla="*/ 2712367 h 3781151"/>
              <a:gd name="connsiteX20" fmla="*/ 1865161 w 12192000"/>
              <a:gd name="connsiteY20" fmla="*/ 2663121 h 3781151"/>
              <a:gd name="connsiteX21" fmla="*/ 1977927 w 12192000"/>
              <a:gd name="connsiteY21" fmla="*/ 2642448 h 3781151"/>
              <a:gd name="connsiteX22" fmla="*/ 2023175 w 12192000"/>
              <a:gd name="connsiteY22" fmla="*/ 2648402 h 3781151"/>
              <a:gd name="connsiteX23" fmla="*/ 2040685 w 12192000"/>
              <a:gd name="connsiteY23" fmla="*/ 2652651 h 3781151"/>
              <a:gd name="connsiteX24" fmla="*/ 2057102 w 12192000"/>
              <a:gd name="connsiteY24" fmla="*/ 2645758 h 3781151"/>
              <a:gd name="connsiteX25" fmla="*/ 2052057 w 12192000"/>
              <a:gd name="connsiteY25" fmla="*/ 2618002 h 3781151"/>
              <a:gd name="connsiteX26" fmla="*/ 2052988 w 12192000"/>
              <a:gd name="connsiteY26" fmla="*/ 2617321 h 3781151"/>
              <a:gd name="connsiteX27" fmla="*/ 2075835 w 12192000"/>
              <a:gd name="connsiteY27" fmla="*/ 2625051 h 3781151"/>
              <a:gd name="connsiteX28" fmla="*/ 2105280 w 12192000"/>
              <a:gd name="connsiteY28" fmla="*/ 2621772 h 3781151"/>
              <a:gd name="connsiteX29" fmla="*/ 2271487 w 12192000"/>
              <a:gd name="connsiteY29" fmla="*/ 2559602 h 3781151"/>
              <a:gd name="connsiteX30" fmla="*/ 2450874 w 12192000"/>
              <a:gd name="connsiteY30" fmla="*/ 2540963 h 3781151"/>
              <a:gd name="connsiteX31" fmla="*/ 2507266 w 12192000"/>
              <a:gd name="connsiteY31" fmla="*/ 2511976 h 3781151"/>
              <a:gd name="connsiteX32" fmla="*/ 2641503 w 12192000"/>
              <a:gd name="connsiteY32" fmla="*/ 2426341 h 3781151"/>
              <a:gd name="connsiteX33" fmla="*/ 2817182 w 12192000"/>
              <a:gd name="connsiteY33" fmla="*/ 2265557 h 3781151"/>
              <a:gd name="connsiteX34" fmla="*/ 2957554 w 12192000"/>
              <a:gd name="connsiteY34" fmla="*/ 2180877 h 3781151"/>
              <a:gd name="connsiteX35" fmla="*/ 3003677 w 12192000"/>
              <a:gd name="connsiteY35" fmla="*/ 2154878 h 3781151"/>
              <a:gd name="connsiteX36" fmla="*/ 3046876 w 12192000"/>
              <a:gd name="connsiteY36" fmla="*/ 2081296 h 3781151"/>
              <a:gd name="connsiteX37" fmla="*/ 3303290 w 12192000"/>
              <a:gd name="connsiteY37" fmla="*/ 1995084 h 3781151"/>
              <a:gd name="connsiteX38" fmla="*/ 3395602 w 12192000"/>
              <a:gd name="connsiteY38" fmla="*/ 1893639 h 3781151"/>
              <a:gd name="connsiteX39" fmla="*/ 3430100 w 12192000"/>
              <a:gd name="connsiteY39" fmla="*/ 1867444 h 3781151"/>
              <a:gd name="connsiteX40" fmla="*/ 3437914 w 12192000"/>
              <a:gd name="connsiteY40" fmla="*/ 1869491 h 3781151"/>
              <a:gd name="connsiteX41" fmla="*/ 3438972 w 12192000"/>
              <a:gd name="connsiteY41" fmla="*/ 1871208 h 3781151"/>
              <a:gd name="connsiteX42" fmla="*/ 3547723 w 12192000"/>
              <a:gd name="connsiteY42" fmla="*/ 1831216 h 3781151"/>
              <a:gd name="connsiteX43" fmla="*/ 3572350 w 12192000"/>
              <a:gd name="connsiteY43" fmla="*/ 1826069 h 3781151"/>
              <a:gd name="connsiteX44" fmla="*/ 3575291 w 12192000"/>
              <a:gd name="connsiteY44" fmla="*/ 1827289 h 3781151"/>
              <a:gd name="connsiteX45" fmla="*/ 3595183 w 12192000"/>
              <a:gd name="connsiteY45" fmla="*/ 1816299 h 3781151"/>
              <a:gd name="connsiteX46" fmla="*/ 3611353 w 12192000"/>
              <a:gd name="connsiteY46" fmla="*/ 1798929 h 3781151"/>
              <a:gd name="connsiteX47" fmla="*/ 3825586 w 12192000"/>
              <a:gd name="connsiteY47" fmla="*/ 1798552 h 3781151"/>
              <a:gd name="connsiteX48" fmla="*/ 4166327 w 12192000"/>
              <a:gd name="connsiteY48" fmla="*/ 1747015 h 3781151"/>
              <a:gd name="connsiteX49" fmla="*/ 4437661 w 12192000"/>
              <a:gd name="connsiteY49" fmla="*/ 1663068 h 3781151"/>
              <a:gd name="connsiteX50" fmla="*/ 4510862 w 12192000"/>
              <a:gd name="connsiteY50" fmla="*/ 1665514 h 3781151"/>
              <a:gd name="connsiteX51" fmla="*/ 4573217 w 12192000"/>
              <a:gd name="connsiteY51" fmla="*/ 1633854 h 3781151"/>
              <a:gd name="connsiteX52" fmla="*/ 4605137 w 12192000"/>
              <a:gd name="connsiteY52" fmla="*/ 1644474 h 3781151"/>
              <a:gd name="connsiteX53" fmla="*/ 4623509 w 12192000"/>
              <a:gd name="connsiteY53" fmla="*/ 1643919 h 3781151"/>
              <a:gd name="connsiteX54" fmla="*/ 4629310 w 12192000"/>
              <a:gd name="connsiteY54" fmla="*/ 1653854 h 3781151"/>
              <a:gd name="connsiteX55" fmla="*/ 4657404 w 12192000"/>
              <a:gd name="connsiteY55" fmla="*/ 1660247 h 3781151"/>
              <a:gd name="connsiteX56" fmla="*/ 4691044 w 12192000"/>
              <a:gd name="connsiteY56" fmla="*/ 1656408 h 3781151"/>
              <a:gd name="connsiteX57" fmla="*/ 4850032 w 12192000"/>
              <a:gd name="connsiteY57" fmla="*/ 1626917 h 3781151"/>
              <a:gd name="connsiteX58" fmla="*/ 4945654 w 12192000"/>
              <a:gd name="connsiteY58" fmla="*/ 1615689 h 3781151"/>
              <a:gd name="connsiteX59" fmla="*/ 4982770 w 12192000"/>
              <a:gd name="connsiteY59" fmla="*/ 1621504 h 3781151"/>
              <a:gd name="connsiteX60" fmla="*/ 5034068 w 12192000"/>
              <a:gd name="connsiteY60" fmla="*/ 1622846 h 3781151"/>
              <a:gd name="connsiteX61" fmla="*/ 5157133 w 12192000"/>
              <a:gd name="connsiteY61" fmla="*/ 1608775 h 3781151"/>
              <a:gd name="connsiteX62" fmla="*/ 5331645 w 12192000"/>
              <a:gd name="connsiteY62" fmla="*/ 1590152 h 3781151"/>
              <a:gd name="connsiteX63" fmla="*/ 5339977 w 12192000"/>
              <a:gd name="connsiteY63" fmla="*/ 1596841 h 3781151"/>
              <a:gd name="connsiteX64" fmla="*/ 5400314 w 12192000"/>
              <a:gd name="connsiteY64" fmla="*/ 1588177 h 3781151"/>
              <a:gd name="connsiteX65" fmla="*/ 5607257 w 12192000"/>
              <a:gd name="connsiteY65" fmla="*/ 1505972 h 3781151"/>
              <a:gd name="connsiteX66" fmla="*/ 5725292 w 12192000"/>
              <a:gd name="connsiteY66" fmla="*/ 1490473 h 3781151"/>
              <a:gd name="connsiteX67" fmla="*/ 5767898 w 12192000"/>
              <a:gd name="connsiteY67" fmla="*/ 1493335 h 3781151"/>
              <a:gd name="connsiteX68" fmla="*/ 5839240 w 12192000"/>
              <a:gd name="connsiteY68" fmla="*/ 1497610 h 3781151"/>
              <a:gd name="connsiteX69" fmla="*/ 5905402 w 12192000"/>
              <a:gd name="connsiteY69" fmla="*/ 1514878 h 3781151"/>
              <a:gd name="connsiteX70" fmla="*/ 5964698 w 12192000"/>
              <a:gd name="connsiteY70" fmla="*/ 1489113 h 3781151"/>
              <a:gd name="connsiteX71" fmla="*/ 6017881 w 12192000"/>
              <a:gd name="connsiteY71" fmla="*/ 1478726 h 3781151"/>
              <a:gd name="connsiteX72" fmla="*/ 6023244 w 12192000"/>
              <a:gd name="connsiteY72" fmla="*/ 1485861 h 3781151"/>
              <a:gd name="connsiteX73" fmla="*/ 6030193 w 12192000"/>
              <a:gd name="connsiteY73" fmla="*/ 1485330 h 3781151"/>
              <a:gd name="connsiteX74" fmla="*/ 6032755 w 12192000"/>
              <a:gd name="connsiteY74" fmla="*/ 1476614 h 3781151"/>
              <a:gd name="connsiteX75" fmla="*/ 6114491 w 12192000"/>
              <a:gd name="connsiteY75" fmla="*/ 1435020 h 3781151"/>
              <a:gd name="connsiteX76" fmla="*/ 6228089 w 12192000"/>
              <a:gd name="connsiteY76" fmla="*/ 1392213 h 3781151"/>
              <a:gd name="connsiteX77" fmla="*/ 6266132 w 12192000"/>
              <a:gd name="connsiteY77" fmla="*/ 1396181 h 3781151"/>
              <a:gd name="connsiteX78" fmla="*/ 6266284 w 12192000"/>
              <a:gd name="connsiteY78" fmla="*/ 1396172 h 3781151"/>
              <a:gd name="connsiteX79" fmla="*/ 6267815 w 12192000"/>
              <a:gd name="connsiteY79" fmla="*/ 1401423 h 3781151"/>
              <a:gd name="connsiteX80" fmla="*/ 6277660 w 12192000"/>
              <a:gd name="connsiteY80" fmla="*/ 1400632 h 3781151"/>
              <a:gd name="connsiteX81" fmla="*/ 6290206 w 12192000"/>
              <a:gd name="connsiteY81" fmla="*/ 1395045 h 3781151"/>
              <a:gd name="connsiteX82" fmla="*/ 6318021 w 12192000"/>
              <a:gd name="connsiteY82" fmla="*/ 1401415 h 3781151"/>
              <a:gd name="connsiteX83" fmla="*/ 6319318 w 12192000"/>
              <a:gd name="connsiteY83" fmla="*/ 1402047 h 3781151"/>
              <a:gd name="connsiteX84" fmla="*/ 6391161 w 12192000"/>
              <a:gd name="connsiteY84" fmla="*/ 1439443 h 3781151"/>
              <a:gd name="connsiteX85" fmla="*/ 6458507 w 12192000"/>
              <a:gd name="connsiteY85" fmla="*/ 1506631 h 3781151"/>
              <a:gd name="connsiteX86" fmla="*/ 6567007 w 12192000"/>
              <a:gd name="connsiteY86" fmla="*/ 1543856 h 3781151"/>
              <a:gd name="connsiteX87" fmla="*/ 6607554 w 12192000"/>
              <a:gd name="connsiteY87" fmla="*/ 1553791 h 3781151"/>
              <a:gd name="connsiteX88" fmla="*/ 6731017 w 12192000"/>
              <a:gd name="connsiteY88" fmla="*/ 1571341 h 3781151"/>
              <a:gd name="connsiteX89" fmla="*/ 6734116 w 12192000"/>
              <a:gd name="connsiteY89" fmla="*/ 1568435 h 3781151"/>
              <a:gd name="connsiteX90" fmla="*/ 6918249 w 12192000"/>
              <a:gd name="connsiteY90" fmla="*/ 1468691 h 3781151"/>
              <a:gd name="connsiteX91" fmla="*/ 7067518 w 12192000"/>
              <a:gd name="connsiteY91" fmla="*/ 1422257 h 3781151"/>
              <a:gd name="connsiteX92" fmla="*/ 7124203 w 12192000"/>
              <a:gd name="connsiteY92" fmla="*/ 1416853 h 3781151"/>
              <a:gd name="connsiteX93" fmla="*/ 7218949 w 12192000"/>
              <a:gd name="connsiteY93" fmla="*/ 1407112 h 3781151"/>
              <a:gd name="connsiteX94" fmla="*/ 7298895 w 12192000"/>
              <a:gd name="connsiteY94" fmla="*/ 1427110 h 3781151"/>
              <a:gd name="connsiteX95" fmla="*/ 7374497 w 12192000"/>
              <a:gd name="connsiteY95" fmla="*/ 1408155 h 3781151"/>
              <a:gd name="connsiteX96" fmla="*/ 7380250 w 12192000"/>
              <a:gd name="connsiteY96" fmla="*/ 1368474 h 3781151"/>
              <a:gd name="connsiteX97" fmla="*/ 7464957 w 12192000"/>
              <a:gd name="connsiteY97" fmla="*/ 1359648 h 3781151"/>
              <a:gd name="connsiteX98" fmla="*/ 7594747 w 12192000"/>
              <a:gd name="connsiteY98" fmla="*/ 1350130 h 3781151"/>
              <a:gd name="connsiteX99" fmla="*/ 7666555 w 12192000"/>
              <a:gd name="connsiteY99" fmla="*/ 1335529 h 3781151"/>
              <a:gd name="connsiteX100" fmla="*/ 7866007 w 12192000"/>
              <a:gd name="connsiteY100" fmla="*/ 1305544 h 3781151"/>
              <a:gd name="connsiteX101" fmla="*/ 8068308 w 12192000"/>
              <a:gd name="connsiteY101" fmla="*/ 1283051 h 3781151"/>
              <a:gd name="connsiteX102" fmla="*/ 8202385 w 12192000"/>
              <a:gd name="connsiteY102" fmla="*/ 1312300 h 3781151"/>
              <a:gd name="connsiteX103" fmla="*/ 8367138 w 12192000"/>
              <a:gd name="connsiteY103" fmla="*/ 1289211 h 3781151"/>
              <a:gd name="connsiteX104" fmla="*/ 8396799 w 12192000"/>
              <a:gd name="connsiteY104" fmla="*/ 1291584 h 3781151"/>
              <a:gd name="connsiteX105" fmla="*/ 8431415 w 12192000"/>
              <a:gd name="connsiteY105" fmla="*/ 1275098 h 3781151"/>
              <a:gd name="connsiteX106" fmla="*/ 8569515 w 12192000"/>
              <a:gd name="connsiteY106" fmla="*/ 1207037 h 3781151"/>
              <a:gd name="connsiteX107" fmla="*/ 8672452 w 12192000"/>
              <a:gd name="connsiteY107" fmla="*/ 1135782 h 3781151"/>
              <a:gd name="connsiteX108" fmla="*/ 8824768 w 12192000"/>
              <a:gd name="connsiteY108" fmla="*/ 1121217 h 3781151"/>
              <a:gd name="connsiteX109" fmla="*/ 8909609 w 12192000"/>
              <a:gd name="connsiteY109" fmla="*/ 1087532 h 3781151"/>
              <a:gd name="connsiteX110" fmla="*/ 9036318 w 12192000"/>
              <a:gd name="connsiteY110" fmla="*/ 994500 h 3781151"/>
              <a:gd name="connsiteX111" fmla="*/ 9230382 w 12192000"/>
              <a:gd name="connsiteY111" fmla="*/ 955654 h 3781151"/>
              <a:gd name="connsiteX112" fmla="*/ 9286437 w 12192000"/>
              <a:gd name="connsiteY112" fmla="*/ 997858 h 3781151"/>
              <a:gd name="connsiteX113" fmla="*/ 9349089 w 12192000"/>
              <a:gd name="connsiteY113" fmla="*/ 1015184 h 3781151"/>
              <a:gd name="connsiteX114" fmla="*/ 9347314 w 12192000"/>
              <a:gd name="connsiteY114" fmla="*/ 933744 h 3781151"/>
              <a:gd name="connsiteX115" fmla="*/ 9492995 w 12192000"/>
              <a:gd name="connsiteY115" fmla="*/ 830749 h 3781151"/>
              <a:gd name="connsiteX116" fmla="*/ 9568501 w 12192000"/>
              <a:gd name="connsiteY116" fmla="*/ 787793 h 3781151"/>
              <a:gd name="connsiteX117" fmla="*/ 9691686 w 12192000"/>
              <a:gd name="connsiteY117" fmla="*/ 738088 h 3781151"/>
              <a:gd name="connsiteX118" fmla="*/ 9728219 w 12192000"/>
              <a:gd name="connsiteY118" fmla="*/ 719921 h 3781151"/>
              <a:gd name="connsiteX119" fmla="*/ 10080661 w 12192000"/>
              <a:gd name="connsiteY119" fmla="*/ 505423 h 3781151"/>
              <a:gd name="connsiteX120" fmla="*/ 10335073 w 12192000"/>
              <a:gd name="connsiteY120" fmla="*/ 523921 h 3781151"/>
              <a:gd name="connsiteX121" fmla="*/ 10593135 w 12192000"/>
              <a:gd name="connsiteY121" fmla="*/ 467427 h 3781151"/>
              <a:gd name="connsiteX122" fmla="*/ 10655931 w 12192000"/>
              <a:gd name="connsiteY122" fmla="*/ 401632 h 3781151"/>
              <a:gd name="connsiteX123" fmla="*/ 10695298 w 12192000"/>
              <a:gd name="connsiteY123" fmla="*/ 391761 h 3781151"/>
              <a:gd name="connsiteX124" fmla="*/ 10761489 w 12192000"/>
              <a:gd name="connsiteY124" fmla="*/ 380170 h 3781151"/>
              <a:gd name="connsiteX125" fmla="*/ 10853610 w 12192000"/>
              <a:gd name="connsiteY125" fmla="*/ 332449 h 3781151"/>
              <a:gd name="connsiteX126" fmla="*/ 11052930 w 12192000"/>
              <a:gd name="connsiteY126" fmla="*/ 280871 h 3781151"/>
              <a:gd name="connsiteX127" fmla="*/ 11359700 w 12192000"/>
              <a:gd name="connsiteY127" fmla="*/ 103854 h 3781151"/>
              <a:gd name="connsiteX128" fmla="*/ 11672425 w 12192000"/>
              <a:gd name="connsiteY128" fmla="*/ 31452 h 3781151"/>
              <a:gd name="connsiteX129" fmla="*/ 11912086 w 12192000"/>
              <a:gd name="connsiteY129" fmla="*/ 45240 h 3781151"/>
              <a:gd name="connsiteX0" fmla="*/ 11912086 w 12192000"/>
              <a:gd name="connsiteY0" fmla="*/ 45240 h 3781151"/>
              <a:gd name="connsiteX1" fmla="*/ 12178353 w 12192000"/>
              <a:gd name="connsiteY1" fmla="*/ 0 h 3781151"/>
              <a:gd name="connsiteX2" fmla="*/ 12192000 w 12192000"/>
              <a:gd name="connsiteY2" fmla="*/ 12672 h 3781151"/>
              <a:gd name="connsiteX3" fmla="*/ 12192000 w 12192000"/>
              <a:gd name="connsiteY3" fmla="*/ 3781151 h 3781151"/>
              <a:gd name="connsiteX4" fmla="*/ 0 w 12192000"/>
              <a:gd name="connsiteY4" fmla="*/ 3781151 h 3781151"/>
              <a:gd name="connsiteX5" fmla="*/ 0 w 12192000"/>
              <a:gd name="connsiteY5" fmla="*/ 3053542 h 3781151"/>
              <a:gd name="connsiteX6" fmla="*/ 8171 w 12192000"/>
              <a:gd name="connsiteY6" fmla="*/ 3051191 h 3781151"/>
              <a:gd name="connsiteX7" fmla="*/ 67297 w 12192000"/>
              <a:gd name="connsiteY7" fmla="*/ 3026485 h 3781151"/>
              <a:gd name="connsiteX8" fmla="*/ 156970 w 12192000"/>
              <a:gd name="connsiteY8" fmla="*/ 3066095 h 3781151"/>
              <a:gd name="connsiteX9" fmla="*/ 191925 w 12192000"/>
              <a:gd name="connsiteY9" fmla="*/ 3069149 h 3781151"/>
              <a:gd name="connsiteX10" fmla="*/ 260901 w 12192000"/>
              <a:gd name="connsiteY10" fmla="*/ 3111386 h 3781151"/>
              <a:gd name="connsiteX11" fmla="*/ 408315 w 12192000"/>
              <a:gd name="connsiteY11" fmla="*/ 2967418 h 3781151"/>
              <a:gd name="connsiteX12" fmla="*/ 658076 w 12192000"/>
              <a:gd name="connsiteY12" fmla="*/ 2930787 h 3781151"/>
              <a:gd name="connsiteX13" fmla="*/ 858103 w 12192000"/>
              <a:gd name="connsiteY13" fmla="*/ 2801941 h 3781151"/>
              <a:gd name="connsiteX14" fmla="*/ 994062 w 12192000"/>
              <a:gd name="connsiteY14" fmla="*/ 2784559 h 3781151"/>
              <a:gd name="connsiteX15" fmla="*/ 1047040 w 12192000"/>
              <a:gd name="connsiteY15" fmla="*/ 2826828 h 3781151"/>
              <a:gd name="connsiteX16" fmla="*/ 1377085 w 12192000"/>
              <a:gd name="connsiteY16" fmla="*/ 2735410 h 3781151"/>
              <a:gd name="connsiteX17" fmla="*/ 1465015 w 12192000"/>
              <a:gd name="connsiteY17" fmla="*/ 2734757 h 3781151"/>
              <a:gd name="connsiteX18" fmla="*/ 1535004 w 12192000"/>
              <a:gd name="connsiteY18" fmla="*/ 2687835 h 3781151"/>
              <a:gd name="connsiteX19" fmla="*/ 1679251 w 12192000"/>
              <a:gd name="connsiteY19" fmla="*/ 2712367 h 3781151"/>
              <a:gd name="connsiteX20" fmla="*/ 1865161 w 12192000"/>
              <a:gd name="connsiteY20" fmla="*/ 2663121 h 3781151"/>
              <a:gd name="connsiteX21" fmla="*/ 1977927 w 12192000"/>
              <a:gd name="connsiteY21" fmla="*/ 2642448 h 3781151"/>
              <a:gd name="connsiteX22" fmla="*/ 2023175 w 12192000"/>
              <a:gd name="connsiteY22" fmla="*/ 2648402 h 3781151"/>
              <a:gd name="connsiteX23" fmla="*/ 2040685 w 12192000"/>
              <a:gd name="connsiteY23" fmla="*/ 2652651 h 3781151"/>
              <a:gd name="connsiteX24" fmla="*/ 2057102 w 12192000"/>
              <a:gd name="connsiteY24" fmla="*/ 2645758 h 3781151"/>
              <a:gd name="connsiteX25" fmla="*/ 2052057 w 12192000"/>
              <a:gd name="connsiteY25" fmla="*/ 2618002 h 3781151"/>
              <a:gd name="connsiteX26" fmla="*/ 2052988 w 12192000"/>
              <a:gd name="connsiteY26" fmla="*/ 2617321 h 3781151"/>
              <a:gd name="connsiteX27" fmla="*/ 2075835 w 12192000"/>
              <a:gd name="connsiteY27" fmla="*/ 2625051 h 3781151"/>
              <a:gd name="connsiteX28" fmla="*/ 2105280 w 12192000"/>
              <a:gd name="connsiteY28" fmla="*/ 2621772 h 3781151"/>
              <a:gd name="connsiteX29" fmla="*/ 2271487 w 12192000"/>
              <a:gd name="connsiteY29" fmla="*/ 2559602 h 3781151"/>
              <a:gd name="connsiteX30" fmla="*/ 2450874 w 12192000"/>
              <a:gd name="connsiteY30" fmla="*/ 2540963 h 3781151"/>
              <a:gd name="connsiteX31" fmla="*/ 2507266 w 12192000"/>
              <a:gd name="connsiteY31" fmla="*/ 2511976 h 3781151"/>
              <a:gd name="connsiteX32" fmla="*/ 2641503 w 12192000"/>
              <a:gd name="connsiteY32" fmla="*/ 2426341 h 3781151"/>
              <a:gd name="connsiteX33" fmla="*/ 2817182 w 12192000"/>
              <a:gd name="connsiteY33" fmla="*/ 2265557 h 3781151"/>
              <a:gd name="connsiteX34" fmla="*/ 2957554 w 12192000"/>
              <a:gd name="connsiteY34" fmla="*/ 2180877 h 3781151"/>
              <a:gd name="connsiteX35" fmla="*/ 3003677 w 12192000"/>
              <a:gd name="connsiteY35" fmla="*/ 2154878 h 3781151"/>
              <a:gd name="connsiteX36" fmla="*/ 3046876 w 12192000"/>
              <a:gd name="connsiteY36" fmla="*/ 2081296 h 3781151"/>
              <a:gd name="connsiteX37" fmla="*/ 3303290 w 12192000"/>
              <a:gd name="connsiteY37" fmla="*/ 1995084 h 3781151"/>
              <a:gd name="connsiteX38" fmla="*/ 3395602 w 12192000"/>
              <a:gd name="connsiteY38" fmla="*/ 1893639 h 3781151"/>
              <a:gd name="connsiteX39" fmla="*/ 3430100 w 12192000"/>
              <a:gd name="connsiteY39" fmla="*/ 1867444 h 3781151"/>
              <a:gd name="connsiteX40" fmla="*/ 3437914 w 12192000"/>
              <a:gd name="connsiteY40" fmla="*/ 1869491 h 3781151"/>
              <a:gd name="connsiteX41" fmla="*/ 3438972 w 12192000"/>
              <a:gd name="connsiteY41" fmla="*/ 1871208 h 3781151"/>
              <a:gd name="connsiteX42" fmla="*/ 3547723 w 12192000"/>
              <a:gd name="connsiteY42" fmla="*/ 1831216 h 3781151"/>
              <a:gd name="connsiteX43" fmla="*/ 3572350 w 12192000"/>
              <a:gd name="connsiteY43" fmla="*/ 1826069 h 3781151"/>
              <a:gd name="connsiteX44" fmla="*/ 3575291 w 12192000"/>
              <a:gd name="connsiteY44" fmla="*/ 1827289 h 3781151"/>
              <a:gd name="connsiteX45" fmla="*/ 3595183 w 12192000"/>
              <a:gd name="connsiteY45" fmla="*/ 1816299 h 3781151"/>
              <a:gd name="connsiteX46" fmla="*/ 3611353 w 12192000"/>
              <a:gd name="connsiteY46" fmla="*/ 1798929 h 3781151"/>
              <a:gd name="connsiteX47" fmla="*/ 3825586 w 12192000"/>
              <a:gd name="connsiteY47" fmla="*/ 1798552 h 3781151"/>
              <a:gd name="connsiteX48" fmla="*/ 4166327 w 12192000"/>
              <a:gd name="connsiteY48" fmla="*/ 1747015 h 3781151"/>
              <a:gd name="connsiteX49" fmla="*/ 4437661 w 12192000"/>
              <a:gd name="connsiteY49" fmla="*/ 1663068 h 3781151"/>
              <a:gd name="connsiteX50" fmla="*/ 4510862 w 12192000"/>
              <a:gd name="connsiteY50" fmla="*/ 1665514 h 3781151"/>
              <a:gd name="connsiteX51" fmla="*/ 4573217 w 12192000"/>
              <a:gd name="connsiteY51" fmla="*/ 1633854 h 3781151"/>
              <a:gd name="connsiteX52" fmla="*/ 4605137 w 12192000"/>
              <a:gd name="connsiteY52" fmla="*/ 1644474 h 3781151"/>
              <a:gd name="connsiteX53" fmla="*/ 4623509 w 12192000"/>
              <a:gd name="connsiteY53" fmla="*/ 1643919 h 3781151"/>
              <a:gd name="connsiteX54" fmla="*/ 4629310 w 12192000"/>
              <a:gd name="connsiteY54" fmla="*/ 1653854 h 3781151"/>
              <a:gd name="connsiteX55" fmla="*/ 4657404 w 12192000"/>
              <a:gd name="connsiteY55" fmla="*/ 1660247 h 3781151"/>
              <a:gd name="connsiteX56" fmla="*/ 4691044 w 12192000"/>
              <a:gd name="connsiteY56" fmla="*/ 1656408 h 3781151"/>
              <a:gd name="connsiteX57" fmla="*/ 4850032 w 12192000"/>
              <a:gd name="connsiteY57" fmla="*/ 1626917 h 3781151"/>
              <a:gd name="connsiteX58" fmla="*/ 4945654 w 12192000"/>
              <a:gd name="connsiteY58" fmla="*/ 1615689 h 3781151"/>
              <a:gd name="connsiteX59" fmla="*/ 4982770 w 12192000"/>
              <a:gd name="connsiteY59" fmla="*/ 1621504 h 3781151"/>
              <a:gd name="connsiteX60" fmla="*/ 5034068 w 12192000"/>
              <a:gd name="connsiteY60" fmla="*/ 1622846 h 3781151"/>
              <a:gd name="connsiteX61" fmla="*/ 5157133 w 12192000"/>
              <a:gd name="connsiteY61" fmla="*/ 1608775 h 3781151"/>
              <a:gd name="connsiteX62" fmla="*/ 5331645 w 12192000"/>
              <a:gd name="connsiteY62" fmla="*/ 1590152 h 3781151"/>
              <a:gd name="connsiteX63" fmla="*/ 5339977 w 12192000"/>
              <a:gd name="connsiteY63" fmla="*/ 1596841 h 3781151"/>
              <a:gd name="connsiteX64" fmla="*/ 5400314 w 12192000"/>
              <a:gd name="connsiteY64" fmla="*/ 1588177 h 3781151"/>
              <a:gd name="connsiteX65" fmla="*/ 5607257 w 12192000"/>
              <a:gd name="connsiteY65" fmla="*/ 1505972 h 3781151"/>
              <a:gd name="connsiteX66" fmla="*/ 5725292 w 12192000"/>
              <a:gd name="connsiteY66" fmla="*/ 1490473 h 3781151"/>
              <a:gd name="connsiteX67" fmla="*/ 5767898 w 12192000"/>
              <a:gd name="connsiteY67" fmla="*/ 1493335 h 3781151"/>
              <a:gd name="connsiteX68" fmla="*/ 5839240 w 12192000"/>
              <a:gd name="connsiteY68" fmla="*/ 1497610 h 3781151"/>
              <a:gd name="connsiteX69" fmla="*/ 5905402 w 12192000"/>
              <a:gd name="connsiteY69" fmla="*/ 1514878 h 3781151"/>
              <a:gd name="connsiteX70" fmla="*/ 5964698 w 12192000"/>
              <a:gd name="connsiteY70" fmla="*/ 1489113 h 3781151"/>
              <a:gd name="connsiteX71" fmla="*/ 6017881 w 12192000"/>
              <a:gd name="connsiteY71" fmla="*/ 1478726 h 3781151"/>
              <a:gd name="connsiteX72" fmla="*/ 6023244 w 12192000"/>
              <a:gd name="connsiteY72" fmla="*/ 1485861 h 3781151"/>
              <a:gd name="connsiteX73" fmla="*/ 6030193 w 12192000"/>
              <a:gd name="connsiteY73" fmla="*/ 1485330 h 3781151"/>
              <a:gd name="connsiteX74" fmla="*/ 6032755 w 12192000"/>
              <a:gd name="connsiteY74" fmla="*/ 1476614 h 3781151"/>
              <a:gd name="connsiteX75" fmla="*/ 6114491 w 12192000"/>
              <a:gd name="connsiteY75" fmla="*/ 1435020 h 3781151"/>
              <a:gd name="connsiteX76" fmla="*/ 6228089 w 12192000"/>
              <a:gd name="connsiteY76" fmla="*/ 1392213 h 3781151"/>
              <a:gd name="connsiteX77" fmla="*/ 6266132 w 12192000"/>
              <a:gd name="connsiteY77" fmla="*/ 1396181 h 3781151"/>
              <a:gd name="connsiteX78" fmla="*/ 6266284 w 12192000"/>
              <a:gd name="connsiteY78" fmla="*/ 1396172 h 3781151"/>
              <a:gd name="connsiteX79" fmla="*/ 6267815 w 12192000"/>
              <a:gd name="connsiteY79" fmla="*/ 1401423 h 3781151"/>
              <a:gd name="connsiteX80" fmla="*/ 6277660 w 12192000"/>
              <a:gd name="connsiteY80" fmla="*/ 1400632 h 3781151"/>
              <a:gd name="connsiteX81" fmla="*/ 6290206 w 12192000"/>
              <a:gd name="connsiteY81" fmla="*/ 1395045 h 3781151"/>
              <a:gd name="connsiteX82" fmla="*/ 6318021 w 12192000"/>
              <a:gd name="connsiteY82" fmla="*/ 1401415 h 3781151"/>
              <a:gd name="connsiteX83" fmla="*/ 6319318 w 12192000"/>
              <a:gd name="connsiteY83" fmla="*/ 1402047 h 3781151"/>
              <a:gd name="connsiteX84" fmla="*/ 6391161 w 12192000"/>
              <a:gd name="connsiteY84" fmla="*/ 1439443 h 3781151"/>
              <a:gd name="connsiteX85" fmla="*/ 6458507 w 12192000"/>
              <a:gd name="connsiteY85" fmla="*/ 1506631 h 3781151"/>
              <a:gd name="connsiteX86" fmla="*/ 6567007 w 12192000"/>
              <a:gd name="connsiteY86" fmla="*/ 1543856 h 3781151"/>
              <a:gd name="connsiteX87" fmla="*/ 6607554 w 12192000"/>
              <a:gd name="connsiteY87" fmla="*/ 1553791 h 3781151"/>
              <a:gd name="connsiteX88" fmla="*/ 6731017 w 12192000"/>
              <a:gd name="connsiteY88" fmla="*/ 1571341 h 3781151"/>
              <a:gd name="connsiteX89" fmla="*/ 6734116 w 12192000"/>
              <a:gd name="connsiteY89" fmla="*/ 1568435 h 3781151"/>
              <a:gd name="connsiteX90" fmla="*/ 6918249 w 12192000"/>
              <a:gd name="connsiteY90" fmla="*/ 1468691 h 3781151"/>
              <a:gd name="connsiteX91" fmla="*/ 7067518 w 12192000"/>
              <a:gd name="connsiteY91" fmla="*/ 1422257 h 3781151"/>
              <a:gd name="connsiteX92" fmla="*/ 7124203 w 12192000"/>
              <a:gd name="connsiteY92" fmla="*/ 1416853 h 3781151"/>
              <a:gd name="connsiteX93" fmla="*/ 7218949 w 12192000"/>
              <a:gd name="connsiteY93" fmla="*/ 1407112 h 3781151"/>
              <a:gd name="connsiteX94" fmla="*/ 7298895 w 12192000"/>
              <a:gd name="connsiteY94" fmla="*/ 1427110 h 3781151"/>
              <a:gd name="connsiteX95" fmla="*/ 7374497 w 12192000"/>
              <a:gd name="connsiteY95" fmla="*/ 1408155 h 3781151"/>
              <a:gd name="connsiteX96" fmla="*/ 7380250 w 12192000"/>
              <a:gd name="connsiteY96" fmla="*/ 1368474 h 3781151"/>
              <a:gd name="connsiteX97" fmla="*/ 7464957 w 12192000"/>
              <a:gd name="connsiteY97" fmla="*/ 1359648 h 3781151"/>
              <a:gd name="connsiteX98" fmla="*/ 7594747 w 12192000"/>
              <a:gd name="connsiteY98" fmla="*/ 1350130 h 3781151"/>
              <a:gd name="connsiteX99" fmla="*/ 7666555 w 12192000"/>
              <a:gd name="connsiteY99" fmla="*/ 1335529 h 3781151"/>
              <a:gd name="connsiteX100" fmla="*/ 7866007 w 12192000"/>
              <a:gd name="connsiteY100" fmla="*/ 1305544 h 3781151"/>
              <a:gd name="connsiteX101" fmla="*/ 8068308 w 12192000"/>
              <a:gd name="connsiteY101" fmla="*/ 1283051 h 3781151"/>
              <a:gd name="connsiteX102" fmla="*/ 8202385 w 12192000"/>
              <a:gd name="connsiteY102" fmla="*/ 1312300 h 3781151"/>
              <a:gd name="connsiteX103" fmla="*/ 8367138 w 12192000"/>
              <a:gd name="connsiteY103" fmla="*/ 1289211 h 3781151"/>
              <a:gd name="connsiteX104" fmla="*/ 8396799 w 12192000"/>
              <a:gd name="connsiteY104" fmla="*/ 1291584 h 3781151"/>
              <a:gd name="connsiteX105" fmla="*/ 8431415 w 12192000"/>
              <a:gd name="connsiteY105" fmla="*/ 1275098 h 3781151"/>
              <a:gd name="connsiteX106" fmla="*/ 8569515 w 12192000"/>
              <a:gd name="connsiteY106" fmla="*/ 1207037 h 3781151"/>
              <a:gd name="connsiteX107" fmla="*/ 8672452 w 12192000"/>
              <a:gd name="connsiteY107" fmla="*/ 1135782 h 3781151"/>
              <a:gd name="connsiteX108" fmla="*/ 8824768 w 12192000"/>
              <a:gd name="connsiteY108" fmla="*/ 1121217 h 3781151"/>
              <a:gd name="connsiteX109" fmla="*/ 8909609 w 12192000"/>
              <a:gd name="connsiteY109" fmla="*/ 1087532 h 3781151"/>
              <a:gd name="connsiteX110" fmla="*/ 9036318 w 12192000"/>
              <a:gd name="connsiteY110" fmla="*/ 994500 h 3781151"/>
              <a:gd name="connsiteX111" fmla="*/ 9230382 w 12192000"/>
              <a:gd name="connsiteY111" fmla="*/ 955654 h 3781151"/>
              <a:gd name="connsiteX112" fmla="*/ 9286437 w 12192000"/>
              <a:gd name="connsiteY112" fmla="*/ 997858 h 3781151"/>
              <a:gd name="connsiteX113" fmla="*/ 9349089 w 12192000"/>
              <a:gd name="connsiteY113" fmla="*/ 1015184 h 3781151"/>
              <a:gd name="connsiteX114" fmla="*/ 9347314 w 12192000"/>
              <a:gd name="connsiteY114" fmla="*/ 933744 h 3781151"/>
              <a:gd name="connsiteX115" fmla="*/ 9492995 w 12192000"/>
              <a:gd name="connsiteY115" fmla="*/ 830749 h 3781151"/>
              <a:gd name="connsiteX116" fmla="*/ 9568501 w 12192000"/>
              <a:gd name="connsiteY116" fmla="*/ 787793 h 3781151"/>
              <a:gd name="connsiteX117" fmla="*/ 9691686 w 12192000"/>
              <a:gd name="connsiteY117" fmla="*/ 738088 h 3781151"/>
              <a:gd name="connsiteX118" fmla="*/ 9728219 w 12192000"/>
              <a:gd name="connsiteY118" fmla="*/ 719921 h 3781151"/>
              <a:gd name="connsiteX119" fmla="*/ 10080661 w 12192000"/>
              <a:gd name="connsiteY119" fmla="*/ 505423 h 3781151"/>
              <a:gd name="connsiteX120" fmla="*/ 10335073 w 12192000"/>
              <a:gd name="connsiteY120" fmla="*/ 523921 h 3781151"/>
              <a:gd name="connsiteX121" fmla="*/ 10593135 w 12192000"/>
              <a:gd name="connsiteY121" fmla="*/ 467427 h 3781151"/>
              <a:gd name="connsiteX122" fmla="*/ 10655931 w 12192000"/>
              <a:gd name="connsiteY122" fmla="*/ 401632 h 3781151"/>
              <a:gd name="connsiteX123" fmla="*/ 10695298 w 12192000"/>
              <a:gd name="connsiteY123" fmla="*/ 391761 h 3781151"/>
              <a:gd name="connsiteX124" fmla="*/ 10761489 w 12192000"/>
              <a:gd name="connsiteY124" fmla="*/ 380170 h 3781151"/>
              <a:gd name="connsiteX125" fmla="*/ 10853610 w 12192000"/>
              <a:gd name="connsiteY125" fmla="*/ 332449 h 3781151"/>
              <a:gd name="connsiteX126" fmla="*/ 11052930 w 12192000"/>
              <a:gd name="connsiteY126" fmla="*/ 280871 h 3781151"/>
              <a:gd name="connsiteX127" fmla="*/ 11359700 w 12192000"/>
              <a:gd name="connsiteY127" fmla="*/ 158445 h 3781151"/>
              <a:gd name="connsiteX128" fmla="*/ 11672425 w 12192000"/>
              <a:gd name="connsiteY128" fmla="*/ 31452 h 3781151"/>
              <a:gd name="connsiteX129" fmla="*/ 11912086 w 12192000"/>
              <a:gd name="connsiteY129" fmla="*/ 45240 h 3781151"/>
              <a:gd name="connsiteX0" fmla="*/ 11912086 w 12192000"/>
              <a:gd name="connsiteY0" fmla="*/ 45240 h 3781151"/>
              <a:gd name="connsiteX1" fmla="*/ 12178353 w 12192000"/>
              <a:gd name="connsiteY1" fmla="*/ 0 h 3781151"/>
              <a:gd name="connsiteX2" fmla="*/ 12192000 w 12192000"/>
              <a:gd name="connsiteY2" fmla="*/ 12672 h 3781151"/>
              <a:gd name="connsiteX3" fmla="*/ 12192000 w 12192000"/>
              <a:gd name="connsiteY3" fmla="*/ 3781151 h 3781151"/>
              <a:gd name="connsiteX4" fmla="*/ 0 w 12192000"/>
              <a:gd name="connsiteY4" fmla="*/ 3781151 h 3781151"/>
              <a:gd name="connsiteX5" fmla="*/ 0 w 12192000"/>
              <a:gd name="connsiteY5" fmla="*/ 3053542 h 3781151"/>
              <a:gd name="connsiteX6" fmla="*/ 8171 w 12192000"/>
              <a:gd name="connsiteY6" fmla="*/ 3051191 h 3781151"/>
              <a:gd name="connsiteX7" fmla="*/ 67297 w 12192000"/>
              <a:gd name="connsiteY7" fmla="*/ 3026485 h 3781151"/>
              <a:gd name="connsiteX8" fmla="*/ 156970 w 12192000"/>
              <a:gd name="connsiteY8" fmla="*/ 3066095 h 3781151"/>
              <a:gd name="connsiteX9" fmla="*/ 191925 w 12192000"/>
              <a:gd name="connsiteY9" fmla="*/ 3069149 h 3781151"/>
              <a:gd name="connsiteX10" fmla="*/ 260901 w 12192000"/>
              <a:gd name="connsiteY10" fmla="*/ 3111386 h 3781151"/>
              <a:gd name="connsiteX11" fmla="*/ 408315 w 12192000"/>
              <a:gd name="connsiteY11" fmla="*/ 2967418 h 3781151"/>
              <a:gd name="connsiteX12" fmla="*/ 658076 w 12192000"/>
              <a:gd name="connsiteY12" fmla="*/ 2930787 h 3781151"/>
              <a:gd name="connsiteX13" fmla="*/ 858103 w 12192000"/>
              <a:gd name="connsiteY13" fmla="*/ 2801941 h 3781151"/>
              <a:gd name="connsiteX14" fmla="*/ 994062 w 12192000"/>
              <a:gd name="connsiteY14" fmla="*/ 2784559 h 3781151"/>
              <a:gd name="connsiteX15" fmla="*/ 1047040 w 12192000"/>
              <a:gd name="connsiteY15" fmla="*/ 2826828 h 3781151"/>
              <a:gd name="connsiteX16" fmla="*/ 1377085 w 12192000"/>
              <a:gd name="connsiteY16" fmla="*/ 2735410 h 3781151"/>
              <a:gd name="connsiteX17" fmla="*/ 1465015 w 12192000"/>
              <a:gd name="connsiteY17" fmla="*/ 2734757 h 3781151"/>
              <a:gd name="connsiteX18" fmla="*/ 1535004 w 12192000"/>
              <a:gd name="connsiteY18" fmla="*/ 2687835 h 3781151"/>
              <a:gd name="connsiteX19" fmla="*/ 1679251 w 12192000"/>
              <a:gd name="connsiteY19" fmla="*/ 2712367 h 3781151"/>
              <a:gd name="connsiteX20" fmla="*/ 1865161 w 12192000"/>
              <a:gd name="connsiteY20" fmla="*/ 2663121 h 3781151"/>
              <a:gd name="connsiteX21" fmla="*/ 1977927 w 12192000"/>
              <a:gd name="connsiteY21" fmla="*/ 2642448 h 3781151"/>
              <a:gd name="connsiteX22" fmla="*/ 2023175 w 12192000"/>
              <a:gd name="connsiteY22" fmla="*/ 2648402 h 3781151"/>
              <a:gd name="connsiteX23" fmla="*/ 2040685 w 12192000"/>
              <a:gd name="connsiteY23" fmla="*/ 2652651 h 3781151"/>
              <a:gd name="connsiteX24" fmla="*/ 2057102 w 12192000"/>
              <a:gd name="connsiteY24" fmla="*/ 2645758 h 3781151"/>
              <a:gd name="connsiteX25" fmla="*/ 2052057 w 12192000"/>
              <a:gd name="connsiteY25" fmla="*/ 2618002 h 3781151"/>
              <a:gd name="connsiteX26" fmla="*/ 2052988 w 12192000"/>
              <a:gd name="connsiteY26" fmla="*/ 2617321 h 3781151"/>
              <a:gd name="connsiteX27" fmla="*/ 2075835 w 12192000"/>
              <a:gd name="connsiteY27" fmla="*/ 2625051 h 3781151"/>
              <a:gd name="connsiteX28" fmla="*/ 2105280 w 12192000"/>
              <a:gd name="connsiteY28" fmla="*/ 2621772 h 3781151"/>
              <a:gd name="connsiteX29" fmla="*/ 2271487 w 12192000"/>
              <a:gd name="connsiteY29" fmla="*/ 2559602 h 3781151"/>
              <a:gd name="connsiteX30" fmla="*/ 2450874 w 12192000"/>
              <a:gd name="connsiteY30" fmla="*/ 2540963 h 3781151"/>
              <a:gd name="connsiteX31" fmla="*/ 2507266 w 12192000"/>
              <a:gd name="connsiteY31" fmla="*/ 2511976 h 3781151"/>
              <a:gd name="connsiteX32" fmla="*/ 2641503 w 12192000"/>
              <a:gd name="connsiteY32" fmla="*/ 2426341 h 3781151"/>
              <a:gd name="connsiteX33" fmla="*/ 2817182 w 12192000"/>
              <a:gd name="connsiteY33" fmla="*/ 2265557 h 3781151"/>
              <a:gd name="connsiteX34" fmla="*/ 2957554 w 12192000"/>
              <a:gd name="connsiteY34" fmla="*/ 2180877 h 3781151"/>
              <a:gd name="connsiteX35" fmla="*/ 3003677 w 12192000"/>
              <a:gd name="connsiteY35" fmla="*/ 2154878 h 3781151"/>
              <a:gd name="connsiteX36" fmla="*/ 3046876 w 12192000"/>
              <a:gd name="connsiteY36" fmla="*/ 2081296 h 3781151"/>
              <a:gd name="connsiteX37" fmla="*/ 3303290 w 12192000"/>
              <a:gd name="connsiteY37" fmla="*/ 1995084 h 3781151"/>
              <a:gd name="connsiteX38" fmla="*/ 3395602 w 12192000"/>
              <a:gd name="connsiteY38" fmla="*/ 1893639 h 3781151"/>
              <a:gd name="connsiteX39" fmla="*/ 3430100 w 12192000"/>
              <a:gd name="connsiteY39" fmla="*/ 1867444 h 3781151"/>
              <a:gd name="connsiteX40" fmla="*/ 3437914 w 12192000"/>
              <a:gd name="connsiteY40" fmla="*/ 1869491 h 3781151"/>
              <a:gd name="connsiteX41" fmla="*/ 3438972 w 12192000"/>
              <a:gd name="connsiteY41" fmla="*/ 1871208 h 3781151"/>
              <a:gd name="connsiteX42" fmla="*/ 3547723 w 12192000"/>
              <a:gd name="connsiteY42" fmla="*/ 1831216 h 3781151"/>
              <a:gd name="connsiteX43" fmla="*/ 3572350 w 12192000"/>
              <a:gd name="connsiteY43" fmla="*/ 1826069 h 3781151"/>
              <a:gd name="connsiteX44" fmla="*/ 3575291 w 12192000"/>
              <a:gd name="connsiteY44" fmla="*/ 1827289 h 3781151"/>
              <a:gd name="connsiteX45" fmla="*/ 3595183 w 12192000"/>
              <a:gd name="connsiteY45" fmla="*/ 1816299 h 3781151"/>
              <a:gd name="connsiteX46" fmla="*/ 3611353 w 12192000"/>
              <a:gd name="connsiteY46" fmla="*/ 1798929 h 3781151"/>
              <a:gd name="connsiteX47" fmla="*/ 3825586 w 12192000"/>
              <a:gd name="connsiteY47" fmla="*/ 1798552 h 3781151"/>
              <a:gd name="connsiteX48" fmla="*/ 4166327 w 12192000"/>
              <a:gd name="connsiteY48" fmla="*/ 1747015 h 3781151"/>
              <a:gd name="connsiteX49" fmla="*/ 4437661 w 12192000"/>
              <a:gd name="connsiteY49" fmla="*/ 1663068 h 3781151"/>
              <a:gd name="connsiteX50" fmla="*/ 4510862 w 12192000"/>
              <a:gd name="connsiteY50" fmla="*/ 1665514 h 3781151"/>
              <a:gd name="connsiteX51" fmla="*/ 4573217 w 12192000"/>
              <a:gd name="connsiteY51" fmla="*/ 1633854 h 3781151"/>
              <a:gd name="connsiteX52" fmla="*/ 4605137 w 12192000"/>
              <a:gd name="connsiteY52" fmla="*/ 1644474 h 3781151"/>
              <a:gd name="connsiteX53" fmla="*/ 4623509 w 12192000"/>
              <a:gd name="connsiteY53" fmla="*/ 1643919 h 3781151"/>
              <a:gd name="connsiteX54" fmla="*/ 4629310 w 12192000"/>
              <a:gd name="connsiteY54" fmla="*/ 1653854 h 3781151"/>
              <a:gd name="connsiteX55" fmla="*/ 4657404 w 12192000"/>
              <a:gd name="connsiteY55" fmla="*/ 1660247 h 3781151"/>
              <a:gd name="connsiteX56" fmla="*/ 4691044 w 12192000"/>
              <a:gd name="connsiteY56" fmla="*/ 1656408 h 3781151"/>
              <a:gd name="connsiteX57" fmla="*/ 4850032 w 12192000"/>
              <a:gd name="connsiteY57" fmla="*/ 1626917 h 3781151"/>
              <a:gd name="connsiteX58" fmla="*/ 4945654 w 12192000"/>
              <a:gd name="connsiteY58" fmla="*/ 1615689 h 3781151"/>
              <a:gd name="connsiteX59" fmla="*/ 4982770 w 12192000"/>
              <a:gd name="connsiteY59" fmla="*/ 1621504 h 3781151"/>
              <a:gd name="connsiteX60" fmla="*/ 5034068 w 12192000"/>
              <a:gd name="connsiteY60" fmla="*/ 1622846 h 3781151"/>
              <a:gd name="connsiteX61" fmla="*/ 5157133 w 12192000"/>
              <a:gd name="connsiteY61" fmla="*/ 1608775 h 3781151"/>
              <a:gd name="connsiteX62" fmla="*/ 5331645 w 12192000"/>
              <a:gd name="connsiteY62" fmla="*/ 1590152 h 3781151"/>
              <a:gd name="connsiteX63" fmla="*/ 5339977 w 12192000"/>
              <a:gd name="connsiteY63" fmla="*/ 1596841 h 3781151"/>
              <a:gd name="connsiteX64" fmla="*/ 5400314 w 12192000"/>
              <a:gd name="connsiteY64" fmla="*/ 1588177 h 3781151"/>
              <a:gd name="connsiteX65" fmla="*/ 5607257 w 12192000"/>
              <a:gd name="connsiteY65" fmla="*/ 1505972 h 3781151"/>
              <a:gd name="connsiteX66" fmla="*/ 5725292 w 12192000"/>
              <a:gd name="connsiteY66" fmla="*/ 1490473 h 3781151"/>
              <a:gd name="connsiteX67" fmla="*/ 5767898 w 12192000"/>
              <a:gd name="connsiteY67" fmla="*/ 1493335 h 3781151"/>
              <a:gd name="connsiteX68" fmla="*/ 5839240 w 12192000"/>
              <a:gd name="connsiteY68" fmla="*/ 1497610 h 3781151"/>
              <a:gd name="connsiteX69" fmla="*/ 5905402 w 12192000"/>
              <a:gd name="connsiteY69" fmla="*/ 1514878 h 3781151"/>
              <a:gd name="connsiteX70" fmla="*/ 5964698 w 12192000"/>
              <a:gd name="connsiteY70" fmla="*/ 1489113 h 3781151"/>
              <a:gd name="connsiteX71" fmla="*/ 6017881 w 12192000"/>
              <a:gd name="connsiteY71" fmla="*/ 1478726 h 3781151"/>
              <a:gd name="connsiteX72" fmla="*/ 6023244 w 12192000"/>
              <a:gd name="connsiteY72" fmla="*/ 1485861 h 3781151"/>
              <a:gd name="connsiteX73" fmla="*/ 6030193 w 12192000"/>
              <a:gd name="connsiteY73" fmla="*/ 1485330 h 3781151"/>
              <a:gd name="connsiteX74" fmla="*/ 6032755 w 12192000"/>
              <a:gd name="connsiteY74" fmla="*/ 1476614 h 3781151"/>
              <a:gd name="connsiteX75" fmla="*/ 6114491 w 12192000"/>
              <a:gd name="connsiteY75" fmla="*/ 1435020 h 3781151"/>
              <a:gd name="connsiteX76" fmla="*/ 6228089 w 12192000"/>
              <a:gd name="connsiteY76" fmla="*/ 1392213 h 3781151"/>
              <a:gd name="connsiteX77" fmla="*/ 6266132 w 12192000"/>
              <a:gd name="connsiteY77" fmla="*/ 1396181 h 3781151"/>
              <a:gd name="connsiteX78" fmla="*/ 6266284 w 12192000"/>
              <a:gd name="connsiteY78" fmla="*/ 1396172 h 3781151"/>
              <a:gd name="connsiteX79" fmla="*/ 6267815 w 12192000"/>
              <a:gd name="connsiteY79" fmla="*/ 1401423 h 3781151"/>
              <a:gd name="connsiteX80" fmla="*/ 6277660 w 12192000"/>
              <a:gd name="connsiteY80" fmla="*/ 1400632 h 3781151"/>
              <a:gd name="connsiteX81" fmla="*/ 6290206 w 12192000"/>
              <a:gd name="connsiteY81" fmla="*/ 1395045 h 3781151"/>
              <a:gd name="connsiteX82" fmla="*/ 6318021 w 12192000"/>
              <a:gd name="connsiteY82" fmla="*/ 1401415 h 3781151"/>
              <a:gd name="connsiteX83" fmla="*/ 6319318 w 12192000"/>
              <a:gd name="connsiteY83" fmla="*/ 1402047 h 3781151"/>
              <a:gd name="connsiteX84" fmla="*/ 6391161 w 12192000"/>
              <a:gd name="connsiteY84" fmla="*/ 1439443 h 3781151"/>
              <a:gd name="connsiteX85" fmla="*/ 6458507 w 12192000"/>
              <a:gd name="connsiteY85" fmla="*/ 1506631 h 3781151"/>
              <a:gd name="connsiteX86" fmla="*/ 6567007 w 12192000"/>
              <a:gd name="connsiteY86" fmla="*/ 1543856 h 3781151"/>
              <a:gd name="connsiteX87" fmla="*/ 6607554 w 12192000"/>
              <a:gd name="connsiteY87" fmla="*/ 1553791 h 3781151"/>
              <a:gd name="connsiteX88" fmla="*/ 6731017 w 12192000"/>
              <a:gd name="connsiteY88" fmla="*/ 1571341 h 3781151"/>
              <a:gd name="connsiteX89" fmla="*/ 6734116 w 12192000"/>
              <a:gd name="connsiteY89" fmla="*/ 1568435 h 3781151"/>
              <a:gd name="connsiteX90" fmla="*/ 6918249 w 12192000"/>
              <a:gd name="connsiteY90" fmla="*/ 1468691 h 3781151"/>
              <a:gd name="connsiteX91" fmla="*/ 7067518 w 12192000"/>
              <a:gd name="connsiteY91" fmla="*/ 1422257 h 3781151"/>
              <a:gd name="connsiteX92" fmla="*/ 7124203 w 12192000"/>
              <a:gd name="connsiteY92" fmla="*/ 1416853 h 3781151"/>
              <a:gd name="connsiteX93" fmla="*/ 7218949 w 12192000"/>
              <a:gd name="connsiteY93" fmla="*/ 1407112 h 3781151"/>
              <a:gd name="connsiteX94" fmla="*/ 7298895 w 12192000"/>
              <a:gd name="connsiteY94" fmla="*/ 1427110 h 3781151"/>
              <a:gd name="connsiteX95" fmla="*/ 7374497 w 12192000"/>
              <a:gd name="connsiteY95" fmla="*/ 1408155 h 3781151"/>
              <a:gd name="connsiteX96" fmla="*/ 7380250 w 12192000"/>
              <a:gd name="connsiteY96" fmla="*/ 1368474 h 3781151"/>
              <a:gd name="connsiteX97" fmla="*/ 7464957 w 12192000"/>
              <a:gd name="connsiteY97" fmla="*/ 1359648 h 3781151"/>
              <a:gd name="connsiteX98" fmla="*/ 7594747 w 12192000"/>
              <a:gd name="connsiteY98" fmla="*/ 1350130 h 3781151"/>
              <a:gd name="connsiteX99" fmla="*/ 7666555 w 12192000"/>
              <a:gd name="connsiteY99" fmla="*/ 1335529 h 3781151"/>
              <a:gd name="connsiteX100" fmla="*/ 7866007 w 12192000"/>
              <a:gd name="connsiteY100" fmla="*/ 1305544 h 3781151"/>
              <a:gd name="connsiteX101" fmla="*/ 8068308 w 12192000"/>
              <a:gd name="connsiteY101" fmla="*/ 1283051 h 3781151"/>
              <a:gd name="connsiteX102" fmla="*/ 8202385 w 12192000"/>
              <a:gd name="connsiteY102" fmla="*/ 1312300 h 3781151"/>
              <a:gd name="connsiteX103" fmla="*/ 8367138 w 12192000"/>
              <a:gd name="connsiteY103" fmla="*/ 1289211 h 3781151"/>
              <a:gd name="connsiteX104" fmla="*/ 8396799 w 12192000"/>
              <a:gd name="connsiteY104" fmla="*/ 1291584 h 3781151"/>
              <a:gd name="connsiteX105" fmla="*/ 8431415 w 12192000"/>
              <a:gd name="connsiteY105" fmla="*/ 1275098 h 3781151"/>
              <a:gd name="connsiteX106" fmla="*/ 8569515 w 12192000"/>
              <a:gd name="connsiteY106" fmla="*/ 1207037 h 3781151"/>
              <a:gd name="connsiteX107" fmla="*/ 8672452 w 12192000"/>
              <a:gd name="connsiteY107" fmla="*/ 1135782 h 3781151"/>
              <a:gd name="connsiteX108" fmla="*/ 8824768 w 12192000"/>
              <a:gd name="connsiteY108" fmla="*/ 1121217 h 3781151"/>
              <a:gd name="connsiteX109" fmla="*/ 8909609 w 12192000"/>
              <a:gd name="connsiteY109" fmla="*/ 1087532 h 3781151"/>
              <a:gd name="connsiteX110" fmla="*/ 9036318 w 12192000"/>
              <a:gd name="connsiteY110" fmla="*/ 994500 h 3781151"/>
              <a:gd name="connsiteX111" fmla="*/ 9230382 w 12192000"/>
              <a:gd name="connsiteY111" fmla="*/ 955654 h 3781151"/>
              <a:gd name="connsiteX112" fmla="*/ 9286437 w 12192000"/>
              <a:gd name="connsiteY112" fmla="*/ 997858 h 3781151"/>
              <a:gd name="connsiteX113" fmla="*/ 9349089 w 12192000"/>
              <a:gd name="connsiteY113" fmla="*/ 1015184 h 3781151"/>
              <a:gd name="connsiteX114" fmla="*/ 9347314 w 12192000"/>
              <a:gd name="connsiteY114" fmla="*/ 933744 h 3781151"/>
              <a:gd name="connsiteX115" fmla="*/ 9492995 w 12192000"/>
              <a:gd name="connsiteY115" fmla="*/ 830749 h 3781151"/>
              <a:gd name="connsiteX116" fmla="*/ 9568501 w 12192000"/>
              <a:gd name="connsiteY116" fmla="*/ 787793 h 3781151"/>
              <a:gd name="connsiteX117" fmla="*/ 9691686 w 12192000"/>
              <a:gd name="connsiteY117" fmla="*/ 738088 h 3781151"/>
              <a:gd name="connsiteX118" fmla="*/ 9728219 w 12192000"/>
              <a:gd name="connsiteY118" fmla="*/ 719921 h 3781151"/>
              <a:gd name="connsiteX119" fmla="*/ 10080661 w 12192000"/>
              <a:gd name="connsiteY119" fmla="*/ 505423 h 3781151"/>
              <a:gd name="connsiteX120" fmla="*/ 10335073 w 12192000"/>
              <a:gd name="connsiteY120" fmla="*/ 523921 h 3781151"/>
              <a:gd name="connsiteX121" fmla="*/ 10593135 w 12192000"/>
              <a:gd name="connsiteY121" fmla="*/ 467427 h 3781151"/>
              <a:gd name="connsiteX122" fmla="*/ 10655931 w 12192000"/>
              <a:gd name="connsiteY122" fmla="*/ 401632 h 3781151"/>
              <a:gd name="connsiteX123" fmla="*/ 10695298 w 12192000"/>
              <a:gd name="connsiteY123" fmla="*/ 391761 h 3781151"/>
              <a:gd name="connsiteX124" fmla="*/ 10761489 w 12192000"/>
              <a:gd name="connsiteY124" fmla="*/ 380170 h 3781151"/>
              <a:gd name="connsiteX125" fmla="*/ 10853610 w 12192000"/>
              <a:gd name="connsiteY125" fmla="*/ 332449 h 3781151"/>
              <a:gd name="connsiteX126" fmla="*/ 11052930 w 12192000"/>
              <a:gd name="connsiteY126" fmla="*/ 280871 h 3781151"/>
              <a:gd name="connsiteX127" fmla="*/ 11359700 w 12192000"/>
              <a:gd name="connsiteY127" fmla="*/ 158445 h 3781151"/>
              <a:gd name="connsiteX128" fmla="*/ 11672425 w 12192000"/>
              <a:gd name="connsiteY128" fmla="*/ 31452 h 3781151"/>
              <a:gd name="connsiteX129" fmla="*/ 11912086 w 12192000"/>
              <a:gd name="connsiteY129" fmla="*/ 45240 h 3781151"/>
              <a:gd name="connsiteX0" fmla="*/ 11912086 w 12192000"/>
              <a:gd name="connsiteY0" fmla="*/ 45240 h 3781151"/>
              <a:gd name="connsiteX1" fmla="*/ 12178353 w 12192000"/>
              <a:gd name="connsiteY1" fmla="*/ 0 h 3781151"/>
              <a:gd name="connsiteX2" fmla="*/ 12192000 w 12192000"/>
              <a:gd name="connsiteY2" fmla="*/ 12672 h 3781151"/>
              <a:gd name="connsiteX3" fmla="*/ 12192000 w 12192000"/>
              <a:gd name="connsiteY3" fmla="*/ 3781151 h 3781151"/>
              <a:gd name="connsiteX4" fmla="*/ 0 w 12192000"/>
              <a:gd name="connsiteY4" fmla="*/ 3781151 h 3781151"/>
              <a:gd name="connsiteX5" fmla="*/ 0 w 12192000"/>
              <a:gd name="connsiteY5" fmla="*/ 3053542 h 3781151"/>
              <a:gd name="connsiteX6" fmla="*/ 8171 w 12192000"/>
              <a:gd name="connsiteY6" fmla="*/ 3051191 h 3781151"/>
              <a:gd name="connsiteX7" fmla="*/ 67297 w 12192000"/>
              <a:gd name="connsiteY7" fmla="*/ 3026485 h 3781151"/>
              <a:gd name="connsiteX8" fmla="*/ 156970 w 12192000"/>
              <a:gd name="connsiteY8" fmla="*/ 3066095 h 3781151"/>
              <a:gd name="connsiteX9" fmla="*/ 191925 w 12192000"/>
              <a:gd name="connsiteY9" fmla="*/ 3069149 h 3781151"/>
              <a:gd name="connsiteX10" fmla="*/ 260901 w 12192000"/>
              <a:gd name="connsiteY10" fmla="*/ 3111386 h 3781151"/>
              <a:gd name="connsiteX11" fmla="*/ 408315 w 12192000"/>
              <a:gd name="connsiteY11" fmla="*/ 2967418 h 3781151"/>
              <a:gd name="connsiteX12" fmla="*/ 658076 w 12192000"/>
              <a:gd name="connsiteY12" fmla="*/ 2930787 h 3781151"/>
              <a:gd name="connsiteX13" fmla="*/ 858103 w 12192000"/>
              <a:gd name="connsiteY13" fmla="*/ 2801941 h 3781151"/>
              <a:gd name="connsiteX14" fmla="*/ 994062 w 12192000"/>
              <a:gd name="connsiteY14" fmla="*/ 2784559 h 3781151"/>
              <a:gd name="connsiteX15" fmla="*/ 1047040 w 12192000"/>
              <a:gd name="connsiteY15" fmla="*/ 2826828 h 3781151"/>
              <a:gd name="connsiteX16" fmla="*/ 1377085 w 12192000"/>
              <a:gd name="connsiteY16" fmla="*/ 2735410 h 3781151"/>
              <a:gd name="connsiteX17" fmla="*/ 1465015 w 12192000"/>
              <a:gd name="connsiteY17" fmla="*/ 2734757 h 3781151"/>
              <a:gd name="connsiteX18" fmla="*/ 1535004 w 12192000"/>
              <a:gd name="connsiteY18" fmla="*/ 2687835 h 3781151"/>
              <a:gd name="connsiteX19" fmla="*/ 1679251 w 12192000"/>
              <a:gd name="connsiteY19" fmla="*/ 2712367 h 3781151"/>
              <a:gd name="connsiteX20" fmla="*/ 1865161 w 12192000"/>
              <a:gd name="connsiteY20" fmla="*/ 2663121 h 3781151"/>
              <a:gd name="connsiteX21" fmla="*/ 1977927 w 12192000"/>
              <a:gd name="connsiteY21" fmla="*/ 2642448 h 3781151"/>
              <a:gd name="connsiteX22" fmla="*/ 2023175 w 12192000"/>
              <a:gd name="connsiteY22" fmla="*/ 2648402 h 3781151"/>
              <a:gd name="connsiteX23" fmla="*/ 2040685 w 12192000"/>
              <a:gd name="connsiteY23" fmla="*/ 2652651 h 3781151"/>
              <a:gd name="connsiteX24" fmla="*/ 2057102 w 12192000"/>
              <a:gd name="connsiteY24" fmla="*/ 2645758 h 3781151"/>
              <a:gd name="connsiteX25" fmla="*/ 2052057 w 12192000"/>
              <a:gd name="connsiteY25" fmla="*/ 2618002 h 3781151"/>
              <a:gd name="connsiteX26" fmla="*/ 2052988 w 12192000"/>
              <a:gd name="connsiteY26" fmla="*/ 2617321 h 3781151"/>
              <a:gd name="connsiteX27" fmla="*/ 2075835 w 12192000"/>
              <a:gd name="connsiteY27" fmla="*/ 2625051 h 3781151"/>
              <a:gd name="connsiteX28" fmla="*/ 2105280 w 12192000"/>
              <a:gd name="connsiteY28" fmla="*/ 2621772 h 3781151"/>
              <a:gd name="connsiteX29" fmla="*/ 2271487 w 12192000"/>
              <a:gd name="connsiteY29" fmla="*/ 2559602 h 3781151"/>
              <a:gd name="connsiteX30" fmla="*/ 2450874 w 12192000"/>
              <a:gd name="connsiteY30" fmla="*/ 2540963 h 3781151"/>
              <a:gd name="connsiteX31" fmla="*/ 2507266 w 12192000"/>
              <a:gd name="connsiteY31" fmla="*/ 2511976 h 3781151"/>
              <a:gd name="connsiteX32" fmla="*/ 2641503 w 12192000"/>
              <a:gd name="connsiteY32" fmla="*/ 2426341 h 3781151"/>
              <a:gd name="connsiteX33" fmla="*/ 2817182 w 12192000"/>
              <a:gd name="connsiteY33" fmla="*/ 2265557 h 3781151"/>
              <a:gd name="connsiteX34" fmla="*/ 2957554 w 12192000"/>
              <a:gd name="connsiteY34" fmla="*/ 2180877 h 3781151"/>
              <a:gd name="connsiteX35" fmla="*/ 3003677 w 12192000"/>
              <a:gd name="connsiteY35" fmla="*/ 2154878 h 3781151"/>
              <a:gd name="connsiteX36" fmla="*/ 3046876 w 12192000"/>
              <a:gd name="connsiteY36" fmla="*/ 2081296 h 3781151"/>
              <a:gd name="connsiteX37" fmla="*/ 3303290 w 12192000"/>
              <a:gd name="connsiteY37" fmla="*/ 1995084 h 3781151"/>
              <a:gd name="connsiteX38" fmla="*/ 3395602 w 12192000"/>
              <a:gd name="connsiteY38" fmla="*/ 1893639 h 3781151"/>
              <a:gd name="connsiteX39" fmla="*/ 3430100 w 12192000"/>
              <a:gd name="connsiteY39" fmla="*/ 1867444 h 3781151"/>
              <a:gd name="connsiteX40" fmla="*/ 3437914 w 12192000"/>
              <a:gd name="connsiteY40" fmla="*/ 1869491 h 3781151"/>
              <a:gd name="connsiteX41" fmla="*/ 3438972 w 12192000"/>
              <a:gd name="connsiteY41" fmla="*/ 1871208 h 3781151"/>
              <a:gd name="connsiteX42" fmla="*/ 3547723 w 12192000"/>
              <a:gd name="connsiteY42" fmla="*/ 1831216 h 3781151"/>
              <a:gd name="connsiteX43" fmla="*/ 3572350 w 12192000"/>
              <a:gd name="connsiteY43" fmla="*/ 1826069 h 3781151"/>
              <a:gd name="connsiteX44" fmla="*/ 3575291 w 12192000"/>
              <a:gd name="connsiteY44" fmla="*/ 1827289 h 3781151"/>
              <a:gd name="connsiteX45" fmla="*/ 3595183 w 12192000"/>
              <a:gd name="connsiteY45" fmla="*/ 1816299 h 3781151"/>
              <a:gd name="connsiteX46" fmla="*/ 3611353 w 12192000"/>
              <a:gd name="connsiteY46" fmla="*/ 1798929 h 3781151"/>
              <a:gd name="connsiteX47" fmla="*/ 3825586 w 12192000"/>
              <a:gd name="connsiteY47" fmla="*/ 1798552 h 3781151"/>
              <a:gd name="connsiteX48" fmla="*/ 4166327 w 12192000"/>
              <a:gd name="connsiteY48" fmla="*/ 1747015 h 3781151"/>
              <a:gd name="connsiteX49" fmla="*/ 4437661 w 12192000"/>
              <a:gd name="connsiteY49" fmla="*/ 1663068 h 3781151"/>
              <a:gd name="connsiteX50" fmla="*/ 4510862 w 12192000"/>
              <a:gd name="connsiteY50" fmla="*/ 1665514 h 3781151"/>
              <a:gd name="connsiteX51" fmla="*/ 4573217 w 12192000"/>
              <a:gd name="connsiteY51" fmla="*/ 1633854 h 3781151"/>
              <a:gd name="connsiteX52" fmla="*/ 4605137 w 12192000"/>
              <a:gd name="connsiteY52" fmla="*/ 1644474 h 3781151"/>
              <a:gd name="connsiteX53" fmla="*/ 4623509 w 12192000"/>
              <a:gd name="connsiteY53" fmla="*/ 1643919 h 3781151"/>
              <a:gd name="connsiteX54" fmla="*/ 4629310 w 12192000"/>
              <a:gd name="connsiteY54" fmla="*/ 1653854 h 3781151"/>
              <a:gd name="connsiteX55" fmla="*/ 4657404 w 12192000"/>
              <a:gd name="connsiteY55" fmla="*/ 1660247 h 3781151"/>
              <a:gd name="connsiteX56" fmla="*/ 4691044 w 12192000"/>
              <a:gd name="connsiteY56" fmla="*/ 1656408 h 3781151"/>
              <a:gd name="connsiteX57" fmla="*/ 4850032 w 12192000"/>
              <a:gd name="connsiteY57" fmla="*/ 1626917 h 3781151"/>
              <a:gd name="connsiteX58" fmla="*/ 4945654 w 12192000"/>
              <a:gd name="connsiteY58" fmla="*/ 1615689 h 3781151"/>
              <a:gd name="connsiteX59" fmla="*/ 4982770 w 12192000"/>
              <a:gd name="connsiteY59" fmla="*/ 1621504 h 3781151"/>
              <a:gd name="connsiteX60" fmla="*/ 5034068 w 12192000"/>
              <a:gd name="connsiteY60" fmla="*/ 1622846 h 3781151"/>
              <a:gd name="connsiteX61" fmla="*/ 5157133 w 12192000"/>
              <a:gd name="connsiteY61" fmla="*/ 1608775 h 3781151"/>
              <a:gd name="connsiteX62" fmla="*/ 5331645 w 12192000"/>
              <a:gd name="connsiteY62" fmla="*/ 1590152 h 3781151"/>
              <a:gd name="connsiteX63" fmla="*/ 5339977 w 12192000"/>
              <a:gd name="connsiteY63" fmla="*/ 1596841 h 3781151"/>
              <a:gd name="connsiteX64" fmla="*/ 5400314 w 12192000"/>
              <a:gd name="connsiteY64" fmla="*/ 1588177 h 3781151"/>
              <a:gd name="connsiteX65" fmla="*/ 5607257 w 12192000"/>
              <a:gd name="connsiteY65" fmla="*/ 1505972 h 3781151"/>
              <a:gd name="connsiteX66" fmla="*/ 5725292 w 12192000"/>
              <a:gd name="connsiteY66" fmla="*/ 1490473 h 3781151"/>
              <a:gd name="connsiteX67" fmla="*/ 5767898 w 12192000"/>
              <a:gd name="connsiteY67" fmla="*/ 1493335 h 3781151"/>
              <a:gd name="connsiteX68" fmla="*/ 5839240 w 12192000"/>
              <a:gd name="connsiteY68" fmla="*/ 1497610 h 3781151"/>
              <a:gd name="connsiteX69" fmla="*/ 5905402 w 12192000"/>
              <a:gd name="connsiteY69" fmla="*/ 1514878 h 3781151"/>
              <a:gd name="connsiteX70" fmla="*/ 5964698 w 12192000"/>
              <a:gd name="connsiteY70" fmla="*/ 1489113 h 3781151"/>
              <a:gd name="connsiteX71" fmla="*/ 6017881 w 12192000"/>
              <a:gd name="connsiteY71" fmla="*/ 1478726 h 3781151"/>
              <a:gd name="connsiteX72" fmla="*/ 6023244 w 12192000"/>
              <a:gd name="connsiteY72" fmla="*/ 1485861 h 3781151"/>
              <a:gd name="connsiteX73" fmla="*/ 6030193 w 12192000"/>
              <a:gd name="connsiteY73" fmla="*/ 1485330 h 3781151"/>
              <a:gd name="connsiteX74" fmla="*/ 6032755 w 12192000"/>
              <a:gd name="connsiteY74" fmla="*/ 1476614 h 3781151"/>
              <a:gd name="connsiteX75" fmla="*/ 6114491 w 12192000"/>
              <a:gd name="connsiteY75" fmla="*/ 1435020 h 3781151"/>
              <a:gd name="connsiteX76" fmla="*/ 6228089 w 12192000"/>
              <a:gd name="connsiteY76" fmla="*/ 1392213 h 3781151"/>
              <a:gd name="connsiteX77" fmla="*/ 6266132 w 12192000"/>
              <a:gd name="connsiteY77" fmla="*/ 1396181 h 3781151"/>
              <a:gd name="connsiteX78" fmla="*/ 6266284 w 12192000"/>
              <a:gd name="connsiteY78" fmla="*/ 1396172 h 3781151"/>
              <a:gd name="connsiteX79" fmla="*/ 6267815 w 12192000"/>
              <a:gd name="connsiteY79" fmla="*/ 1401423 h 3781151"/>
              <a:gd name="connsiteX80" fmla="*/ 6277660 w 12192000"/>
              <a:gd name="connsiteY80" fmla="*/ 1400632 h 3781151"/>
              <a:gd name="connsiteX81" fmla="*/ 6290206 w 12192000"/>
              <a:gd name="connsiteY81" fmla="*/ 1395045 h 3781151"/>
              <a:gd name="connsiteX82" fmla="*/ 6318021 w 12192000"/>
              <a:gd name="connsiteY82" fmla="*/ 1401415 h 3781151"/>
              <a:gd name="connsiteX83" fmla="*/ 6319318 w 12192000"/>
              <a:gd name="connsiteY83" fmla="*/ 1402047 h 3781151"/>
              <a:gd name="connsiteX84" fmla="*/ 6391161 w 12192000"/>
              <a:gd name="connsiteY84" fmla="*/ 1439443 h 3781151"/>
              <a:gd name="connsiteX85" fmla="*/ 6458507 w 12192000"/>
              <a:gd name="connsiteY85" fmla="*/ 1506631 h 3781151"/>
              <a:gd name="connsiteX86" fmla="*/ 6567007 w 12192000"/>
              <a:gd name="connsiteY86" fmla="*/ 1543856 h 3781151"/>
              <a:gd name="connsiteX87" fmla="*/ 6607554 w 12192000"/>
              <a:gd name="connsiteY87" fmla="*/ 1553791 h 3781151"/>
              <a:gd name="connsiteX88" fmla="*/ 6731017 w 12192000"/>
              <a:gd name="connsiteY88" fmla="*/ 1571341 h 3781151"/>
              <a:gd name="connsiteX89" fmla="*/ 6734116 w 12192000"/>
              <a:gd name="connsiteY89" fmla="*/ 1568435 h 3781151"/>
              <a:gd name="connsiteX90" fmla="*/ 6918249 w 12192000"/>
              <a:gd name="connsiteY90" fmla="*/ 1468691 h 3781151"/>
              <a:gd name="connsiteX91" fmla="*/ 7067518 w 12192000"/>
              <a:gd name="connsiteY91" fmla="*/ 1422257 h 3781151"/>
              <a:gd name="connsiteX92" fmla="*/ 7124203 w 12192000"/>
              <a:gd name="connsiteY92" fmla="*/ 1416853 h 3781151"/>
              <a:gd name="connsiteX93" fmla="*/ 7218949 w 12192000"/>
              <a:gd name="connsiteY93" fmla="*/ 1407112 h 3781151"/>
              <a:gd name="connsiteX94" fmla="*/ 7298895 w 12192000"/>
              <a:gd name="connsiteY94" fmla="*/ 1427110 h 3781151"/>
              <a:gd name="connsiteX95" fmla="*/ 7374497 w 12192000"/>
              <a:gd name="connsiteY95" fmla="*/ 1408155 h 3781151"/>
              <a:gd name="connsiteX96" fmla="*/ 7380250 w 12192000"/>
              <a:gd name="connsiteY96" fmla="*/ 1368474 h 3781151"/>
              <a:gd name="connsiteX97" fmla="*/ 7464957 w 12192000"/>
              <a:gd name="connsiteY97" fmla="*/ 1359648 h 3781151"/>
              <a:gd name="connsiteX98" fmla="*/ 7594747 w 12192000"/>
              <a:gd name="connsiteY98" fmla="*/ 1350130 h 3781151"/>
              <a:gd name="connsiteX99" fmla="*/ 7666555 w 12192000"/>
              <a:gd name="connsiteY99" fmla="*/ 1335529 h 3781151"/>
              <a:gd name="connsiteX100" fmla="*/ 7866007 w 12192000"/>
              <a:gd name="connsiteY100" fmla="*/ 1305544 h 3781151"/>
              <a:gd name="connsiteX101" fmla="*/ 8068308 w 12192000"/>
              <a:gd name="connsiteY101" fmla="*/ 1283051 h 3781151"/>
              <a:gd name="connsiteX102" fmla="*/ 8202385 w 12192000"/>
              <a:gd name="connsiteY102" fmla="*/ 1312300 h 3781151"/>
              <a:gd name="connsiteX103" fmla="*/ 8367138 w 12192000"/>
              <a:gd name="connsiteY103" fmla="*/ 1289211 h 3781151"/>
              <a:gd name="connsiteX104" fmla="*/ 8396799 w 12192000"/>
              <a:gd name="connsiteY104" fmla="*/ 1291584 h 3781151"/>
              <a:gd name="connsiteX105" fmla="*/ 8431415 w 12192000"/>
              <a:gd name="connsiteY105" fmla="*/ 1275098 h 3781151"/>
              <a:gd name="connsiteX106" fmla="*/ 8569515 w 12192000"/>
              <a:gd name="connsiteY106" fmla="*/ 1207037 h 3781151"/>
              <a:gd name="connsiteX107" fmla="*/ 8672452 w 12192000"/>
              <a:gd name="connsiteY107" fmla="*/ 1135782 h 3781151"/>
              <a:gd name="connsiteX108" fmla="*/ 8824768 w 12192000"/>
              <a:gd name="connsiteY108" fmla="*/ 1121217 h 3781151"/>
              <a:gd name="connsiteX109" fmla="*/ 8909609 w 12192000"/>
              <a:gd name="connsiteY109" fmla="*/ 1087532 h 3781151"/>
              <a:gd name="connsiteX110" fmla="*/ 9036318 w 12192000"/>
              <a:gd name="connsiteY110" fmla="*/ 994500 h 3781151"/>
              <a:gd name="connsiteX111" fmla="*/ 9230382 w 12192000"/>
              <a:gd name="connsiteY111" fmla="*/ 955654 h 3781151"/>
              <a:gd name="connsiteX112" fmla="*/ 9286437 w 12192000"/>
              <a:gd name="connsiteY112" fmla="*/ 997858 h 3781151"/>
              <a:gd name="connsiteX113" fmla="*/ 9349089 w 12192000"/>
              <a:gd name="connsiteY113" fmla="*/ 1015184 h 3781151"/>
              <a:gd name="connsiteX114" fmla="*/ 9347314 w 12192000"/>
              <a:gd name="connsiteY114" fmla="*/ 933744 h 3781151"/>
              <a:gd name="connsiteX115" fmla="*/ 9492995 w 12192000"/>
              <a:gd name="connsiteY115" fmla="*/ 830749 h 3781151"/>
              <a:gd name="connsiteX116" fmla="*/ 9568501 w 12192000"/>
              <a:gd name="connsiteY116" fmla="*/ 787793 h 3781151"/>
              <a:gd name="connsiteX117" fmla="*/ 9691686 w 12192000"/>
              <a:gd name="connsiteY117" fmla="*/ 738088 h 3781151"/>
              <a:gd name="connsiteX118" fmla="*/ 9728219 w 12192000"/>
              <a:gd name="connsiteY118" fmla="*/ 719921 h 3781151"/>
              <a:gd name="connsiteX119" fmla="*/ 10080661 w 12192000"/>
              <a:gd name="connsiteY119" fmla="*/ 505423 h 3781151"/>
              <a:gd name="connsiteX120" fmla="*/ 10335073 w 12192000"/>
              <a:gd name="connsiteY120" fmla="*/ 523921 h 3781151"/>
              <a:gd name="connsiteX121" fmla="*/ 10593135 w 12192000"/>
              <a:gd name="connsiteY121" fmla="*/ 467427 h 3781151"/>
              <a:gd name="connsiteX122" fmla="*/ 10655931 w 12192000"/>
              <a:gd name="connsiteY122" fmla="*/ 401632 h 3781151"/>
              <a:gd name="connsiteX123" fmla="*/ 10695298 w 12192000"/>
              <a:gd name="connsiteY123" fmla="*/ 391761 h 3781151"/>
              <a:gd name="connsiteX124" fmla="*/ 10761489 w 12192000"/>
              <a:gd name="connsiteY124" fmla="*/ 380170 h 3781151"/>
              <a:gd name="connsiteX125" fmla="*/ 10853610 w 12192000"/>
              <a:gd name="connsiteY125" fmla="*/ 332449 h 3781151"/>
              <a:gd name="connsiteX126" fmla="*/ 11052930 w 12192000"/>
              <a:gd name="connsiteY126" fmla="*/ 280871 h 3781151"/>
              <a:gd name="connsiteX127" fmla="*/ 11359700 w 12192000"/>
              <a:gd name="connsiteY127" fmla="*/ 158445 h 3781151"/>
              <a:gd name="connsiteX128" fmla="*/ 11672425 w 12192000"/>
              <a:gd name="connsiteY128" fmla="*/ 31452 h 3781151"/>
              <a:gd name="connsiteX129" fmla="*/ 11912086 w 12192000"/>
              <a:gd name="connsiteY129" fmla="*/ 45240 h 3781151"/>
              <a:gd name="connsiteX0" fmla="*/ 11912086 w 12192000"/>
              <a:gd name="connsiteY0" fmla="*/ 45240 h 3781151"/>
              <a:gd name="connsiteX1" fmla="*/ 12178353 w 12192000"/>
              <a:gd name="connsiteY1" fmla="*/ 0 h 3781151"/>
              <a:gd name="connsiteX2" fmla="*/ 12192000 w 12192000"/>
              <a:gd name="connsiteY2" fmla="*/ 12672 h 3781151"/>
              <a:gd name="connsiteX3" fmla="*/ 12192000 w 12192000"/>
              <a:gd name="connsiteY3" fmla="*/ 3781151 h 3781151"/>
              <a:gd name="connsiteX4" fmla="*/ 0 w 12192000"/>
              <a:gd name="connsiteY4" fmla="*/ 3781151 h 3781151"/>
              <a:gd name="connsiteX5" fmla="*/ 0 w 12192000"/>
              <a:gd name="connsiteY5" fmla="*/ 3053542 h 3781151"/>
              <a:gd name="connsiteX6" fmla="*/ 8171 w 12192000"/>
              <a:gd name="connsiteY6" fmla="*/ 3051191 h 3781151"/>
              <a:gd name="connsiteX7" fmla="*/ 67297 w 12192000"/>
              <a:gd name="connsiteY7" fmla="*/ 3026485 h 3781151"/>
              <a:gd name="connsiteX8" fmla="*/ 156970 w 12192000"/>
              <a:gd name="connsiteY8" fmla="*/ 3066095 h 3781151"/>
              <a:gd name="connsiteX9" fmla="*/ 191925 w 12192000"/>
              <a:gd name="connsiteY9" fmla="*/ 3069149 h 3781151"/>
              <a:gd name="connsiteX10" fmla="*/ 260901 w 12192000"/>
              <a:gd name="connsiteY10" fmla="*/ 3111386 h 3781151"/>
              <a:gd name="connsiteX11" fmla="*/ 408315 w 12192000"/>
              <a:gd name="connsiteY11" fmla="*/ 2967418 h 3781151"/>
              <a:gd name="connsiteX12" fmla="*/ 658076 w 12192000"/>
              <a:gd name="connsiteY12" fmla="*/ 2930787 h 3781151"/>
              <a:gd name="connsiteX13" fmla="*/ 858103 w 12192000"/>
              <a:gd name="connsiteY13" fmla="*/ 2801941 h 3781151"/>
              <a:gd name="connsiteX14" fmla="*/ 1047040 w 12192000"/>
              <a:gd name="connsiteY14" fmla="*/ 2826828 h 3781151"/>
              <a:gd name="connsiteX15" fmla="*/ 1377085 w 12192000"/>
              <a:gd name="connsiteY15" fmla="*/ 2735410 h 3781151"/>
              <a:gd name="connsiteX16" fmla="*/ 1465015 w 12192000"/>
              <a:gd name="connsiteY16" fmla="*/ 2734757 h 3781151"/>
              <a:gd name="connsiteX17" fmla="*/ 1535004 w 12192000"/>
              <a:gd name="connsiteY17" fmla="*/ 2687835 h 3781151"/>
              <a:gd name="connsiteX18" fmla="*/ 1679251 w 12192000"/>
              <a:gd name="connsiteY18" fmla="*/ 2712367 h 3781151"/>
              <a:gd name="connsiteX19" fmla="*/ 1865161 w 12192000"/>
              <a:gd name="connsiteY19" fmla="*/ 2663121 h 3781151"/>
              <a:gd name="connsiteX20" fmla="*/ 1977927 w 12192000"/>
              <a:gd name="connsiteY20" fmla="*/ 2642448 h 3781151"/>
              <a:gd name="connsiteX21" fmla="*/ 2023175 w 12192000"/>
              <a:gd name="connsiteY21" fmla="*/ 2648402 h 3781151"/>
              <a:gd name="connsiteX22" fmla="*/ 2040685 w 12192000"/>
              <a:gd name="connsiteY22" fmla="*/ 2652651 h 3781151"/>
              <a:gd name="connsiteX23" fmla="*/ 2057102 w 12192000"/>
              <a:gd name="connsiteY23" fmla="*/ 2645758 h 3781151"/>
              <a:gd name="connsiteX24" fmla="*/ 2052057 w 12192000"/>
              <a:gd name="connsiteY24" fmla="*/ 2618002 h 3781151"/>
              <a:gd name="connsiteX25" fmla="*/ 2052988 w 12192000"/>
              <a:gd name="connsiteY25" fmla="*/ 2617321 h 3781151"/>
              <a:gd name="connsiteX26" fmla="*/ 2075835 w 12192000"/>
              <a:gd name="connsiteY26" fmla="*/ 2625051 h 3781151"/>
              <a:gd name="connsiteX27" fmla="*/ 2105280 w 12192000"/>
              <a:gd name="connsiteY27" fmla="*/ 2621772 h 3781151"/>
              <a:gd name="connsiteX28" fmla="*/ 2271487 w 12192000"/>
              <a:gd name="connsiteY28" fmla="*/ 2559602 h 3781151"/>
              <a:gd name="connsiteX29" fmla="*/ 2450874 w 12192000"/>
              <a:gd name="connsiteY29" fmla="*/ 2540963 h 3781151"/>
              <a:gd name="connsiteX30" fmla="*/ 2507266 w 12192000"/>
              <a:gd name="connsiteY30" fmla="*/ 2511976 h 3781151"/>
              <a:gd name="connsiteX31" fmla="*/ 2641503 w 12192000"/>
              <a:gd name="connsiteY31" fmla="*/ 2426341 h 3781151"/>
              <a:gd name="connsiteX32" fmla="*/ 2817182 w 12192000"/>
              <a:gd name="connsiteY32" fmla="*/ 2265557 h 3781151"/>
              <a:gd name="connsiteX33" fmla="*/ 2957554 w 12192000"/>
              <a:gd name="connsiteY33" fmla="*/ 2180877 h 3781151"/>
              <a:gd name="connsiteX34" fmla="*/ 3003677 w 12192000"/>
              <a:gd name="connsiteY34" fmla="*/ 2154878 h 3781151"/>
              <a:gd name="connsiteX35" fmla="*/ 3046876 w 12192000"/>
              <a:gd name="connsiteY35" fmla="*/ 2081296 h 3781151"/>
              <a:gd name="connsiteX36" fmla="*/ 3303290 w 12192000"/>
              <a:gd name="connsiteY36" fmla="*/ 1995084 h 3781151"/>
              <a:gd name="connsiteX37" fmla="*/ 3395602 w 12192000"/>
              <a:gd name="connsiteY37" fmla="*/ 1893639 h 3781151"/>
              <a:gd name="connsiteX38" fmla="*/ 3430100 w 12192000"/>
              <a:gd name="connsiteY38" fmla="*/ 1867444 h 3781151"/>
              <a:gd name="connsiteX39" fmla="*/ 3437914 w 12192000"/>
              <a:gd name="connsiteY39" fmla="*/ 1869491 h 3781151"/>
              <a:gd name="connsiteX40" fmla="*/ 3438972 w 12192000"/>
              <a:gd name="connsiteY40" fmla="*/ 1871208 h 3781151"/>
              <a:gd name="connsiteX41" fmla="*/ 3547723 w 12192000"/>
              <a:gd name="connsiteY41" fmla="*/ 1831216 h 3781151"/>
              <a:gd name="connsiteX42" fmla="*/ 3572350 w 12192000"/>
              <a:gd name="connsiteY42" fmla="*/ 1826069 h 3781151"/>
              <a:gd name="connsiteX43" fmla="*/ 3575291 w 12192000"/>
              <a:gd name="connsiteY43" fmla="*/ 1827289 h 3781151"/>
              <a:gd name="connsiteX44" fmla="*/ 3595183 w 12192000"/>
              <a:gd name="connsiteY44" fmla="*/ 1816299 h 3781151"/>
              <a:gd name="connsiteX45" fmla="*/ 3611353 w 12192000"/>
              <a:gd name="connsiteY45" fmla="*/ 1798929 h 3781151"/>
              <a:gd name="connsiteX46" fmla="*/ 3825586 w 12192000"/>
              <a:gd name="connsiteY46" fmla="*/ 1798552 h 3781151"/>
              <a:gd name="connsiteX47" fmla="*/ 4166327 w 12192000"/>
              <a:gd name="connsiteY47" fmla="*/ 1747015 h 3781151"/>
              <a:gd name="connsiteX48" fmla="*/ 4437661 w 12192000"/>
              <a:gd name="connsiteY48" fmla="*/ 1663068 h 3781151"/>
              <a:gd name="connsiteX49" fmla="*/ 4510862 w 12192000"/>
              <a:gd name="connsiteY49" fmla="*/ 1665514 h 3781151"/>
              <a:gd name="connsiteX50" fmla="*/ 4573217 w 12192000"/>
              <a:gd name="connsiteY50" fmla="*/ 1633854 h 3781151"/>
              <a:gd name="connsiteX51" fmla="*/ 4605137 w 12192000"/>
              <a:gd name="connsiteY51" fmla="*/ 1644474 h 3781151"/>
              <a:gd name="connsiteX52" fmla="*/ 4623509 w 12192000"/>
              <a:gd name="connsiteY52" fmla="*/ 1643919 h 3781151"/>
              <a:gd name="connsiteX53" fmla="*/ 4629310 w 12192000"/>
              <a:gd name="connsiteY53" fmla="*/ 1653854 h 3781151"/>
              <a:gd name="connsiteX54" fmla="*/ 4657404 w 12192000"/>
              <a:gd name="connsiteY54" fmla="*/ 1660247 h 3781151"/>
              <a:gd name="connsiteX55" fmla="*/ 4691044 w 12192000"/>
              <a:gd name="connsiteY55" fmla="*/ 1656408 h 3781151"/>
              <a:gd name="connsiteX56" fmla="*/ 4850032 w 12192000"/>
              <a:gd name="connsiteY56" fmla="*/ 1626917 h 3781151"/>
              <a:gd name="connsiteX57" fmla="*/ 4945654 w 12192000"/>
              <a:gd name="connsiteY57" fmla="*/ 1615689 h 3781151"/>
              <a:gd name="connsiteX58" fmla="*/ 4982770 w 12192000"/>
              <a:gd name="connsiteY58" fmla="*/ 1621504 h 3781151"/>
              <a:gd name="connsiteX59" fmla="*/ 5034068 w 12192000"/>
              <a:gd name="connsiteY59" fmla="*/ 1622846 h 3781151"/>
              <a:gd name="connsiteX60" fmla="*/ 5157133 w 12192000"/>
              <a:gd name="connsiteY60" fmla="*/ 1608775 h 3781151"/>
              <a:gd name="connsiteX61" fmla="*/ 5331645 w 12192000"/>
              <a:gd name="connsiteY61" fmla="*/ 1590152 h 3781151"/>
              <a:gd name="connsiteX62" fmla="*/ 5339977 w 12192000"/>
              <a:gd name="connsiteY62" fmla="*/ 1596841 h 3781151"/>
              <a:gd name="connsiteX63" fmla="*/ 5400314 w 12192000"/>
              <a:gd name="connsiteY63" fmla="*/ 1588177 h 3781151"/>
              <a:gd name="connsiteX64" fmla="*/ 5607257 w 12192000"/>
              <a:gd name="connsiteY64" fmla="*/ 1505972 h 3781151"/>
              <a:gd name="connsiteX65" fmla="*/ 5725292 w 12192000"/>
              <a:gd name="connsiteY65" fmla="*/ 1490473 h 3781151"/>
              <a:gd name="connsiteX66" fmla="*/ 5767898 w 12192000"/>
              <a:gd name="connsiteY66" fmla="*/ 1493335 h 3781151"/>
              <a:gd name="connsiteX67" fmla="*/ 5839240 w 12192000"/>
              <a:gd name="connsiteY67" fmla="*/ 1497610 h 3781151"/>
              <a:gd name="connsiteX68" fmla="*/ 5905402 w 12192000"/>
              <a:gd name="connsiteY68" fmla="*/ 1514878 h 3781151"/>
              <a:gd name="connsiteX69" fmla="*/ 5964698 w 12192000"/>
              <a:gd name="connsiteY69" fmla="*/ 1489113 h 3781151"/>
              <a:gd name="connsiteX70" fmla="*/ 6017881 w 12192000"/>
              <a:gd name="connsiteY70" fmla="*/ 1478726 h 3781151"/>
              <a:gd name="connsiteX71" fmla="*/ 6023244 w 12192000"/>
              <a:gd name="connsiteY71" fmla="*/ 1485861 h 3781151"/>
              <a:gd name="connsiteX72" fmla="*/ 6030193 w 12192000"/>
              <a:gd name="connsiteY72" fmla="*/ 1485330 h 3781151"/>
              <a:gd name="connsiteX73" fmla="*/ 6032755 w 12192000"/>
              <a:gd name="connsiteY73" fmla="*/ 1476614 h 3781151"/>
              <a:gd name="connsiteX74" fmla="*/ 6114491 w 12192000"/>
              <a:gd name="connsiteY74" fmla="*/ 1435020 h 3781151"/>
              <a:gd name="connsiteX75" fmla="*/ 6228089 w 12192000"/>
              <a:gd name="connsiteY75" fmla="*/ 1392213 h 3781151"/>
              <a:gd name="connsiteX76" fmla="*/ 6266132 w 12192000"/>
              <a:gd name="connsiteY76" fmla="*/ 1396181 h 3781151"/>
              <a:gd name="connsiteX77" fmla="*/ 6266284 w 12192000"/>
              <a:gd name="connsiteY77" fmla="*/ 1396172 h 3781151"/>
              <a:gd name="connsiteX78" fmla="*/ 6267815 w 12192000"/>
              <a:gd name="connsiteY78" fmla="*/ 1401423 h 3781151"/>
              <a:gd name="connsiteX79" fmla="*/ 6277660 w 12192000"/>
              <a:gd name="connsiteY79" fmla="*/ 1400632 h 3781151"/>
              <a:gd name="connsiteX80" fmla="*/ 6290206 w 12192000"/>
              <a:gd name="connsiteY80" fmla="*/ 1395045 h 3781151"/>
              <a:gd name="connsiteX81" fmla="*/ 6318021 w 12192000"/>
              <a:gd name="connsiteY81" fmla="*/ 1401415 h 3781151"/>
              <a:gd name="connsiteX82" fmla="*/ 6319318 w 12192000"/>
              <a:gd name="connsiteY82" fmla="*/ 1402047 h 3781151"/>
              <a:gd name="connsiteX83" fmla="*/ 6391161 w 12192000"/>
              <a:gd name="connsiteY83" fmla="*/ 1439443 h 3781151"/>
              <a:gd name="connsiteX84" fmla="*/ 6458507 w 12192000"/>
              <a:gd name="connsiteY84" fmla="*/ 1506631 h 3781151"/>
              <a:gd name="connsiteX85" fmla="*/ 6567007 w 12192000"/>
              <a:gd name="connsiteY85" fmla="*/ 1543856 h 3781151"/>
              <a:gd name="connsiteX86" fmla="*/ 6607554 w 12192000"/>
              <a:gd name="connsiteY86" fmla="*/ 1553791 h 3781151"/>
              <a:gd name="connsiteX87" fmla="*/ 6731017 w 12192000"/>
              <a:gd name="connsiteY87" fmla="*/ 1571341 h 3781151"/>
              <a:gd name="connsiteX88" fmla="*/ 6734116 w 12192000"/>
              <a:gd name="connsiteY88" fmla="*/ 1568435 h 3781151"/>
              <a:gd name="connsiteX89" fmla="*/ 6918249 w 12192000"/>
              <a:gd name="connsiteY89" fmla="*/ 1468691 h 3781151"/>
              <a:gd name="connsiteX90" fmla="*/ 7067518 w 12192000"/>
              <a:gd name="connsiteY90" fmla="*/ 1422257 h 3781151"/>
              <a:gd name="connsiteX91" fmla="*/ 7124203 w 12192000"/>
              <a:gd name="connsiteY91" fmla="*/ 1416853 h 3781151"/>
              <a:gd name="connsiteX92" fmla="*/ 7218949 w 12192000"/>
              <a:gd name="connsiteY92" fmla="*/ 1407112 h 3781151"/>
              <a:gd name="connsiteX93" fmla="*/ 7298895 w 12192000"/>
              <a:gd name="connsiteY93" fmla="*/ 1427110 h 3781151"/>
              <a:gd name="connsiteX94" fmla="*/ 7374497 w 12192000"/>
              <a:gd name="connsiteY94" fmla="*/ 1408155 h 3781151"/>
              <a:gd name="connsiteX95" fmla="*/ 7380250 w 12192000"/>
              <a:gd name="connsiteY95" fmla="*/ 1368474 h 3781151"/>
              <a:gd name="connsiteX96" fmla="*/ 7464957 w 12192000"/>
              <a:gd name="connsiteY96" fmla="*/ 1359648 h 3781151"/>
              <a:gd name="connsiteX97" fmla="*/ 7594747 w 12192000"/>
              <a:gd name="connsiteY97" fmla="*/ 1350130 h 3781151"/>
              <a:gd name="connsiteX98" fmla="*/ 7666555 w 12192000"/>
              <a:gd name="connsiteY98" fmla="*/ 1335529 h 3781151"/>
              <a:gd name="connsiteX99" fmla="*/ 7866007 w 12192000"/>
              <a:gd name="connsiteY99" fmla="*/ 1305544 h 3781151"/>
              <a:gd name="connsiteX100" fmla="*/ 8068308 w 12192000"/>
              <a:gd name="connsiteY100" fmla="*/ 1283051 h 3781151"/>
              <a:gd name="connsiteX101" fmla="*/ 8202385 w 12192000"/>
              <a:gd name="connsiteY101" fmla="*/ 1312300 h 3781151"/>
              <a:gd name="connsiteX102" fmla="*/ 8367138 w 12192000"/>
              <a:gd name="connsiteY102" fmla="*/ 1289211 h 3781151"/>
              <a:gd name="connsiteX103" fmla="*/ 8396799 w 12192000"/>
              <a:gd name="connsiteY103" fmla="*/ 1291584 h 3781151"/>
              <a:gd name="connsiteX104" fmla="*/ 8431415 w 12192000"/>
              <a:gd name="connsiteY104" fmla="*/ 1275098 h 3781151"/>
              <a:gd name="connsiteX105" fmla="*/ 8569515 w 12192000"/>
              <a:gd name="connsiteY105" fmla="*/ 1207037 h 3781151"/>
              <a:gd name="connsiteX106" fmla="*/ 8672452 w 12192000"/>
              <a:gd name="connsiteY106" fmla="*/ 1135782 h 3781151"/>
              <a:gd name="connsiteX107" fmla="*/ 8824768 w 12192000"/>
              <a:gd name="connsiteY107" fmla="*/ 1121217 h 3781151"/>
              <a:gd name="connsiteX108" fmla="*/ 8909609 w 12192000"/>
              <a:gd name="connsiteY108" fmla="*/ 1087532 h 3781151"/>
              <a:gd name="connsiteX109" fmla="*/ 9036318 w 12192000"/>
              <a:gd name="connsiteY109" fmla="*/ 994500 h 3781151"/>
              <a:gd name="connsiteX110" fmla="*/ 9230382 w 12192000"/>
              <a:gd name="connsiteY110" fmla="*/ 955654 h 3781151"/>
              <a:gd name="connsiteX111" fmla="*/ 9286437 w 12192000"/>
              <a:gd name="connsiteY111" fmla="*/ 997858 h 3781151"/>
              <a:gd name="connsiteX112" fmla="*/ 9349089 w 12192000"/>
              <a:gd name="connsiteY112" fmla="*/ 1015184 h 3781151"/>
              <a:gd name="connsiteX113" fmla="*/ 9347314 w 12192000"/>
              <a:gd name="connsiteY113" fmla="*/ 933744 h 3781151"/>
              <a:gd name="connsiteX114" fmla="*/ 9492995 w 12192000"/>
              <a:gd name="connsiteY114" fmla="*/ 830749 h 3781151"/>
              <a:gd name="connsiteX115" fmla="*/ 9568501 w 12192000"/>
              <a:gd name="connsiteY115" fmla="*/ 787793 h 3781151"/>
              <a:gd name="connsiteX116" fmla="*/ 9691686 w 12192000"/>
              <a:gd name="connsiteY116" fmla="*/ 738088 h 3781151"/>
              <a:gd name="connsiteX117" fmla="*/ 9728219 w 12192000"/>
              <a:gd name="connsiteY117" fmla="*/ 719921 h 3781151"/>
              <a:gd name="connsiteX118" fmla="*/ 10080661 w 12192000"/>
              <a:gd name="connsiteY118" fmla="*/ 505423 h 3781151"/>
              <a:gd name="connsiteX119" fmla="*/ 10335073 w 12192000"/>
              <a:gd name="connsiteY119" fmla="*/ 523921 h 3781151"/>
              <a:gd name="connsiteX120" fmla="*/ 10593135 w 12192000"/>
              <a:gd name="connsiteY120" fmla="*/ 467427 h 3781151"/>
              <a:gd name="connsiteX121" fmla="*/ 10655931 w 12192000"/>
              <a:gd name="connsiteY121" fmla="*/ 401632 h 3781151"/>
              <a:gd name="connsiteX122" fmla="*/ 10695298 w 12192000"/>
              <a:gd name="connsiteY122" fmla="*/ 391761 h 3781151"/>
              <a:gd name="connsiteX123" fmla="*/ 10761489 w 12192000"/>
              <a:gd name="connsiteY123" fmla="*/ 380170 h 3781151"/>
              <a:gd name="connsiteX124" fmla="*/ 10853610 w 12192000"/>
              <a:gd name="connsiteY124" fmla="*/ 332449 h 3781151"/>
              <a:gd name="connsiteX125" fmla="*/ 11052930 w 12192000"/>
              <a:gd name="connsiteY125" fmla="*/ 280871 h 3781151"/>
              <a:gd name="connsiteX126" fmla="*/ 11359700 w 12192000"/>
              <a:gd name="connsiteY126" fmla="*/ 158445 h 3781151"/>
              <a:gd name="connsiteX127" fmla="*/ 11672425 w 12192000"/>
              <a:gd name="connsiteY127" fmla="*/ 31452 h 3781151"/>
              <a:gd name="connsiteX128" fmla="*/ 11912086 w 12192000"/>
              <a:gd name="connsiteY128" fmla="*/ 45240 h 3781151"/>
              <a:gd name="connsiteX0" fmla="*/ 11912086 w 12192000"/>
              <a:gd name="connsiteY0" fmla="*/ 45240 h 3781151"/>
              <a:gd name="connsiteX1" fmla="*/ 12178353 w 12192000"/>
              <a:gd name="connsiteY1" fmla="*/ 0 h 3781151"/>
              <a:gd name="connsiteX2" fmla="*/ 12192000 w 12192000"/>
              <a:gd name="connsiteY2" fmla="*/ 12672 h 3781151"/>
              <a:gd name="connsiteX3" fmla="*/ 12192000 w 12192000"/>
              <a:gd name="connsiteY3" fmla="*/ 3781151 h 3781151"/>
              <a:gd name="connsiteX4" fmla="*/ 0 w 12192000"/>
              <a:gd name="connsiteY4" fmla="*/ 3781151 h 3781151"/>
              <a:gd name="connsiteX5" fmla="*/ 0 w 12192000"/>
              <a:gd name="connsiteY5" fmla="*/ 3053542 h 3781151"/>
              <a:gd name="connsiteX6" fmla="*/ 8171 w 12192000"/>
              <a:gd name="connsiteY6" fmla="*/ 3051191 h 3781151"/>
              <a:gd name="connsiteX7" fmla="*/ 67297 w 12192000"/>
              <a:gd name="connsiteY7" fmla="*/ 3026485 h 3781151"/>
              <a:gd name="connsiteX8" fmla="*/ 156970 w 12192000"/>
              <a:gd name="connsiteY8" fmla="*/ 3066095 h 3781151"/>
              <a:gd name="connsiteX9" fmla="*/ 191925 w 12192000"/>
              <a:gd name="connsiteY9" fmla="*/ 3069149 h 3781151"/>
              <a:gd name="connsiteX10" fmla="*/ 260901 w 12192000"/>
              <a:gd name="connsiteY10" fmla="*/ 3111386 h 3781151"/>
              <a:gd name="connsiteX11" fmla="*/ 408315 w 12192000"/>
              <a:gd name="connsiteY11" fmla="*/ 2967418 h 3781151"/>
              <a:gd name="connsiteX12" fmla="*/ 658076 w 12192000"/>
              <a:gd name="connsiteY12" fmla="*/ 2930787 h 3781151"/>
              <a:gd name="connsiteX13" fmla="*/ 851279 w 12192000"/>
              <a:gd name="connsiteY13" fmla="*/ 2924771 h 3781151"/>
              <a:gd name="connsiteX14" fmla="*/ 1047040 w 12192000"/>
              <a:gd name="connsiteY14" fmla="*/ 2826828 h 3781151"/>
              <a:gd name="connsiteX15" fmla="*/ 1377085 w 12192000"/>
              <a:gd name="connsiteY15" fmla="*/ 2735410 h 3781151"/>
              <a:gd name="connsiteX16" fmla="*/ 1465015 w 12192000"/>
              <a:gd name="connsiteY16" fmla="*/ 2734757 h 3781151"/>
              <a:gd name="connsiteX17" fmla="*/ 1535004 w 12192000"/>
              <a:gd name="connsiteY17" fmla="*/ 2687835 h 3781151"/>
              <a:gd name="connsiteX18" fmla="*/ 1679251 w 12192000"/>
              <a:gd name="connsiteY18" fmla="*/ 2712367 h 3781151"/>
              <a:gd name="connsiteX19" fmla="*/ 1865161 w 12192000"/>
              <a:gd name="connsiteY19" fmla="*/ 2663121 h 3781151"/>
              <a:gd name="connsiteX20" fmla="*/ 1977927 w 12192000"/>
              <a:gd name="connsiteY20" fmla="*/ 2642448 h 3781151"/>
              <a:gd name="connsiteX21" fmla="*/ 2023175 w 12192000"/>
              <a:gd name="connsiteY21" fmla="*/ 2648402 h 3781151"/>
              <a:gd name="connsiteX22" fmla="*/ 2040685 w 12192000"/>
              <a:gd name="connsiteY22" fmla="*/ 2652651 h 3781151"/>
              <a:gd name="connsiteX23" fmla="*/ 2057102 w 12192000"/>
              <a:gd name="connsiteY23" fmla="*/ 2645758 h 3781151"/>
              <a:gd name="connsiteX24" fmla="*/ 2052057 w 12192000"/>
              <a:gd name="connsiteY24" fmla="*/ 2618002 h 3781151"/>
              <a:gd name="connsiteX25" fmla="*/ 2052988 w 12192000"/>
              <a:gd name="connsiteY25" fmla="*/ 2617321 h 3781151"/>
              <a:gd name="connsiteX26" fmla="*/ 2075835 w 12192000"/>
              <a:gd name="connsiteY26" fmla="*/ 2625051 h 3781151"/>
              <a:gd name="connsiteX27" fmla="*/ 2105280 w 12192000"/>
              <a:gd name="connsiteY27" fmla="*/ 2621772 h 3781151"/>
              <a:gd name="connsiteX28" fmla="*/ 2271487 w 12192000"/>
              <a:gd name="connsiteY28" fmla="*/ 2559602 h 3781151"/>
              <a:gd name="connsiteX29" fmla="*/ 2450874 w 12192000"/>
              <a:gd name="connsiteY29" fmla="*/ 2540963 h 3781151"/>
              <a:gd name="connsiteX30" fmla="*/ 2507266 w 12192000"/>
              <a:gd name="connsiteY30" fmla="*/ 2511976 h 3781151"/>
              <a:gd name="connsiteX31" fmla="*/ 2641503 w 12192000"/>
              <a:gd name="connsiteY31" fmla="*/ 2426341 h 3781151"/>
              <a:gd name="connsiteX32" fmla="*/ 2817182 w 12192000"/>
              <a:gd name="connsiteY32" fmla="*/ 2265557 h 3781151"/>
              <a:gd name="connsiteX33" fmla="*/ 2957554 w 12192000"/>
              <a:gd name="connsiteY33" fmla="*/ 2180877 h 3781151"/>
              <a:gd name="connsiteX34" fmla="*/ 3003677 w 12192000"/>
              <a:gd name="connsiteY34" fmla="*/ 2154878 h 3781151"/>
              <a:gd name="connsiteX35" fmla="*/ 3046876 w 12192000"/>
              <a:gd name="connsiteY35" fmla="*/ 2081296 h 3781151"/>
              <a:gd name="connsiteX36" fmla="*/ 3303290 w 12192000"/>
              <a:gd name="connsiteY36" fmla="*/ 1995084 h 3781151"/>
              <a:gd name="connsiteX37" fmla="*/ 3395602 w 12192000"/>
              <a:gd name="connsiteY37" fmla="*/ 1893639 h 3781151"/>
              <a:gd name="connsiteX38" fmla="*/ 3430100 w 12192000"/>
              <a:gd name="connsiteY38" fmla="*/ 1867444 h 3781151"/>
              <a:gd name="connsiteX39" fmla="*/ 3437914 w 12192000"/>
              <a:gd name="connsiteY39" fmla="*/ 1869491 h 3781151"/>
              <a:gd name="connsiteX40" fmla="*/ 3438972 w 12192000"/>
              <a:gd name="connsiteY40" fmla="*/ 1871208 h 3781151"/>
              <a:gd name="connsiteX41" fmla="*/ 3547723 w 12192000"/>
              <a:gd name="connsiteY41" fmla="*/ 1831216 h 3781151"/>
              <a:gd name="connsiteX42" fmla="*/ 3572350 w 12192000"/>
              <a:gd name="connsiteY42" fmla="*/ 1826069 h 3781151"/>
              <a:gd name="connsiteX43" fmla="*/ 3575291 w 12192000"/>
              <a:gd name="connsiteY43" fmla="*/ 1827289 h 3781151"/>
              <a:gd name="connsiteX44" fmla="*/ 3595183 w 12192000"/>
              <a:gd name="connsiteY44" fmla="*/ 1816299 h 3781151"/>
              <a:gd name="connsiteX45" fmla="*/ 3611353 w 12192000"/>
              <a:gd name="connsiteY45" fmla="*/ 1798929 h 3781151"/>
              <a:gd name="connsiteX46" fmla="*/ 3825586 w 12192000"/>
              <a:gd name="connsiteY46" fmla="*/ 1798552 h 3781151"/>
              <a:gd name="connsiteX47" fmla="*/ 4166327 w 12192000"/>
              <a:gd name="connsiteY47" fmla="*/ 1747015 h 3781151"/>
              <a:gd name="connsiteX48" fmla="*/ 4437661 w 12192000"/>
              <a:gd name="connsiteY48" fmla="*/ 1663068 h 3781151"/>
              <a:gd name="connsiteX49" fmla="*/ 4510862 w 12192000"/>
              <a:gd name="connsiteY49" fmla="*/ 1665514 h 3781151"/>
              <a:gd name="connsiteX50" fmla="*/ 4573217 w 12192000"/>
              <a:gd name="connsiteY50" fmla="*/ 1633854 h 3781151"/>
              <a:gd name="connsiteX51" fmla="*/ 4605137 w 12192000"/>
              <a:gd name="connsiteY51" fmla="*/ 1644474 h 3781151"/>
              <a:gd name="connsiteX52" fmla="*/ 4623509 w 12192000"/>
              <a:gd name="connsiteY52" fmla="*/ 1643919 h 3781151"/>
              <a:gd name="connsiteX53" fmla="*/ 4629310 w 12192000"/>
              <a:gd name="connsiteY53" fmla="*/ 1653854 h 3781151"/>
              <a:gd name="connsiteX54" fmla="*/ 4657404 w 12192000"/>
              <a:gd name="connsiteY54" fmla="*/ 1660247 h 3781151"/>
              <a:gd name="connsiteX55" fmla="*/ 4691044 w 12192000"/>
              <a:gd name="connsiteY55" fmla="*/ 1656408 h 3781151"/>
              <a:gd name="connsiteX56" fmla="*/ 4850032 w 12192000"/>
              <a:gd name="connsiteY56" fmla="*/ 1626917 h 3781151"/>
              <a:gd name="connsiteX57" fmla="*/ 4945654 w 12192000"/>
              <a:gd name="connsiteY57" fmla="*/ 1615689 h 3781151"/>
              <a:gd name="connsiteX58" fmla="*/ 4982770 w 12192000"/>
              <a:gd name="connsiteY58" fmla="*/ 1621504 h 3781151"/>
              <a:gd name="connsiteX59" fmla="*/ 5034068 w 12192000"/>
              <a:gd name="connsiteY59" fmla="*/ 1622846 h 3781151"/>
              <a:gd name="connsiteX60" fmla="*/ 5157133 w 12192000"/>
              <a:gd name="connsiteY60" fmla="*/ 1608775 h 3781151"/>
              <a:gd name="connsiteX61" fmla="*/ 5331645 w 12192000"/>
              <a:gd name="connsiteY61" fmla="*/ 1590152 h 3781151"/>
              <a:gd name="connsiteX62" fmla="*/ 5339977 w 12192000"/>
              <a:gd name="connsiteY62" fmla="*/ 1596841 h 3781151"/>
              <a:gd name="connsiteX63" fmla="*/ 5400314 w 12192000"/>
              <a:gd name="connsiteY63" fmla="*/ 1588177 h 3781151"/>
              <a:gd name="connsiteX64" fmla="*/ 5607257 w 12192000"/>
              <a:gd name="connsiteY64" fmla="*/ 1505972 h 3781151"/>
              <a:gd name="connsiteX65" fmla="*/ 5725292 w 12192000"/>
              <a:gd name="connsiteY65" fmla="*/ 1490473 h 3781151"/>
              <a:gd name="connsiteX66" fmla="*/ 5767898 w 12192000"/>
              <a:gd name="connsiteY66" fmla="*/ 1493335 h 3781151"/>
              <a:gd name="connsiteX67" fmla="*/ 5839240 w 12192000"/>
              <a:gd name="connsiteY67" fmla="*/ 1497610 h 3781151"/>
              <a:gd name="connsiteX68" fmla="*/ 5905402 w 12192000"/>
              <a:gd name="connsiteY68" fmla="*/ 1514878 h 3781151"/>
              <a:gd name="connsiteX69" fmla="*/ 5964698 w 12192000"/>
              <a:gd name="connsiteY69" fmla="*/ 1489113 h 3781151"/>
              <a:gd name="connsiteX70" fmla="*/ 6017881 w 12192000"/>
              <a:gd name="connsiteY70" fmla="*/ 1478726 h 3781151"/>
              <a:gd name="connsiteX71" fmla="*/ 6023244 w 12192000"/>
              <a:gd name="connsiteY71" fmla="*/ 1485861 h 3781151"/>
              <a:gd name="connsiteX72" fmla="*/ 6030193 w 12192000"/>
              <a:gd name="connsiteY72" fmla="*/ 1485330 h 3781151"/>
              <a:gd name="connsiteX73" fmla="*/ 6032755 w 12192000"/>
              <a:gd name="connsiteY73" fmla="*/ 1476614 h 3781151"/>
              <a:gd name="connsiteX74" fmla="*/ 6114491 w 12192000"/>
              <a:gd name="connsiteY74" fmla="*/ 1435020 h 3781151"/>
              <a:gd name="connsiteX75" fmla="*/ 6228089 w 12192000"/>
              <a:gd name="connsiteY75" fmla="*/ 1392213 h 3781151"/>
              <a:gd name="connsiteX76" fmla="*/ 6266132 w 12192000"/>
              <a:gd name="connsiteY76" fmla="*/ 1396181 h 3781151"/>
              <a:gd name="connsiteX77" fmla="*/ 6266284 w 12192000"/>
              <a:gd name="connsiteY77" fmla="*/ 1396172 h 3781151"/>
              <a:gd name="connsiteX78" fmla="*/ 6267815 w 12192000"/>
              <a:gd name="connsiteY78" fmla="*/ 1401423 h 3781151"/>
              <a:gd name="connsiteX79" fmla="*/ 6277660 w 12192000"/>
              <a:gd name="connsiteY79" fmla="*/ 1400632 h 3781151"/>
              <a:gd name="connsiteX80" fmla="*/ 6290206 w 12192000"/>
              <a:gd name="connsiteY80" fmla="*/ 1395045 h 3781151"/>
              <a:gd name="connsiteX81" fmla="*/ 6318021 w 12192000"/>
              <a:gd name="connsiteY81" fmla="*/ 1401415 h 3781151"/>
              <a:gd name="connsiteX82" fmla="*/ 6319318 w 12192000"/>
              <a:gd name="connsiteY82" fmla="*/ 1402047 h 3781151"/>
              <a:gd name="connsiteX83" fmla="*/ 6391161 w 12192000"/>
              <a:gd name="connsiteY83" fmla="*/ 1439443 h 3781151"/>
              <a:gd name="connsiteX84" fmla="*/ 6458507 w 12192000"/>
              <a:gd name="connsiteY84" fmla="*/ 1506631 h 3781151"/>
              <a:gd name="connsiteX85" fmla="*/ 6567007 w 12192000"/>
              <a:gd name="connsiteY85" fmla="*/ 1543856 h 3781151"/>
              <a:gd name="connsiteX86" fmla="*/ 6607554 w 12192000"/>
              <a:gd name="connsiteY86" fmla="*/ 1553791 h 3781151"/>
              <a:gd name="connsiteX87" fmla="*/ 6731017 w 12192000"/>
              <a:gd name="connsiteY87" fmla="*/ 1571341 h 3781151"/>
              <a:gd name="connsiteX88" fmla="*/ 6734116 w 12192000"/>
              <a:gd name="connsiteY88" fmla="*/ 1568435 h 3781151"/>
              <a:gd name="connsiteX89" fmla="*/ 6918249 w 12192000"/>
              <a:gd name="connsiteY89" fmla="*/ 1468691 h 3781151"/>
              <a:gd name="connsiteX90" fmla="*/ 7067518 w 12192000"/>
              <a:gd name="connsiteY90" fmla="*/ 1422257 h 3781151"/>
              <a:gd name="connsiteX91" fmla="*/ 7124203 w 12192000"/>
              <a:gd name="connsiteY91" fmla="*/ 1416853 h 3781151"/>
              <a:gd name="connsiteX92" fmla="*/ 7218949 w 12192000"/>
              <a:gd name="connsiteY92" fmla="*/ 1407112 h 3781151"/>
              <a:gd name="connsiteX93" fmla="*/ 7298895 w 12192000"/>
              <a:gd name="connsiteY93" fmla="*/ 1427110 h 3781151"/>
              <a:gd name="connsiteX94" fmla="*/ 7374497 w 12192000"/>
              <a:gd name="connsiteY94" fmla="*/ 1408155 h 3781151"/>
              <a:gd name="connsiteX95" fmla="*/ 7380250 w 12192000"/>
              <a:gd name="connsiteY95" fmla="*/ 1368474 h 3781151"/>
              <a:gd name="connsiteX96" fmla="*/ 7464957 w 12192000"/>
              <a:gd name="connsiteY96" fmla="*/ 1359648 h 3781151"/>
              <a:gd name="connsiteX97" fmla="*/ 7594747 w 12192000"/>
              <a:gd name="connsiteY97" fmla="*/ 1350130 h 3781151"/>
              <a:gd name="connsiteX98" fmla="*/ 7666555 w 12192000"/>
              <a:gd name="connsiteY98" fmla="*/ 1335529 h 3781151"/>
              <a:gd name="connsiteX99" fmla="*/ 7866007 w 12192000"/>
              <a:gd name="connsiteY99" fmla="*/ 1305544 h 3781151"/>
              <a:gd name="connsiteX100" fmla="*/ 8068308 w 12192000"/>
              <a:gd name="connsiteY100" fmla="*/ 1283051 h 3781151"/>
              <a:gd name="connsiteX101" fmla="*/ 8202385 w 12192000"/>
              <a:gd name="connsiteY101" fmla="*/ 1312300 h 3781151"/>
              <a:gd name="connsiteX102" fmla="*/ 8367138 w 12192000"/>
              <a:gd name="connsiteY102" fmla="*/ 1289211 h 3781151"/>
              <a:gd name="connsiteX103" fmla="*/ 8396799 w 12192000"/>
              <a:gd name="connsiteY103" fmla="*/ 1291584 h 3781151"/>
              <a:gd name="connsiteX104" fmla="*/ 8431415 w 12192000"/>
              <a:gd name="connsiteY104" fmla="*/ 1275098 h 3781151"/>
              <a:gd name="connsiteX105" fmla="*/ 8569515 w 12192000"/>
              <a:gd name="connsiteY105" fmla="*/ 1207037 h 3781151"/>
              <a:gd name="connsiteX106" fmla="*/ 8672452 w 12192000"/>
              <a:gd name="connsiteY106" fmla="*/ 1135782 h 3781151"/>
              <a:gd name="connsiteX107" fmla="*/ 8824768 w 12192000"/>
              <a:gd name="connsiteY107" fmla="*/ 1121217 h 3781151"/>
              <a:gd name="connsiteX108" fmla="*/ 8909609 w 12192000"/>
              <a:gd name="connsiteY108" fmla="*/ 1087532 h 3781151"/>
              <a:gd name="connsiteX109" fmla="*/ 9036318 w 12192000"/>
              <a:gd name="connsiteY109" fmla="*/ 994500 h 3781151"/>
              <a:gd name="connsiteX110" fmla="*/ 9230382 w 12192000"/>
              <a:gd name="connsiteY110" fmla="*/ 955654 h 3781151"/>
              <a:gd name="connsiteX111" fmla="*/ 9286437 w 12192000"/>
              <a:gd name="connsiteY111" fmla="*/ 997858 h 3781151"/>
              <a:gd name="connsiteX112" fmla="*/ 9349089 w 12192000"/>
              <a:gd name="connsiteY112" fmla="*/ 1015184 h 3781151"/>
              <a:gd name="connsiteX113" fmla="*/ 9347314 w 12192000"/>
              <a:gd name="connsiteY113" fmla="*/ 933744 h 3781151"/>
              <a:gd name="connsiteX114" fmla="*/ 9492995 w 12192000"/>
              <a:gd name="connsiteY114" fmla="*/ 830749 h 3781151"/>
              <a:gd name="connsiteX115" fmla="*/ 9568501 w 12192000"/>
              <a:gd name="connsiteY115" fmla="*/ 787793 h 3781151"/>
              <a:gd name="connsiteX116" fmla="*/ 9691686 w 12192000"/>
              <a:gd name="connsiteY116" fmla="*/ 738088 h 3781151"/>
              <a:gd name="connsiteX117" fmla="*/ 9728219 w 12192000"/>
              <a:gd name="connsiteY117" fmla="*/ 719921 h 3781151"/>
              <a:gd name="connsiteX118" fmla="*/ 10080661 w 12192000"/>
              <a:gd name="connsiteY118" fmla="*/ 505423 h 3781151"/>
              <a:gd name="connsiteX119" fmla="*/ 10335073 w 12192000"/>
              <a:gd name="connsiteY119" fmla="*/ 523921 h 3781151"/>
              <a:gd name="connsiteX120" fmla="*/ 10593135 w 12192000"/>
              <a:gd name="connsiteY120" fmla="*/ 467427 h 3781151"/>
              <a:gd name="connsiteX121" fmla="*/ 10655931 w 12192000"/>
              <a:gd name="connsiteY121" fmla="*/ 401632 h 3781151"/>
              <a:gd name="connsiteX122" fmla="*/ 10695298 w 12192000"/>
              <a:gd name="connsiteY122" fmla="*/ 391761 h 3781151"/>
              <a:gd name="connsiteX123" fmla="*/ 10761489 w 12192000"/>
              <a:gd name="connsiteY123" fmla="*/ 380170 h 3781151"/>
              <a:gd name="connsiteX124" fmla="*/ 10853610 w 12192000"/>
              <a:gd name="connsiteY124" fmla="*/ 332449 h 3781151"/>
              <a:gd name="connsiteX125" fmla="*/ 11052930 w 12192000"/>
              <a:gd name="connsiteY125" fmla="*/ 280871 h 3781151"/>
              <a:gd name="connsiteX126" fmla="*/ 11359700 w 12192000"/>
              <a:gd name="connsiteY126" fmla="*/ 158445 h 3781151"/>
              <a:gd name="connsiteX127" fmla="*/ 11672425 w 12192000"/>
              <a:gd name="connsiteY127" fmla="*/ 31452 h 3781151"/>
              <a:gd name="connsiteX128" fmla="*/ 11912086 w 12192000"/>
              <a:gd name="connsiteY128" fmla="*/ 45240 h 3781151"/>
              <a:gd name="connsiteX0" fmla="*/ 11912086 w 12192000"/>
              <a:gd name="connsiteY0" fmla="*/ 45240 h 3781151"/>
              <a:gd name="connsiteX1" fmla="*/ 12178353 w 12192000"/>
              <a:gd name="connsiteY1" fmla="*/ 0 h 3781151"/>
              <a:gd name="connsiteX2" fmla="*/ 12192000 w 12192000"/>
              <a:gd name="connsiteY2" fmla="*/ 12672 h 3781151"/>
              <a:gd name="connsiteX3" fmla="*/ 12192000 w 12192000"/>
              <a:gd name="connsiteY3" fmla="*/ 3781151 h 3781151"/>
              <a:gd name="connsiteX4" fmla="*/ 0 w 12192000"/>
              <a:gd name="connsiteY4" fmla="*/ 3781151 h 3781151"/>
              <a:gd name="connsiteX5" fmla="*/ 0 w 12192000"/>
              <a:gd name="connsiteY5" fmla="*/ 3053542 h 3781151"/>
              <a:gd name="connsiteX6" fmla="*/ 8171 w 12192000"/>
              <a:gd name="connsiteY6" fmla="*/ 3051191 h 3781151"/>
              <a:gd name="connsiteX7" fmla="*/ 67297 w 12192000"/>
              <a:gd name="connsiteY7" fmla="*/ 3026485 h 3781151"/>
              <a:gd name="connsiteX8" fmla="*/ 156970 w 12192000"/>
              <a:gd name="connsiteY8" fmla="*/ 3066095 h 3781151"/>
              <a:gd name="connsiteX9" fmla="*/ 191925 w 12192000"/>
              <a:gd name="connsiteY9" fmla="*/ 3069149 h 3781151"/>
              <a:gd name="connsiteX10" fmla="*/ 260901 w 12192000"/>
              <a:gd name="connsiteY10" fmla="*/ 3111386 h 3781151"/>
              <a:gd name="connsiteX11" fmla="*/ 408315 w 12192000"/>
              <a:gd name="connsiteY11" fmla="*/ 2967418 h 3781151"/>
              <a:gd name="connsiteX12" fmla="*/ 658076 w 12192000"/>
              <a:gd name="connsiteY12" fmla="*/ 2930787 h 3781151"/>
              <a:gd name="connsiteX13" fmla="*/ 851279 w 12192000"/>
              <a:gd name="connsiteY13" fmla="*/ 2924771 h 3781151"/>
              <a:gd name="connsiteX14" fmla="*/ 1047040 w 12192000"/>
              <a:gd name="connsiteY14" fmla="*/ 2826828 h 3781151"/>
              <a:gd name="connsiteX15" fmla="*/ 1377085 w 12192000"/>
              <a:gd name="connsiteY15" fmla="*/ 2735410 h 3781151"/>
              <a:gd name="connsiteX16" fmla="*/ 1465015 w 12192000"/>
              <a:gd name="connsiteY16" fmla="*/ 2734757 h 3781151"/>
              <a:gd name="connsiteX17" fmla="*/ 1535004 w 12192000"/>
              <a:gd name="connsiteY17" fmla="*/ 2687835 h 3781151"/>
              <a:gd name="connsiteX18" fmla="*/ 1679251 w 12192000"/>
              <a:gd name="connsiteY18" fmla="*/ 2712367 h 3781151"/>
              <a:gd name="connsiteX19" fmla="*/ 1865161 w 12192000"/>
              <a:gd name="connsiteY19" fmla="*/ 2663121 h 3781151"/>
              <a:gd name="connsiteX20" fmla="*/ 1977927 w 12192000"/>
              <a:gd name="connsiteY20" fmla="*/ 2642448 h 3781151"/>
              <a:gd name="connsiteX21" fmla="*/ 2023175 w 12192000"/>
              <a:gd name="connsiteY21" fmla="*/ 2648402 h 3781151"/>
              <a:gd name="connsiteX22" fmla="*/ 2040685 w 12192000"/>
              <a:gd name="connsiteY22" fmla="*/ 2652651 h 3781151"/>
              <a:gd name="connsiteX23" fmla="*/ 2057102 w 12192000"/>
              <a:gd name="connsiteY23" fmla="*/ 2645758 h 3781151"/>
              <a:gd name="connsiteX24" fmla="*/ 2052057 w 12192000"/>
              <a:gd name="connsiteY24" fmla="*/ 2618002 h 3781151"/>
              <a:gd name="connsiteX25" fmla="*/ 2052988 w 12192000"/>
              <a:gd name="connsiteY25" fmla="*/ 2617321 h 3781151"/>
              <a:gd name="connsiteX26" fmla="*/ 2075835 w 12192000"/>
              <a:gd name="connsiteY26" fmla="*/ 2625051 h 3781151"/>
              <a:gd name="connsiteX27" fmla="*/ 2105280 w 12192000"/>
              <a:gd name="connsiteY27" fmla="*/ 2621772 h 3781151"/>
              <a:gd name="connsiteX28" fmla="*/ 2271487 w 12192000"/>
              <a:gd name="connsiteY28" fmla="*/ 2559602 h 3781151"/>
              <a:gd name="connsiteX29" fmla="*/ 2450874 w 12192000"/>
              <a:gd name="connsiteY29" fmla="*/ 2540963 h 3781151"/>
              <a:gd name="connsiteX30" fmla="*/ 2507266 w 12192000"/>
              <a:gd name="connsiteY30" fmla="*/ 2511976 h 3781151"/>
              <a:gd name="connsiteX31" fmla="*/ 2641503 w 12192000"/>
              <a:gd name="connsiteY31" fmla="*/ 2426341 h 3781151"/>
              <a:gd name="connsiteX32" fmla="*/ 2817182 w 12192000"/>
              <a:gd name="connsiteY32" fmla="*/ 2265557 h 3781151"/>
              <a:gd name="connsiteX33" fmla="*/ 2957554 w 12192000"/>
              <a:gd name="connsiteY33" fmla="*/ 2180877 h 3781151"/>
              <a:gd name="connsiteX34" fmla="*/ 3003677 w 12192000"/>
              <a:gd name="connsiteY34" fmla="*/ 2154878 h 3781151"/>
              <a:gd name="connsiteX35" fmla="*/ 3046876 w 12192000"/>
              <a:gd name="connsiteY35" fmla="*/ 2081296 h 3781151"/>
              <a:gd name="connsiteX36" fmla="*/ 3303290 w 12192000"/>
              <a:gd name="connsiteY36" fmla="*/ 1995084 h 3781151"/>
              <a:gd name="connsiteX37" fmla="*/ 3395602 w 12192000"/>
              <a:gd name="connsiteY37" fmla="*/ 1893639 h 3781151"/>
              <a:gd name="connsiteX38" fmla="*/ 3430100 w 12192000"/>
              <a:gd name="connsiteY38" fmla="*/ 1867444 h 3781151"/>
              <a:gd name="connsiteX39" fmla="*/ 3437914 w 12192000"/>
              <a:gd name="connsiteY39" fmla="*/ 1869491 h 3781151"/>
              <a:gd name="connsiteX40" fmla="*/ 3438972 w 12192000"/>
              <a:gd name="connsiteY40" fmla="*/ 1871208 h 3781151"/>
              <a:gd name="connsiteX41" fmla="*/ 3547723 w 12192000"/>
              <a:gd name="connsiteY41" fmla="*/ 1831216 h 3781151"/>
              <a:gd name="connsiteX42" fmla="*/ 3572350 w 12192000"/>
              <a:gd name="connsiteY42" fmla="*/ 1826069 h 3781151"/>
              <a:gd name="connsiteX43" fmla="*/ 3575291 w 12192000"/>
              <a:gd name="connsiteY43" fmla="*/ 1827289 h 3781151"/>
              <a:gd name="connsiteX44" fmla="*/ 3595183 w 12192000"/>
              <a:gd name="connsiteY44" fmla="*/ 1816299 h 3781151"/>
              <a:gd name="connsiteX45" fmla="*/ 3611353 w 12192000"/>
              <a:gd name="connsiteY45" fmla="*/ 1798929 h 3781151"/>
              <a:gd name="connsiteX46" fmla="*/ 3825586 w 12192000"/>
              <a:gd name="connsiteY46" fmla="*/ 1798552 h 3781151"/>
              <a:gd name="connsiteX47" fmla="*/ 4166327 w 12192000"/>
              <a:gd name="connsiteY47" fmla="*/ 1747015 h 3781151"/>
              <a:gd name="connsiteX48" fmla="*/ 4437661 w 12192000"/>
              <a:gd name="connsiteY48" fmla="*/ 1663068 h 3781151"/>
              <a:gd name="connsiteX49" fmla="*/ 4510862 w 12192000"/>
              <a:gd name="connsiteY49" fmla="*/ 1665514 h 3781151"/>
              <a:gd name="connsiteX50" fmla="*/ 4573217 w 12192000"/>
              <a:gd name="connsiteY50" fmla="*/ 1633854 h 3781151"/>
              <a:gd name="connsiteX51" fmla="*/ 4605137 w 12192000"/>
              <a:gd name="connsiteY51" fmla="*/ 1644474 h 3781151"/>
              <a:gd name="connsiteX52" fmla="*/ 4623509 w 12192000"/>
              <a:gd name="connsiteY52" fmla="*/ 1643919 h 3781151"/>
              <a:gd name="connsiteX53" fmla="*/ 4629310 w 12192000"/>
              <a:gd name="connsiteY53" fmla="*/ 1653854 h 3781151"/>
              <a:gd name="connsiteX54" fmla="*/ 4657404 w 12192000"/>
              <a:gd name="connsiteY54" fmla="*/ 1660247 h 3781151"/>
              <a:gd name="connsiteX55" fmla="*/ 4691044 w 12192000"/>
              <a:gd name="connsiteY55" fmla="*/ 1656408 h 3781151"/>
              <a:gd name="connsiteX56" fmla="*/ 4850032 w 12192000"/>
              <a:gd name="connsiteY56" fmla="*/ 1626917 h 3781151"/>
              <a:gd name="connsiteX57" fmla="*/ 4945654 w 12192000"/>
              <a:gd name="connsiteY57" fmla="*/ 1615689 h 3781151"/>
              <a:gd name="connsiteX58" fmla="*/ 4982770 w 12192000"/>
              <a:gd name="connsiteY58" fmla="*/ 1621504 h 3781151"/>
              <a:gd name="connsiteX59" fmla="*/ 5034068 w 12192000"/>
              <a:gd name="connsiteY59" fmla="*/ 1622846 h 3781151"/>
              <a:gd name="connsiteX60" fmla="*/ 5157133 w 12192000"/>
              <a:gd name="connsiteY60" fmla="*/ 1608775 h 3781151"/>
              <a:gd name="connsiteX61" fmla="*/ 5331645 w 12192000"/>
              <a:gd name="connsiteY61" fmla="*/ 1590152 h 3781151"/>
              <a:gd name="connsiteX62" fmla="*/ 5339977 w 12192000"/>
              <a:gd name="connsiteY62" fmla="*/ 1596841 h 3781151"/>
              <a:gd name="connsiteX63" fmla="*/ 5400314 w 12192000"/>
              <a:gd name="connsiteY63" fmla="*/ 1588177 h 3781151"/>
              <a:gd name="connsiteX64" fmla="*/ 5607257 w 12192000"/>
              <a:gd name="connsiteY64" fmla="*/ 1505972 h 3781151"/>
              <a:gd name="connsiteX65" fmla="*/ 5725292 w 12192000"/>
              <a:gd name="connsiteY65" fmla="*/ 1490473 h 3781151"/>
              <a:gd name="connsiteX66" fmla="*/ 5767898 w 12192000"/>
              <a:gd name="connsiteY66" fmla="*/ 1493335 h 3781151"/>
              <a:gd name="connsiteX67" fmla="*/ 5839240 w 12192000"/>
              <a:gd name="connsiteY67" fmla="*/ 1497610 h 3781151"/>
              <a:gd name="connsiteX68" fmla="*/ 5905402 w 12192000"/>
              <a:gd name="connsiteY68" fmla="*/ 1514878 h 3781151"/>
              <a:gd name="connsiteX69" fmla="*/ 5964698 w 12192000"/>
              <a:gd name="connsiteY69" fmla="*/ 1489113 h 3781151"/>
              <a:gd name="connsiteX70" fmla="*/ 6017881 w 12192000"/>
              <a:gd name="connsiteY70" fmla="*/ 1478726 h 3781151"/>
              <a:gd name="connsiteX71" fmla="*/ 6023244 w 12192000"/>
              <a:gd name="connsiteY71" fmla="*/ 1485861 h 3781151"/>
              <a:gd name="connsiteX72" fmla="*/ 6030193 w 12192000"/>
              <a:gd name="connsiteY72" fmla="*/ 1485330 h 3781151"/>
              <a:gd name="connsiteX73" fmla="*/ 6032755 w 12192000"/>
              <a:gd name="connsiteY73" fmla="*/ 1476614 h 3781151"/>
              <a:gd name="connsiteX74" fmla="*/ 6114491 w 12192000"/>
              <a:gd name="connsiteY74" fmla="*/ 1435020 h 3781151"/>
              <a:gd name="connsiteX75" fmla="*/ 6228089 w 12192000"/>
              <a:gd name="connsiteY75" fmla="*/ 1392213 h 3781151"/>
              <a:gd name="connsiteX76" fmla="*/ 6266132 w 12192000"/>
              <a:gd name="connsiteY76" fmla="*/ 1396181 h 3781151"/>
              <a:gd name="connsiteX77" fmla="*/ 6266284 w 12192000"/>
              <a:gd name="connsiteY77" fmla="*/ 1396172 h 3781151"/>
              <a:gd name="connsiteX78" fmla="*/ 6267815 w 12192000"/>
              <a:gd name="connsiteY78" fmla="*/ 1401423 h 3781151"/>
              <a:gd name="connsiteX79" fmla="*/ 6277660 w 12192000"/>
              <a:gd name="connsiteY79" fmla="*/ 1400632 h 3781151"/>
              <a:gd name="connsiteX80" fmla="*/ 6290206 w 12192000"/>
              <a:gd name="connsiteY80" fmla="*/ 1395045 h 3781151"/>
              <a:gd name="connsiteX81" fmla="*/ 6318021 w 12192000"/>
              <a:gd name="connsiteY81" fmla="*/ 1401415 h 3781151"/>
              <a:gd name="connsiteX82" fmla="*/ 6319318 w 12192000"/>
              <a:gd name="connsiteY82" fmla="*/ 1402047 h 3781151"/>
              <a:gd name="connsiteX83" fmla="*/ 6391161 w 12192000"/>
              <a:gd name="connsiteY83" fmla="*/ 1439443 h 3781151"/>
              <a:gd name="connsiteX84" fmla="*/ 6458507 w 12192000"/>
              <a:gd name="connsiteY84" fmla="*/ 1506631 h 3781151"/>
              <a:gd name="connsiteX85" fmla="*/ 6567007 w 12192000"/>
              <a:gd name="connsiteY85" fmla="*/ 1543856 h 3781151"/>
              <a:gd name="connsiteX86" fmla="*/ 6607554 w 12192000"/>
              <a:gd name="connsiteY86" fmla="*/ 1553791 h 3781151"/>
              <a:gd name="connsiteX87" fmla="*/ 6731017 w 12192000"/>
              <a:gd name="connsiteY87" fmla="*/ 1571341 h 3781151"/>
              <a:gd name="connsiteX88" fmla="*/ 6734116 w 12192000"/>
              <a:gd name="connsiteY88" fmla="*/ 1568435 h 3781151"/>
              <a:gd name="connsiteX89" fmla="*/ 6918249 w 12192000"/>
              <a:gd name="connsiteY89" fmla="*/ 1468691 h 3781151"/>
              <a:gd name="connsiteX90" fmla="*/ 7067518 w 12192000"/>
              <a:gd name="connsiteY90" fmla="*/ 1422257 h 3781151"/>
              <a:gd name="connsiteX91" fmla="*/ 7124203 w 12192000"/>
              <a:gd name="connsiteY91" fmla="*/ 1416853 h 3781151"/>
              <a:gd name="connsiteX92" fmla="*/ 7218949 w 12192000"/>
              <a:gd name="connsiteY92" fmla="*/ 1407112 h 3781151"/>
              <a:gd name="connsiteX93" fmla="*/ 7298895 w 12192000"/>
              <a:gd name="connsiteY93" fmla="*/ 1427110 h 3781151"/>
              <a:gd name="connsiteX94" fmla="*/ 7374497 w 12192000"/>
              <a:gd name="connsiteY94" fmla="*/ 1408155 h 3781151"/>
              <a:gd name="connsiteX95" fmla="*/ 7380250 w 12192000"/>
              <a:gd name="connsiteY95" fmla="*/ 1368474 h 3781151"/>
              <a:gd name="connsiteX96" fmla="*/ 7464957 w 12192000"/>
              <a:gd name="connsiteY96" fmla="*/ 1359648 h 3781151"/>
              <a:gd name="connsiteX97" fmla="*/ 7594747 w 12192000"/>
              <a:gd name="connsiteY97" fmla="*/ 1350130 h 3781151"/>
              <a:gd name="connsiteX98" fmla="*/ 7666555 w 12192000"/>
              <a:gd name="connsiteY98" fmla="*/ 1335529 h 3781151"/>
              <a:gd name="connsiteX99" fmla="*/ 7866007 w 12192000"/>
              <a:gd name="connsiteY99" fmla="*/ 1305544 h 3781151"/>
              <a:gd name="connsiteX100" fmla="*/ 8068308 w 12192000"/>
              <a:gd name="connsiteY100" fmla="*/ 1283051 h 3781151"/>
              <a:gd name="connsiteX101" fmla="*/ 8202385 w 12192000"/>
              <a:gd name="connsiteY101" fmla="*/ 1312300 h 3781151"/>
              <a:gd name="connsiteX102" fmla="*/ 8367138 w 12192000"/>
              <a:gd name="connsiteY102" fmla="*/ 1289211 h 3781151"/>
              <a:gd name="connsiteX103" fmla="*/ 8396799 w 12192000"/>
              <a:gd name="connsiteY103" fmla="*/ 1291584 h 3781151"/>
              <a:gd name="connsiteX104" fmla="*/ 8431415 w 12192000"/>
              <a:gd name="connsiteY104" fmla="*/ 1275098 h 3781151"/>
              <a:gd name="connsiteX105" fmla="*/ 8569515 w 12192000"/>
              <a:gd name="connsiteY105" fmla="*/ 1207037 h 3781151"/>
              <a:gd name="connsiteX106" fmla="*/ 8672452 w 12192000"/>
              <a:gd name="connsiteY106" fmla="*/ 1135782 h 3781151"/>
              <a:gd name="connsiteX107" fmla="*/ 8824768 w 12192000"/>
              <a:gd name="connsiteY107" fmla="*/ 1121217 h 3781151"/>
              <a:gd name="connsiteX108" fmla="*/ 8909609 w 12192000"/>
              <a:gd name="connsiteY108" fmla="*/ 1087532 h 3781151"/>
              <a:gd name="connsiteX109" fmla="*/ 9036318 w 12192000"/>
              <a:gd name="connsiteY109" fmla="*/ 994500 h 3781151"/>
              <a:gd name="connsiteX110" fmla="*/ 9230382 w 12192000"/>
              <a:gd name="connsiteY110" fmla="*/ 955654 h 3781151"/>
              <a:gd name="connsiteX111" fmla="*/ 9286437 w 12192000"/>
              <a:gd name="connsiteY111" fmla="*/ 997858 h 3781151"/>
              <a:gd name="connsiteX112" fmla="*/ 9349089 w 12192000"/>
              <a:gd name="connsiteY112" fmla="*/ 1015184 h 3781151"/>
              <a:gd name="connsiteX113" fmla="*/ 9347314 w 12192000"/>
              <a:gd name="connsiteY113" fmla="*/ 933744 h 3781151"/>
              <a:gd name="connsiteX114" fmla="*/ 9492995 w 12192000"/>
              <a:gd name="connsiteY114" fmla="*/ 830749 h 3781151"/>
              <a:gd name="connsiteX115" fmla="*/ 9568501 w 12192000"/>
              <a:gd name="connsiteY115" fmla="*/ 787793 h 3781151"/>
              <a:gd name="connsiteX116" fmla="*/ 9691686 w 12192000"/>
              <a:gd name="connsiteY116" fmla="*/ 738088 h 3781151"/>
              <a:gd name="connsiteX117" fmla="*/ 9728219 w 12192000"/>
              <a:gd name="connsiteY117" fmla="*/ 719921 h 3781151"/>
              <a:gd name="connsiteX118" fmla="*/ 10080661 w 12192000"/>
              <a:gd name="connsiteY118" fmla="*/ 505423 h 3781151"/>
              <a:gd name="connsiteX119" fmla="*/ 10335073 w 12192000"/>
              <a:gd name="connsiteY119" fmla="*/ 523921 h 3781151"/>
              <a:gd name="connsiteX120" fmla="*/ 10593135 w 12192000"/>
              <a:gd name="connsiteY120" fmla="*/ 467427 h 3781151"/>
              <a:gd name="connsiteX121" fmla="*/ 10655931 w 12192000"/>
              <a:gd name="connsiteY121" fmla="*/ 401632 h 3781151"/>
              <a:gd name="connsiteX122" fmla="*/ 10695298 w 12192000"/>
              <a:gd name="connsiteY122" fmla="*/ 391761 h 3781151"/>
              <a:gd name="connsiteX123" fmla="*/ 10761489 w 12192000"/>
              <a:gd name="connsiteY123" fmla="*/ 380170 h 3781151"/>
              <a:gd name="connsiteX124" fmla="*/ 10853610 w 12192000"/>
              <a:gd name="connsiteY124" fmla="*/ 332449 h 3781151"/>
              <a:gd name="connsiteX125" fmla="*/ 11052930 w 12192000"/>
              <a:gd name="connsiteY125" fmla="*/ 280871 h 3781151"/>
              <a:gd name="connsiteX126" fmla="*/ 11359700 w 12192000"/>
              <a:gd name="connsiteY126" fmla="*/ 158445 h 3781151"/>
              <a:gd name="connsiteX127" fmla="*/ 11672425 w 12192000"/>
              <a:gd name="connsiteY127" fmla="*/ 31452 h 3781151"/>
              <a:gd name="connsiteX128" fmla="*/ 11912086 w 12192000"/>
              <a:gd name="connsiteY128" fmla="*/ 45240 h 3781151"/>
              <a:gd name="connsiteX0" fmla="*/ 11912086 w 12192000"/>
              <a:gd name="connsiteY0" fmla="*/ 45240 h 3781151"/>
              <a:gd name="connsiteX1" fmla="*/ 12178353 w 12192000"/>
              <a:gd name="connsiteY1" fmla="*/ 0 h 3781151"/>
              <a:gd name="connsiteX2" fmla="*/ 12192000 w 12192000"/>
              <a:gd name="connsiteY2" fmla="*/ 12672 h 3781151"/>
              <a:gd name="connsiteX3" fmla="*/ 12192000 w 12192000"/>
              <a:gd name="connsiteY3" fmla="*/ 3781151 h 3781151"/>
              <a:gd name="connsiteX4" fmla="*/ 0 w 12192000"/>
              <a:gd name="connsiteY4" fmla="*/ 3781151 h 3781151"/>
              <a:gd name="connsiteX5" fmla="*/ 0 w 12192000"/>
              <a:gd name="connsiteY5" fmla="*/ 3053542 h 3781151"/>
              <a:gd name="connsiteX6" fmla="*/ 8171 w 12192000"/>
              <a:gd name="connsiteY6" fmla="*/ 3051191 h 3781151"/>
              <a:gd name="connsiteX7" fmla="*/ 67297 w 12192000"/>
              <a:gd name="connsiteY7" fmla="*/ 3026485 h 3781151"/>
              <a:gd name="connsiteX8" fmla="*/ 156970 w 12192000"/>
              <a:gd name="connsiteY8" fmla="*/ 3066095 h 3781151"/>
              <a:gd name="connsiteX9" fmla="*/ 191925 w 12192000"/>
              <a:gd name="connsiteY9" fmla="*/ 3069149 h 3781151"/>
              <a:gd name="connsiteX10" fmla="*/ 260901 w 12192000"/>
              <a:gd name="connsiteY10" fmla="*/ 3111386 h 3781151"/>
              <a:gd name="connsiteX11" fmla="*/ 408315 w 12192000"/>
              <a:gd name="connsiteY11" fmla="*/ 2967418 h 3781151"/>
              <a:gd name="connsiteX12" fmla="*/ 658076 w 12192000"/>
              <a:gd name="connsiteY12" fmla="*/ 2930787 h 3781151"/>
              <a:gd name="connsiteX13" fmla="*/ 851279 w 12192000"/>
              <a:gd name="connsiteY13" fmla="*/ 2924771 h 3781151"/>
              <a:gd name="connsiteX14" fmla="*/ 1047040 w 12192000"/>
              <a:gd name="connsiteY14" fmla="*/ 2826828 h 3781151"/>
              <a:gd name="connsiteX15" fmla="*/ 1377085 w 12192000"/>
              <a:gd name="connsiteY15" fmla="*/ 2735410 h 3781151"/>
              <a:gd name="connsiteX16" fmla="*/ 1465015 w 12192000"/>
              <a:gd name="connsiteY16" fmla="*/ 2734757 h 3781151"/>
              <a:gd name="connsiteX17" fmla="*/ 1679251 w 12192000"/>
              <a:gd name="connsiteY17" fmla="*/ 2712367 h 3781151"/>
              <a:gd name="connsiteX18" fmla="*/ 1865161 w 12192000"/>
              <a:gd name="connsiteY18" fmla="*/ 2663121 h 3781151"/>
              <a:gd name="connsiteX19" fmla="*/ 1977927 w 12192000"/>
              <a:gd name="connsiteY19" fmla="*/ 2642448 h 3781151"/>
              <a:gd name="connsiteX20" fmla="*/ 2023175 w 12192000"/>
              <a:gd name="connsiteY20" fmla="*/ 2648402 h 3781151"/>
              <a:gd name="connsiteX21" fmla="*/ 2040685 w 12192000"/>
              <a:gd name="connsiteY21" fmla="*/ 2652651 h 3781151"/>
              <a:gd name="connsiteX22" fmla="*/ 2057102 w 12192000"/>
              <a:gd name="connsiteY22" fmla="*/ 2645758 h 3781151"/>
              <a:gd name="connsiteX23" fmla="*/ 2052057 w 12192000"/>
              <a:gd name="connsiteY23" fmla="*/ 2618002 h 3781151"/>
              <a:gd name="connsiteX24" fmla="*/ 2052988 w 12192000"/>
              <a:gd name="connsiteY24" fmla="*/ 2617321 h 3781151"/>
              <a:gd name="connsiteX25" fmla="*/ 2075835 w 12192000"/>
              <a:gd name="connsiteY25" fmla="*/ 2625051 h 3781151"/>
              <a:gd name="connsiteX26" fmla="*/ 2105280 w 12192000"/>
              <a:gd name="connsiteY26" fmla="*/ 2621772 h 3781151"/>
              <a:gd name="connsiteX27" fmla="*/ 2271487 w 12192000"/>
              <a:gd name="connsiteY27" fmla="*/ 2559602 h 3781151"/>
              <a:gd name="connsiteX28" fmla="*/ 2450874 w 12192000"/>
              <a:gd name="connsiteY28" fmla="*/ 2540963 h 3781151"/>
              <a:gd name="connsiteX29" fmla="*/ 2507266 w 12192000"/>
              <a:gd name="connsiteY29" fmla="*/ 2511976 h 3781151"/>
              <a:gd name="connsiteX30" fmla="*/ 2641503 w 12192000"/>
              <a:gd name="connsiteY30" fmla="*/ 2426341 h 3781151"/>
              <a:gd name="connsiteX31" fmla="*/ 2817182 w 12192000"/>
              <a:gd name="connsiteY31" fmla="*/ 2265557 h 3781151"/>
              <a:gd name="connsiteX32" fmla="*/ 2957554 w 12192000"/>
              <a:gd name="connsiteY32" fmla="*/ 2180877 h 3781151"/>
              <a:gd name="connsiteX33" fmla="*/ 3003677 w 12192000"/>
              <a:gd name="connsiteY33" fmla="*/ 2154878 h 3781151"/>
              <a:gd name="connsiteX34" fmla="*/ 3046876 w 12192000"/>
              <a:gd name="connsiteY34" fmla="*/ 2081296 h 3781151"/>
              <a:gd name="connsiteX35" fmla="*/ 3303290 w 12192000"/>
              <a:gd name="connsiteY35" fmla="*/ 1995084 h 3781151"/>
              <a:gd name="connsiteX36" fmla="*/ 3395602 w 12192000"/>
              <a:gd name="connsiteY36" fmla="*/ 1893639 h 3781151"/>
              <a:gd name="connsiteX37" fmla="*/ 3430100 w 12192000"/>
              <a:gd name="connsiteY37" fmla="*/ 1867444 h 3781151"/>
              <a:gd name="connsiteX38" fmla="*/ 3437914 w 12192000"/>
              <a:gd name="connsiteY38" fmla="*/ 1869491 h 3781151"/>
              <a:gd name="connsiteX39" fmla="*/ 3438972 w 12192000"/>
              <a:gd name="connsiteY39" fmla="*/ 1871208 h 3781151"/>
              <a:gd name="connsiteX40" fmla="*/ 3547723 w 12192000"/>
              <a:gd name="connsiteY40" fmla="*/ 1831216 h 3781151"/>
              <a:gd name="connsiteX41" fmla="*/ 3572350 w 12192000"/>
              <a:gd name="connsiteY41" fmla="*/ 1826069 h 3781151"/>
              <a:gd name="connsiteX42" fmla="*/ 3575291 w 12192000"/>
              <a:gd name="connsiteY42" fmla="*/ 1827289 h 3781151"/>
              <a:gd name="connsiteX43" fmla="*/ 3595183 w 12192000"/>
              <a:gd name="connsiteY43" fmla="*/ 1816299 h 3781151"/>
              <a:gd name="connsiteX44" fmla="*/ 3611353 w 12192000"/>
              <a:gd name="connsiteY44" fmla="*/ 1798929 h 3781151"/>
              <a:gd name="connsiteX45" fmla="*/ 3825586 w 12192000"/>
              <a:gd name="connsiteY45" fmla="*/ 1798552 h 3781151"/>
              <a:gd name="connsiteX46" fmla="*/ 4166327 w 12192000"/>
              <a:gd name="connsiteY46" fmla="*/ 1747015 h 3781151"/>
              <a:gd name="connsiteX47" fmla="*/ 4437661 w 12192000"/>
              <a:gd name="connsiteY47" fmla="*/ 1663068 h 3781151"/>
              <a:gd name="connsiteX48" fmla="*/ 4510862 w 12192000"/>
              <a:gd name="connsiteY48" fmla="*/ 1665514 h 3781151"/>
              <a:gd name="connsiteX49" fmla="*/ 4573217 w 12192000"/>
              <a:gd name="connsiteY49" fmla="*/ 1633854 h 3781151"/>
              <a:gd name="connsiteX50" fmla="*/ 4605137 w 12192000"/>
              <a:gd name="connsiteY50" fmla="*/ 1644474 h 3781151"/>
              <a:gd name="connsiteX51" fmla="*/ 4623509 w 12192000"/>
              <a:gd name="connsiteY51" fmla="*/ 1643919 h 3781151"/>
              <a:gd name="connsiteX52" fmla="*/ 4629310 w 12192000"/>
              <a:gd name="connsiteY52" fmla="*/ 1653854 h 3781151"/>
              <a:gd name="connsiteX53" fmla="*/ 4657404 w 12192000"/>
              <a:gd name="connsiteY53" fmla="*/ 1660247 h 3781151"/>
              <a:gd name="connsiteX54" fmla="*/ 4691044 w 12192000"/>
              <a:gd name="connsiteY54" fmla="*/ 1656408 h 3781151"/>
              <a:gd name="connsiteX55" fmla="*/ 4850032 w 12192000"/>
              <a:gd name="connsiteY55" fmla="*/ 1626917 h 3781151"/>
              <a:gd name="connsiteX56" fmla="*/ 4945654 w 12192000"/>
              <a:gd name="connsiteY56" fmla="*/ 1615689 h 3781151"/>
              <a:gd name="connsiteX57" fmla="*/ 4982770 w 12192000"/>
              <a:gd name="connsiteY57" fmla="*/ 1621504 h 3781151"/>
              <a:gd name="connsiteX58" fmla="*/ 5034068 w 12192000"/>
              <a:gd name="connsiteY58" fmla="*/ 1622846 h 3781151"/>
              <a:gd name="connsiteX59" fmla="*/ 5157133 w 12192000"/>
              <a:gd name="connsiteY59" fmla="*/ 1608775 h 3781151"/>
              <a:gd name="connsiteX60" fmla="*/ 5331645 w 12192000"/>
              <a:gd name="connsiteY60" fmla="*/ 1590152 h 3781151"/>
              <a:gd name="connsiteX61" fmla="*/ 5339977 w 12192000"/>
              <a:gd name="connsiteY61" fmla="*/ 1596841 h 3781151"/>
              <a:gd name="connsiteX62" fmla="*/ 5400314 w 12192000"/>
              <a:gd name="connsiteY62" fmla="*/ 1588177 h 3781151"/>
              <a:gd name="connsiteX63" fmla="*/ 5607257 w 12192000"/>
              <a:gd name="connsiteY63" fmla="*/ 1505972 h 3781151"/>
              <a:gd name="connsiteX64" fmla="*/ 5725292 w 12192000"/>
              <a:gd name="connsiteY64" fmla="*/ 1490473 h 3781151"/>
              <a:gd name="connsiteX65" fmla="*/ 5767898 w 12192000"/>
              <a:gd name="connsiteY65" fmla="*/ 1493335 h 3781151"/>
              <a:gd name="connsiteX66" fmla="*/ 5839240 w 12192000"/>
              <a:gd name="connsiteY66" fmla="*/ 1497610 h 3781151"/>
              <a:gd name="connsiteX67" fmla="*/ 5905402 w 12192000"/>
              <a:gd name="connsiteY67" fmla="*/ 1514878 h 3781151"/>
              <a:gd name="connsiteX68" fmla="*/ 5964698 w 12192000"/>
              <a:gd name="connsiteY68" fmla="*/ 1489113 h 3781151"/>
              <a:gd name="connsiteX69" fmla="*/ 6017881 w 12192000"/>
              <a:gd name="connsiteY69" fmla="*/ 1478726 h 3781151"/>
              <a:gd name="connsiteX70" fmla="*/ 6023244 w 12192000"/>
              <a:gd name="connsiteY70" fmla="*/ 1485861 h 3781151"/>
              <a:gd name="connsiteX71" fmla="*/ 6030193 w 12192000"/>
              <a:gd name="connsiteY71" fmla="*/ 1485330 h 3781151"/>
              <a:gd name="connsiteX72" fmla="*/ 6032755 w 12192000"/>
              <a:gd name="connsiteY72" fmla="*/ 1476614 h 3781151"/>
              <a:gd name="connsiteX73" fmla="*/ 6114491 w 12192000"/>
              <a:gd name="connsiteY73" fmla="*/ 1435020 h 3781151"/>
              <a:gd name="connsiteX74" fmla="*/ 6228089 w 12192000"/>
              <a:gd name="connsiteY74" fmla="*/ 1392213 h 3781151"/>
              <a:gd name="connsiteX75" fmla="*/ 6266132 w 12192000"/>
              <a:gd name="connsiteY75" fmla="*/ 1396181 h 3781151"/>
              <a:gd name="connsiteX76" fmla="*/ 6266284 w 12192000"/>
              <a:gd name="connsiteY76" fmla="*/ 1396172 h 3781151"/>
              <a:gd name="connsiteX77" fmla="*/ 6267815 w 12192000"/>
              <a:gd name="connsiteY77" fmla="*/ 1401423 h 3781151"/>
              <a:gd name="connsiteX78" fmla="*/ 6277660 w 12192000"/>
              <a:gd name="connsiteY78" fmla="*/ 1400632 h 3781151"/>
              <a:gd name="connsiteX79" fmla="*/ 6290206 w 12192000"/>
              <a:gd name="connsiteY79" fmla="*/ 1395045 h 3781151"/>
              <a:gd name="connsiteX80" fmla="*/ 6318021 w 12192000"/>
              <a:gd name="connsiteY80" fmla="*/ 1401415 h 3781151"/>
              <a:gd name="connsiteX81" fmla="*/ 6319318 w 12192000"/>
              <a:gd name="connsiteY81" fmla="*/ 1402047 h 3781151"/>
              <a:gd name="connsiteX82" fmla="*/ 6391161 w 12192000"/>
              <a:gd name="connsiteY82" fmla="*/ 1439443 h 3781151"/>
              <a:gd name="connsiteX83" fmla="*/ 6458507 w 12192000"/>
              <a:gd name="connsiteY83" fmla="*/ 1506631 h 3781151"/>
              <a:gd name="connsiteX84" fmla="*/ 6567007 w 12192000"/>
              <a:gd name="connsiteY84" fmla="*/ 1543856 h 3781151"/>
              <a:gd name="connsiteX85" fmla="*/ 6607554 w 12192000"/>
              <a:gd name="connsiteY85" fmla="*/ 1553791 h 3781151"/>
              <a:gd name="connsiteX86" fmla="*/ 6731017 w 12192000"/>
              <a:gd name="connsiteY86" fmla="*/ 1571341 h 3781151"/>
              <a:gd name="connsiteX87" fmla="*/ 6734116 w 12192000"/>
              <a:gd name="connsiteY87" fmla="*/ 1568435 h 3781151"/>
              <a:gd name="connsiteX88" fmla="*/ 6918249 w 12192000"/>
              <a:gd name="connsiteY88" fmla="*/ 1468691 h 3781151"/>
              <a:gd name="connsiteX89" fmla="*/ 7067518 w 12192000"/>
              <a:gd name="connsiteY89" fmla="*/ 1422257 h 3781151"/>
              <a:gd name="connsiteX90" fmla="*/ 7124203 w 12192000"/>
              <a:gd name="connsiteY90" fmla="*/ 1416853 h 3781151"/>
              <a:gd name="connsiteX91" fmla="*/ 7218949 w 12192000"/>
              <a:gd name="connsiteY91" fmla="*/ 1407112 h 3781151"/>
              <a:gd name="connsiteX92" fmla="*/ 7298895 w 12192000"/>
              <a:gd name="connsiteY92" fmla="*/ 1427110 h 3781151"/>
              <a:gd name="connsiteX93" fmla="*/ 7374497 w 12192000"/>
              <a:gd name="connsiteY93" fmla="*/ 1408155 h 3781151"/>
              <a:gd name="connsiteX94" fmla="*/ 7380250 w 12192000"/>
              <a:gd name="connsiteY94" fmla="*/ 1368474 h 3781151"/>
              <a:gd name="connsiteX95" fmla="*/ 7464957 w 12192000"/>
              <a:gd name="connsiteY95" fmla="*/ 1359648 h 3781151"/>
              <a:gd name="connsiteX96" fmla="*/ 7594747 w 12192000"/>
              <a:gd name="connsiteY96" fmla="*/ 1350130 h 3781151"/>
              <a:gd name="connsiteX97" fmla="*/ 7666555 w 12192000"/>
              <a:gd name="connsiteY97" fmla="*/ 1335529 h 3781151"/>
              <a:gd name="connsiteX98" fmla="*/ 7866007 w 12192000"/>
              <a:gd name="connsiteY98" fmla="*/ 1305544 h 3781151"/>
              <a:gd name="connsiteX99" fmla="*/ 8068308 w 12192000"/>
              <a:gd name="connsiteY99" fmla="*/ 1283051 h 3781151"/>
              <a:gd name="connsiteX100" fmla="*/ 8202385 w 12192000"/>
              <a:gd name="connsiteY100" fmla="*/ 1312300 h 3781151"/>
              <a:gd name="connsiteX101" fmla="*/ 8367138 w 12192000"/>
              <a:gd name="connsiteY101" fmla="*/ 1289211 h 3781151"/>
              <a:gd name="connsiteX102" fmla="*/ 8396799 w 12192000"/>
              <a:gd name="connsiteY102" fmla="*/ 1291584 h 3781151"/>
              <a:gd name="connsiteX103" fmla="*/ 8431415 w 12192000"/>
              <a:gd name="connsiteY103" fmla="*/ 1275098 h 3781151"/>
              <a:gd name="connsiteX104" fmla="*/ 8569515 w 12192000"/>
              <a:gd name="connsiteY104" fmla="*/ 1207037 h 3781151"/>
              <a:gd name="connsiteX105" fmla="*/ 8672452 w 12192000"/>
              <a:gd name="connsiteY105" fmla="*/ 1135782 h 3781151"/>
              <a:gd name="connsiteX106" fmla="*/ 8824768 w 12192000"/>
              <a:gd name="connsiteY106" fmla="*/ 1121217 h 3781151"/>
              <a:gd name="connsiteX107" fmla="*/ 8909609 w 12192000"/>
              <a:gd name="connsiteY107" fmla="*/ 1087532 h 3781151"/>
              <a:gd name="connsiteX108" fmla="*/ 9036318 w 12192000"/>
              <a:gd name="connsiteY108" fmla="*/ 994500 h 3781151"/>
              <a:gd name="connsiteX109" fmla="*/ 9230382 w 12192000"/>
              <a:gd name="connsiteY109" fmla="*/ 955654 h 3781151"/>
              <a:gd name="connsiteX110" fmla="*/ 9286437 w 12192000"/>
              <a:gd name="connsiteY110" fmla="*/ 997858 h 3781151"/>
              <a:gd name="connsiteX111" fmla="*/ 9349089 w 12192000"/>
              <a:gd name="connsiteY111" fmla="*/ 1015184 h 3781151"/>
              <a:gd name="connsiteX112" fmla="*/ 9347314 w 12192000"/>
              <a:gd name="connsiteY112" fmla="*/ 933744 h 3781151"/>
              <a:gd name="connsiteX113" fmla="*/ 9492995 w 12192000"/>
              <a:gd name="connsiteY113" fmla="*/ 830749 h 3781151"/>
              <a:gd name="connsiteX114" fmla="*/ 9568501 w 12192000"/>
              <a:gd name="connsiteY114" fmla="*/ 787793 h 3781151"/>
              <a:gd name="connsiteX115" fmla="*/ 9691686 w 12192000"/>
              <a:gd name="connsiteY115" fmla="*/ 738088 h 3781151"/>
              <a:gd name="connsiteX116" fmla="*/ 9728219 w 12192000"/>
              <a:gd name="connsiteY116" fmla="*/ 719921 h 3781151"/>
              <a:gd name="connsiteX117" fmla="*/ 10080661 w 12192000"/>
              <a:gd name="connsiteY117" fmla="*/ 505423 h 3781151"/>
              <a:gd name="connsiteX118" fmla="*/ 10335073 w 12192000"/>
              <a:gd name="connsiteY118" fmla="*/ 523921 h 3781151"/>
              <a:gd name="connsiteX119" fmla="*/ 10593135 w 12192000"/>
              <a:gd name="connsiteY119" fmla="*/ 467427 h 3781151"/>
              <a:gd name="connsiteX120" fmla="*/ 10655931 w 12192000"/>
              <a:gd name="connsiteY120" fmla="*/ 401632 h 3781151"/>
              <a:gd name="connsiteX121" fmla="*/ 10695298 w 12192000"/>
              <a:gd name="connsiteY121" fmla="*/ 391761 h 3781151"/>
              <a:gd name="connsiteX122" fmla="*/ 10761489 w 12192000"/>
              <a:gd name="connsiteY122" fmla="*/ 380170 h 3781151"/>
              <a:gd name="connsiteX123" fmla="*/ 10853610 w 12192000"/>
              <a:gd name="connsiteY123" fmla="*/ 332449 h 3781151"/>
              <a:gd name="connsiteX124" fmla="*/ 11052930 w 12192000"/>
              <a:gd name="connsiteY124" fmla="*/ 280871 h 3781151"/>
              <a:gd name="connsiteX125" fmla="*/ 11359700 w 12192000"/>
              <a:gd name="connsiteY125" fmla="*/ 158445 h 3781151"/>
              <a:gd name="connsiteX126" fmla="*/ 11672425 w 12192000"/>
              <a:gd name="connsiteY126" fmla="*/ 31452 h 3781151"/>
              <a:gd name="connsiteX127" fmla="*/ 11912086 w 12192000"/>
              <a:gd name="connsiteY127" fmla="*/ 45240 h 378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12192000" h="3781151">
                <a:moveTo>
                  <a:pt x="11912086" y="45240"/>
                </a:moveTo>
                <a:cubicBezTo>
                  <a:pt x="11978685" y="44809"/>
                  <a:pt x="12131701" y="5428"/>
                  <a:pt x="12178353" y="0"/>
                </a:cubicBezTo>
                <a:lnTo>
                  <a:pt x="12192000" y="12672"/>
                </a:lnTo>
                <a:lnTo>
                  <a:pt x="12192000" y="3781151"/>
                </a:lnTo>
                <a:lnTo>
                  <a:pt x="0" y="3781151"/>
                </a:lnTo>
                <a:lnTo>
                  <a:pt x="0" y="3053542"/>
                </a:lnTo>
                <a:lnTo>
                  <a:pt x="8171" y="3051191"/>
                </a:lnTo>
                <a:cubicBezTo>
                  <a:pt x="28756" y="3043875"/>
                  <a:pt x="48583" y="3035495"/>
                  <a:pt x="67297" y="3026485"/>
                </a:cubicBezTo>
                <a:cubicBezTo>
                  <a:pt x="89015" y="3055804"/>
                  <a:pt x="155058" y="3003158"/>
                  <a:pt x="156970" y="3066095"/>
                </a:cubicBezTo>
                <a:cubicBezTo>
                  <a:pt x="182504" y="3055761"/>
                  <a:pt x="194363" y="3027142"/>
                  <a:pt x="191925" y="3069149"/>
                </a:cubicBezTo>
                <a:cubicBezTo>
                  <a:pt x="226275" y="3060156"/>
                  <a:pt x="217518" y="3125136"/>
                  <a:pt x="260901" y="3111386"/>
                </a:cubicBezTo>
                <a:cubicBezTo>
                  <a:pt x="237722" y="3013204"/>
                  <a:pt x="375117" y="3046101"/>
                  <a:pt x="408315" y="2967418"/>
                </a:cubicBezTo>
                <a:cubicBezTo>
                  <a:pt x="497601" y="2998081"/>
                  <a:pt x="567973" y="2940149"/>
                  <a:pt x="658076" y="2930787"/>
                </a:cubicBezTo>
                <a:cubicBezTo>
                  <a:pt x="708095" y="2995959"/>
                  <a:pt x="785916" y="2931372"/>
                  <a:pt x="851279" y="2924771"/>
                </a:cubicBezTo>
                <a:cubicBezTo>
                  <a:pt x="916106" y="2907445"/>
                  <a:pt x="960543" y="2837916"/>
                  <a:pt x="1047040" y="2826828"/>
                </a:cubicBezTo>
                <a:cubicBezTo>
                  <a:pt x="1130754" y="2752596"/>
                  <a:pt x="1276437" y="2781431"/>
                  <a:pt x="1377085" y="2735410"/>
                </a:cubicBezTo>
                <a:cubicBezTo>
                  <a:pt x="1444016" y="2785754"/>
                  <a:pt x="1403964" y="2734873"/>
                  <a:pt x="1465015" y="2734757"/>
                </a:cubicBezTo>
                <a:cubicBezTo>
                  <a:pt x="1515376" y="2730917"/>
                  <a:pt x="1612560" y="2724306"/>
                  <a:pt x="1679251" y="2712367"/>
                </a:cubicBezTo>
                <a:cubicBezTo>
                  <a:pt x="1721132" y="2669280"/>
                  <a:pt x="1814171" y="2719581"/>
                  <a:pt x="1865161" y="2663121"/>
                </a:cubicBezTo>
                <a:cubicBezTo>
                  <a:pt x="1885508" y="2647236"/>
                  <a:pt x="1958240" y="2627918"/>
                  <a:pt x="1977927" y="2642448"/>
                </a:cubicBezTo>
                <a:cubicBezTo>
                  <a:pt x="1994313" y="2642169"/>
                  <a:pt x="2009788" y="2630665"/>
                  <a:pt x="2023175" y="2648402"/>
                </a:cubicBezTo>
                <a:cubicBezTo>
                  <a:pt x="2027984" y="2653519"/>
                  <a:pt x="2034136" y="2654134"/>
                  <a:pt x="2040685" y="2652651"/>
                </a:cubicBezTo>
                <a:lnTo>
                  <a:pt x="2057102" y="2645758"/>
                </a:lnTo>
                <a:lnTo>
                  <a:pt x="2052057" y="2618002"/>
                </a:lnTo>
                <a:lnTo>
                  <a:pt x="2052988" y="2617321"/>
                </a:lnTo>
                <a:cubicBezTo>
                  <a:pt x="2058901" y="2612479"/>
                  <a:pt x="2065203" y="2609553"/>
                  <a:pt x="2075835" y="2625051"/>
                </a:cubicBezTo>
                <a:cubicBezTo>
                  <a:pt x="2086915" y="2617266"/>
                  <a:pt x="2090174" y="2605518"/>
                  <a:pt x="2105280" y="2621772"/>
                </a:cubicBezTo>
                <a:cubicBezTo>
                  <a:pt x="2137889" y="2610864"/>
                  <a:pt x="2228682" y="2579548"/>
                  <a:pt x="2271487" y="2559602"/>
                </a:cubicBezTo>
                <a:cubicBezTo>
                  <a:pt x="2329085" y="2546134"/>
                  <a:pt x="2359908" y="2564442"/>
                  <a:pt x="2450874" y="2540963"/>
                </a:cubicBezTo>
                <a:cubicBezTo>
                  <a:pt x="2458291" y="2494924"/>
                  <a:pt x="2488302" y="2535186"/>
                  <a:pt x="2507266" y="2511976"/>
                </a:cubicBezTo>
                <a:cubicBezTo>
                  <a:pt x="2558011" y="2487992"/>
                  <a:pt x="2594040" y="2465160"/>
                  <a:pt x="2641503" y="2426341"/>
                </a:cubicBezTo>
                <a:cubicBezTo>
                  <a:pt x="2651261" y="2338141"/>
                  <a:pt x="2773097" y="2356570"/>
                  <a:pt x="2817182" y="2265557"/>
                </a:cubicBezTo>
                <a:cubicBezTo>
                  <a:pt x="2871451" y="2222306"/>
                  <a:pt x="2898877" y="2247383"/>
                  <a:pt x="2957554" y="2180877"/>
                </a:cubicBezTo>
                <a:cubicBezTo>
                  <a:pt x="2981173" y="2203103"/>
                  <a:pt x="2991267" y="2163934"/>
                  <a:pt x="3003677" y="2154878"/>
                </a:cubicBezTo>
                <a:cubicBezTo>
                  <a:pt x="3016971" y="2140621"/>
                  <a:pt x="3016351" y="2103128"/>
                  <a:pt x="3046876" y="2081296"/>
                </a:cubicBezTo>
                <a:cubicBezTo>
                  <a:pt x="3097864" y="2049348"/>
                  <a:pt x="3203688" y="2064646"/>
                  <a:pt x="3303290" y="1995084"/>
                </a:cubicBezTo>
                <a:cubicBezTo>
                  <a:pt x="3332789" y="1977297"/>
                  <a:pt x="3365695" y="1919146"/>
                  <a:pt x="3395602" y="1893639"/>
                </a:cubicBezTo>
                <a:lnTo>
                  <a:pt x="3430100" y="1867444"/>
                </a:lnTo>
                <a:lnTo>
                  <a:pt x="3437914" y="1869491"/>
                </a:lnTo>
                <a:lnTo>
                  <a:pt x="3438972" y="1871208"/>
                </a:lnTo>
                <a:lnTo>
                  <a:pt x="3547723" y="1831216"/>
                </a:lnTo>
                <a:cubicBezTo>
                  <a:pt x="3552630" y="1827126"/>
                  <a:pt x="3559871" y="1824701"/>
                  <a:pt x="3572350" y="1826069"/>
                </a:cubicBezTo>
                <a:lnTo>
                  <a:pt x="3575291" y="1827289"/>
                </a:lnTo>
                <a:lnTo>
                  <a:pt x="3595183" y="1816299"/>
                </a:lnTo>
                <a:cubicBezTo>
                  <a:pt x="3601515" y="1811585"/>
                  <a:pt x="3607034" y="1805917"/>
                  <a:pt x="3611353" y="1798929"/>
                </a:cubicBezTo>
                <a:cubicBezTo>
                  <a:pt x="3682924" y="1824101"/>
                  <a:pt x="3749808" y="1802343"/>
                  <a:pt x="3825586" y="1798552"/>
                </a:cubicBezTo>
                <a:cubicBezTo>
                  <a:pt x="3916204" y="1785116"/>
                  <a:pt x="4063775" y="1766619"/>
                  <a:pt x="4166327" y="1747015"/>
                </a:cubicBezTo>
                <a:cubicBezTo>
                  <a:pt x="4242504" y="1696035"/>
                  <a:pt x="4349880" y="1693056"/>
                  <a:pt x="4437661" y="1663068"/>
                </a:cubicBezTo>
                <a:cubicBezTo>
                  <a:pt x="4488900" y="1701750"/>
                  <a:pt x="4460066" y="1663570"/>
                  <a:pt x="4510862" y="1665514"/>
                </a:cubicBezTo>
                <a:cubicBezTo>
                  <a:pt x="4494570" y="1625937"/>
                  <a:pt x="4573332" y="1680866"/>
                  <a:pt x="4573217" y="1633854"/>
                </a:cubicBezTo>
                <a:lnTo>
                  <a:pt x="4605137" y="1644474"/>
                </a:lnTo>
                <a:lnTo>
                  <a:pt x="4623509" y="1643919"/>
                </a:lnTo>
                <a:lnTo>
                  <a:pt x="4629310" y="1653854"/>
                </a:lnTo>
                <a:lnTo>
                  <a:pt x="4657404" y="1660247"/>
                </a:lnTo>
                <a:cubicBezTo>
                  <a:pt x="4667829" y="1661084"/>
                  <a:pt x="4678935" y="1660158"/>
                  <a:pt x="4691044" y="1656408"/>
                </a:cubicBezTo>
                <a:cubicBezTo>
                  <a:pt x="4729679" y="1626597"/>
                  <a:pt x="4802640" y="1666115"/>
                  <a:pt x="4850032" y="1626917"/>
                </a:cubicBezTo>
                <a:cubicBezTo>
                  <a:pt x="4868357" y="1616087"/>
                  <a:pt x="4930559" y="1604512"/>
                  <a:pt x="4945654" y="1615689"/>
                </a:cubicBezTo>
                <a:cubicBezTo>
                  <a:pt x="4959310" y="1616030"/>
                  <a:pt x="4973195" y="1608214"/>
                  <a:pt x="4982770" y="1621504"/>
                </a:cubicBezTo>
                <a:cubicBezTo>
                  <a:pt x="4996971" y="1636961"/>
                  <a:pt x="5035380" y="1600988"/>
                  <a:pt x="5034068" y="1622846"/>
                </a:cubicBezTo>
                <a:cubicBezTo>
                  <a:pt x="5061512" y="1597974"/>
                  <a:pt x="5127967" y="1605147"/>
                  <a:pt x="5157133" y="1608775"/>
                </a:cubicBezTo>
                <a:cubicBezTo>
                  <a:pt x="5206729" y="1603324"/>
                  <a:pt x="5295851" y="1596182"/>
                  <a:pt x="5331645" y="1590152"/>
                </a:cubicBezTo>
                <a:cubicBezTo>
                  <a:pt x="5333984" y="1592710"/>
                  <a:pt x="5336792" y="1594964"/>
                  <a:pt x="5339977" y="1596841"/>
                </a:cubicBezTo>
                <a:cubicBezTo>
                  <a:pt x="5358481" y="1607745"/>
                  <a:pt x="5385498" y="1603866"/>
                  <a:pt x="5400314" y="1588177"/>
                </a:cubicBezTo>
                <a:cubicBezTo>
                  <a:pt x="5472382" y="1534711"/>
                  <a:pt x="5542525" y="1525044"/>
                  <a:pt x="5607257" y="1505972"/>
                </a:cubicBezTo>
                <a:cubicBezTo>
                  <a:pt x="5680984" y="1489008"/>
                  <a:pt x="5636802" y="1544517"/>
                  <a:pt x="5725292" y="1490473"/>
                </a:cubicBezTo>
                <a:cubicBezTo>
                  <a:pt x="5737022" y="1505421"/>
                  <a:pt x="5748880" y="1504359"/>
                  <a:pt x="5767898" y="1493335"/>
                </a:cubicBezTo>
                <a:cubicBezTo>
                  <a:pt x="5803852" y="1486328"/>
                  <a:pt x="5805362" y="1528317"/>
                  <a:pt x="5839240" y="1497610"/>
                </a:cubicBezTo>
                <a:lnTo>
                  <a:pt x="5905402" y="1514878"/>
                </a:lnTo>
                <a:cubicBezTo>
                  <a:pt x="5901291" y="1508724"/>
                  <a:pt x="5950204" y="1492204"/>
                  <a:pt x="5964698" y="1489113"/>
                </a:cubicBezTo>
                <a:cubicBezTo>
                  <a:pt x="5995812" y="1486079"/>
                  <a:pt x="5996433" y="1454360"/>
                  <a:pt x="6017881" y="1478726"/>
                </a:cubicBezTo>
                <a:lnTo>
                  <a:pt x="6023244" y="1485861"/>
                </a:lnTo>
                <a:lnTo>
                  <a:pt x="6030193" y="1485330"/>
                </a:lnTo>
                <a:cubicBezTo>
                  <a:pt x="6033618" y="1484104"/>
                  <a:pt x="6034983" y="1481614"/>
                  <a:pt x="6032755" y="1476614"/>
                </a:cubicBezTo>
                <a:cubicBezTo>
                  <a:pt x="6067194" y="1490239"/>
                  <a:pt x="6088466" y="1448679"/>
                  <a:pt x="6114491" y="1435020"/>
                </a:cubicBezTo>
                <a:cubicBezTo>
                  <a:pt x="6142064" y="1449615"/>
                  <a:pt x="6169479" y="1406568"/>
                  <a:pt x="6228089" y="1392213"/>
                </a:cubicBezTo>
                <a:cubicBezTo>
                  <a:pt x="6243312" y="1400769"/>
                  <a:pt x="6253169" y="1398278"/>
                  <a:pt x="6266132" y="1396181"/>
                </a:cubicBezTo>
                <a:lnTo>
                  <a:pt x="6266284" y="1396172"/>
                </a:lnTo>
                <a:lnTo>
                  <a:pt x="6267815" y="1401423"/>
                </a:lnTo>
                <a:cubicBezTo>
                  <a:pt x="6269799" y="1402279"/>
                  <a:pt x="6272864" y="1402139"/>
                  <a:pt x="6277660" y="1400632"/>
                </a:cubicBezTo>
                <a:lnTo>
                  <a:pt x="6290206" y="1395045"/>
                </a:lnTo>
                <a:lnTo>
                  <a:pt x="6318021" y="1401415"/>
                </a:lnTo>
                <a:lnTo>
                  <a:pt x="6319318" y="1402047"/>
                </a:lnTo>
                <a:cubicBezTo>
                  <a:pt x="6334539" y="1420654"/>
                  <a:pt x="6367219" y="1433921"/>
                  <a:pt x="6391161" y="1439443"/>
                </a:cubicBezTo>
                <a:cubicBezTo>
                  <a:pt x="6434439" y="1452557"/>
                  <a:pt x="6407965" y="1524529"/>
                  <a:pt x="6458507" y="1506631"/>
                </a:cubicBezTo>
                <a:cubicBezTo>
                  <a:pt x="6498962" y="1519088"/>
                  <a:pt x="6528008" y="1546659"/>
                  <a:pt x="6567007" y="1543856"/>
                </a:cubicBezTo>
                <a:cubicBezTo>
                  <a:pt x="6576136" y="1561541"/>
                  <a:pt x="6587386" y="1570794"/>
                  <a:pt x="6607554" y="1553791"/>
                </a:cubicBezTo>
                <a:lnTo>
                  <a:pt x="6731017" y="1571341"/>
                </a:lnTo>
                <a:lnTo>
                  <a:pt x="6734116" y="1568435"/>
                </a:lnTo>
                <a:cubicBezTo>
                  <a:pt x="6794984" y="1521745"/>
                  <a:pt x="6859485" y="1498439"/>
                  <a:pt x="6918249" y="1468691"/>
                </a:cubicBezTo>
                <a:cubicBezTo>
                  <a:pt x="7009071" y="1429904"/>
                  <a:pt x="6969691" y="1514055"/>
                  <a:pt x="7067518" y="1422257"/>
                </a:cubicBezTo>
                <a:cubicBezTo>
                  <a:pt x="7087823" y="1439788"/>
                  <a:pt x="7102980" y="1435790"/>
                  <a:pt x="7124203" y="1416853"/>
                </a:cubicBezTo>
                <a:cubicBezTo>
                  <a:pt x="7168915" y="1399637"/>
                  <a:pt x="7184820" y="1455712"/>
                  <a:pt x="7218949" y="1407112"/>
                </a:cubicBezTo>
                <a:cubicBezTo>
                  <a:pt x="7221159" y="1439394"/>
                  <a:pt x="7309021" y="1389335"/>
                  <a:pt x="7298895" y="1427110"/>
                </a:cubicBezTo>
                <a:cubicBezTo>
                  <a:pt x="7337930" y="1443950"/>
                  <a:pt x="7336913" y="1394754"/>
                  <a:pt x="7374497" y="1408155"/>
                </a:cubicBezTo>
                <a:cubicBezTo>
                  <a:pt x="7409515" y="1402378"/>
                  <a:pt x="7344382" y="1383073"/>
                  <a:pt x="7380250" y="1368474"/>
                </a:cubicBezTo>
                <a:cubicBezTo>
                  <a:pt x="7425618" y="1356098"/>
                  <a:pt x="7406453" y="1302042"/>
                  <a:pt x="7464957" y="1359648"/>
                </a:cubicBezTo>
                <a:cubicBezTo>
                  <a:pt x="7505651" y="1327423"/>
                  <a:pt x="7525583" y="1355458"/>
                  <a:pt x="7594747" y="1350130"/>
                </a:cubicBezTo>
                <a:cubicBezTo>
                  <a:pt x="7615403" y="1324130"/>
                  <a:pt x="7639787" y="1325624"/>
                  <a:pt x="7666555" y="1335529"/>
                </a:cubicBezTo>
                <a:cubicBezTo>
                  <a:pt x="7727140" y="1310931"/>
                  <a:pt x="7792616" y="1317938"/>
                  <a:pt x="7866007" y="1305544"/>
                </a:cubicBezTo>
                <a:cubicBezTo>
                  <a:pt x="7934731" y="1261485"/>
                  <a:pt x="7989941" y="1296492"/>
                  <a:pt x="8068308" y="1283051"/>
                </a:cubicBezTo>
                <a:cubicBezTo>
                  <a:pt x="8126898" y="1215106"/>
                  <a:pt x="8140003" y="1333948"/>
                  <a:pt x="8202385" y="1312300"/>
                </a:cubicBezTo>
                <a:cubicBezTo>
                  <a:pt x="8291179" y="1240185"/>
                  <a:pt x="8212592" y="1349983"/>
                  <a:pt x="8367138" y="1289211"/>
                </a:cubicBezTo>
                <a:cubicBezTo>
                  <a:pt x="8373739" y="1279547"/>
                  <a:pt x="8395557" y="1281284"/>
                  <a:pt x="8396799" y="1291584"/>
                </a:cubicBezTo>
                <a:cubicBezTo>
                  <a:pt x="8405909" y="1285698"/>
                  <a:pt x="8423830" y="1260181"/>
                  <a:pt x="8431415" y="1275098"/>
                </a:cubicBezTo>
                <a:cubicBezTo>
                  <a:pt x="8482885" y="1262532"/>
                  <a:pt x="8530450" y="1239094"/>
                  <a:pt x="8569515" y="1207037"/>
                </a:cubicBezTo>
                <a:cubicBezTo>
                  <a:pt x="8676339" y="1206081"/>
                  <a:pt x="8599114" y="1148363"/>
                  <a:pt x="8672452" y="1135782"/>
                </a:cubicBezTo>
                <a:cubicBezTo>
                  <a:pt x="8739379" y="1150433"/>
                  <a:pt x="8752364" y="1119350"/>
                  <a:pt x="8824768" y="1121217"/>
                </a:cubicBezTo>
                <a:cubicBezTo>
                  <a:pt x="8831110" y="1064170"/>
                  <a:pt x="8888407" y="1109066"/>
                  <a:pt x="8909609" y="1087532"/>
                </a:cubicBezTo>
                <a:cubicBezTo>
                  <a:pt x="8969149" y="1135268"/>
                  <a:pt x="8993146" y="1005324"/>
                  <a:pt x="9036318" y="994500"/>
                </a:cubicBezTo>
                <a:cubicBezTo>
                  <a:pt x="9111833" y="985376"/>
                  <a:pt x="9208822" y="1024926"/>
                  <a:pt x="9230382" y="955654"/>
                </a:cubicBezTo>
                <a:cubicBezTo>
                  <a:pt x="9243090" y="978495"/>
                  <a:pt x="9246487" y="1013279"/>
                  <a:pt x="9286437" y="997858"/>
                </a:cubicBezTo>
                <a:cubicBezTo>
                  <a:pt x="9306659" y="1005803"/>
                  <a:pt x="9320841" y="1042286"/>
                  <a:pt x="9349089" y="1015184"/>
                </a:cubicBezTo>
                <a:cubicBezTo>
                  <a:pt x="9297539" y="993073"/>
                  <a:pt x="9365224" y="970697"/>
                  <a:pt x="9347314" y="933744"/>
                </a:cubicBezTo>
                <a:cubicBezTo>
                  <a:pt x="9391763" y="896172"/>
                  <a:pt x="9519876" y="898486"/>
                  <a:pt x="9492995" y="830749"/>
                </a:cubicBezTo>
                <a:cubicBezTo>
                  <a:pt x="9496096" y="785926"/>
                  <a:pt x="9581066" y="832093"/>
                  <a:pt x="9568501" y="787793"/>
                </a:cubicBezTo>
                <a:cubicBezTo>
                  <a:pt x="9605859" y="808858"/>
                  <a:pt x="9643722" y="748912"/>
                  <a:pt x="9691686" y="738088"/>
                </a:cubicBezTo>
                <a:cubicBezTo>
                  <a:pt x="9694957" y="715846"/>
                  <a:pt x="9706184" y="714032"/>
                  <a:pt x="9728219" y="719921"/>
                </a:cubicBezTo>
                <a:cubicBezTo>
                  <a:pt x="9883693" y="691149"/>
                  <a:pt x="10033800" y="417068"/>
                  <a:pt x="10080661" y="505423"/>
                </a:cubicBezTo>
                <a:cubicBezTo>
                  <a:pt x="10117255" y="498450"/>
                  <a:pt x="10251293" y="561343"/>
                  <a:pt x="10335073" y="523921"/>
                </a:cubicBezTo>
                <a:cubicBezTo>
                  <a:pt x="10360847" y="467808"/>
                  <a:pt x="10551101" y="480568"/>
                  <a:pt x="10593135" y="467427"/>
                </a:cubicBezTo>
                <a:cubicBezTo>
                  <a:pt x="10595060" y="434512"/>
                  <a:pt x="10671327" y="446621"/>
                  <a:pt x="10655931" y="401632"/>
                </a:cubicBezTo>
                <a:cubicBezTo>
                  <a:pt x="10660917" y="380361"/>
                  <a:pt x="10682038" y="376266"/>
                  <a:pt x="10695298" y="391761"/>
                </a:cubicBezTo>
                <a:cubicBezTo>
                  <a:pt x="10719777" y="382620"/>
                  <a:pt x="10730799" y="356434"/>
                  <a:pt x="10761489" y="380170"/>
                </a:cubicBezTo>
                <a:cubicBezTo>
                  <a:pt x="10795364" y="368673"/>
                  <a:pt x="10817122" y="293346"/>
                  <a:pt x="10853610" y="332449"/>
                </a:cubicBezTo>
                <a:cubicBezTo>
                  <a:pt x="10869631" y="257157"/>
                  <a:pt x="10985528" y="306780"/>
                  <a:pt x="11052930" y="280871"/>
                </a:cubicBezTo>
                <a:cubicBezTo>
                  <a:pt x="11163601" y="187055"/>
                  <a:pt x="11297851" y="156453"/>
                  <a:pt x="11359700" y="158445"/>
                </a:cubicBezTo>
                <a:cubicBezTo>
                  <a:pt x="11474112" y="90496"/>
                  <a:pt x="11577587" y="55229"/>
                  <a:pt x="11672425" y="31452"/>
                </a:cubicBezTo>
                <a:cubicBezTo>
                  <a:pt x="11764489" y="21683"/>
                  <a:pt x="11827765" y="50482"/>
                  <a:pt x="11912086" y="45240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A94D6-DD9E-C653-2B4A-086BA66B71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647" y="492790"/>
            <a:ext cx="4422098" cy="424410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br>
              <a:rPr lang="ru-RU" sz="1300" dirty="0"/>
            </a:br>
            <a:br>
              <a:rPr lang="ru-RU" sz="2000" dirty="0"/>
            </a:br>
            <a:r>
              <a:rPr lang="ru-RU" sz="2000" dirty="0"/>
              <a:t>Благотворительный фонд</a:t>
            </a:r>
            <a:br>
              <a:rPr lang="ru-RU" sz="2000" dirty="0"/>
            </a:br>
            <a:r>
              <a:rPr lang="ru-RU" sz="2000" dirty="0"/>
              <a:t>по восстановлению Христианских Святынь</a:t>
            </a:r>
            <a:br>
              <a:rPr lang="ru-RU" sz="2000" dirty="0"/>
            </a:br>
            <a:r>
              <a:rPr lang="ru-RU" sz="2000" dirty="0"/>
              <a:t>и духовному развитию личности</a:t>
            </a:r>
            <a:br>
              <a:rPr lang="ru-RU" sz="2000" dirty="0"/>
            </a:br>
            <a:r>
              <a:rPr lang="ru-RU" sz="2000" dirty="0"/>
              <a:t>имени схимонахини Анны (Лады Петровой)</a:t>
            </a:r>
            <a:br>
              <a:rPr lang="ru-RU" sz="2000" dirty="0"/>
            </a:br>
            <a:r>
              <a:rPr lang="ru-RU" sz="2000" b="1" dirty="0"/>
              <a:t>«Светлое начало»</a:t>
            </a:r>
            <a:br>
              <a:rPr lang="ru-RU" sz="1300" dirty="0"/>
            </a:br>
            <a:endParaRPr lang="ru-RU" sz="13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FF83D1-0771-FC21-59A6-7514A9F7E6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3646" y="5726243"/>
            <a:ext cx="3831529" cy="515769"/>
          </a:xfrm>
        </p:spPr>
        <p:txBody>
          <a:bodyPr>
            <a:normAutofit/>
          </a:bodyPr>
          <a:lstStyle/>
          <a:p>
            <a:r>
              <a:rPr lang="ru-RU" dirty="0"/>
              <a:t>2022 г.</a:t>
            </a:r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B5AAC39E-8294-44DC-AB9F-2B9F22C397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8821" y="492790"/>
            <a:ext cx="6084939" cy="5749222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5F6F5"/>
          </a:solidFill>
          <a:ln>
            <a:noFill/>
          </a:ln>
          <a:effectLst>
            <a:outerShdw blurRad="25400" dist="25400" dir="30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09040CC-09B0-63B6-C715-EC454D4544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4"/>
          <a:stretch/>
        </p:blipFill>
        <p:spPr>
          <a:xfrm>
            <a:off x="5298822" y="492790"/>
            <a:ext cx="6084937" cy="574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484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7DA3C418-758E-4180-A5D0-8655D680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28C8EF06-5EC3-4883-AFAF-D74FF4655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135971" cy="687164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AA88932-20E5-07A1-4D62-5DC6940538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33" r="2" b="12538"/>
          <a:stretch/>
        </p:blipFill>
        <p:spPr>
          <a:xfrm>
            <a:off x="3584196" y="-1"/>
            <a:ext cx="8607807" cy="6871647"/>
          </a:xfrm>
          <a:custGeom>
            <a:avLst/>
            <a:gdLst/>
            <a:ahLst/>
            <a:cxnLst/>
            <a:rect l="l" t="t" r="r" b="b"/>
            <a:pathLst>
              <a:path w="8607807" h="6858000">
                <a:moveTo>
                  <a:pt x="8607807" y="0"/>
                </a:moveTo>
                <a:lnTo>
                  <a:pt x="8607807" y="6858000"/>
                </a:lnTo>
                <a:lnTo>
                  <a:pt x="2049693" y="6858000"/>
                </a:lnTo>
                <a:lnTo>
                  <a:pt x="1546051" y="6858000"/>
                </a:lnTo>
                <a:lnTo>
                  <a:pt x="1535751" y="6815348"/>
                </a:lnTo>
                <a:cubicBezTo>
                  <a:pt x="1530460" y="6761684"/>
                  <a:pt x="1515370" y="6604898"/>
                  <a:pt x="1514301" y="6536022"/>
                </a:cubicBezTo>
                <a:cubicBezTo>
                  <a:pt x="1518045" y="6478504"/>
                  <a:pt x="1528503" y="6437797"/>
                  <a:pt x="1529339" y="6402088"/>
                </a:cubicBezTo>
                <a:cubicBezTo>
                  <a:pt x="1525062" y="6346650"/>
                  <a:pt x="1502062" y="6294623"/>
                  <a:pt x="1493941" y="6256398"/>
                </a:cubicBezTo>
                <a:cubicBezTo>
                  <a:pt x="1502669" y="6241770"/>
                  <a:pt x="1469920" y="6187857"/>
                  <a:pt x="1480613" y="6172741"/>
                </a:cubicBezTo>
                <a:cubicBezTo>
                  <a:pt x="1481020" y="6152279"/>
                  <a:pt x="1458164" y="6048753"/>
                  <a:pt x="1443364" y="6006407"/>
                </a:cubicBezTo>
                <a:cubicBezTo>
                  <a:pt x="1426694" y="5958900"/>
                  <a:pt x="1390307" y="5908317"/>
                  <a:pt x="1380584" y="5887691"/>
                </a:cubicBezTo>
                <a:cubicBezTo>
                  <a:pt x="1370860" y="5867065"/>
                  <a:pt x="1392244" y="5909118"/>
                  <a:pt x="1385023" y="5882650"/>
                </a:cubicBezTo>
                <a:cubicBezTo>
                  <a:pt x="1377800" y="5856181"/>
                  <a:pt x="1345702" y="5759038"/>
                  <a:pt x="1337254" y="5728879"/>
                </a:cubicBezTo>
                <a:cubicBezTo>
                  <a:pt x="1353956" y="5727462"/>
                  <a:pt x="1323673" y="5710676"/>
                  <a:pt x="1334321" y="5701696"/>
                </a:cubicBezTo>
                <a:cubicBezTo>
                  <a:pt x="1343675" y="5695367"/>
                  <a:pt x="1336672" y="5688797"/>
                  <a:pt x="1335877" y="5681564"/>
                </a:cubicBezTo>
                <a:cubicBezTo>
                  <a:pt x="1343201" y="5672524"/>
                  <a:pt x="1329617" y="5640839"/>
                  <a:pt x="1319978" y="5632219"/>
                </a:cubicBezTo>
                <a:cubicBezTo>
                  <a:pt x="1286551" y="5611011"/>
                  <a:pt x="1310947" y="5568721"/>
                  <a:pt x="1285321" y="5551224"/>
                </a:cubicBezTo>
                <a:cubicBezTo>
                  <a:pt x="1281540" y="5545203"/>
                  <a:pt x="1279983" y="5539432"/>
                  <a:pt x="1279815" y="5533855"/>
                </a:cubicBezTo>
                <a:lnTo>
                  <a:pt x="1282507" y="5518422"/>
                </a:lnTo>
                <a:lnTo>
                  <a:pt x="1289604" y="5514404"/>
                </a:lnTo>
                <a:lnTo>
                  <a:pt x="1287766" y="5504772"/>
                </a:lnTo>
                <a:lnTo>
                  <a:pt x="1288829" y="5502102"/>
                </a:lnTo>
                <a:cubicBezTo>
                  <a:pt x="1290896" y="5497007"/>
                  <a:pt x="1292688" y="5491968"/>
                  <a:pt x="1293373" y="5486914"/>
                </a:cubicBezTo>
                <a:cubicBezTo>
                  <a:pt x="1288690" y="5472938"/>
                  <a:pt x="1272696" y="5448436"/>
                  <a:pt x="1260736" y="5418245"/>
                </a:cubicBezTo>
                <a:cubicBezTo>
                  <a:pt x="1238579" y="5385699"/>
                  <a:pt x="1238884" y="5340972"/>
                  <a:pt x="1221610" y="5305770"/>
                </a:cubicBezTo>
                <a:lnTo>
                  <a:pt x="1216099" y="5298785"/>
                </a:lnTo>
                <a:lnTo>
                  <a:pt x="1217278" y="5268992"/>
                </a:lnTo>
                <a:cubicBezTo>
                  <a:pt x="1221588" y="5263843"/>
                  <a:pt x="1222716" y="5256480"/>
                  <a:pt x="1218469" y="5250149"/>
                </a:cubicBezTo>
                <a:lnTo>
                  <a:pt x="1206220" y="5142322"/>
                </a:lnTo>
                <a:cubicBezTo>
                  <a:pt x="1205294" y="5106716"/>
                  <a:pt x="1196908" y="5091595"/>
                  <a:pt x="1212921" y="5036513"/>
                </a:cubicBezTo>
                <a:cubicBezTo>
                  <a:pt x="1234138" y="4978012"/>
                  <a:pt x="1204801" y="4893378"/>
                  <a:pt x="1212183" y="4827738"/>
                </a:cubicBezTo>
                <a:cubicBezTo>
                  <a:pt x="1183151" y="4792886"/>
                  <a:pt x="1209228" y="4811487"/>
                  <a:pt x="1202048" y="4774693"/>
                </a:cubicBezTo>
                <a:cubicBezTo>
                  <a:pt x="1202483" y="4751423"/>
                  <a:pt x="1202919" y="4728152"/>
                  <a:pt x="1203354" y="4704882"/>
                </a:cubicBezTo>
                <a:lnTo>
                  <a:pt x="1201502" y="4691500"/>
                </a:lnTo>
                <a:lnTo>
                  <a:pt x="1194919" y="4687895"/>
                </a:lnTo>
                <a:lnTo>
                  <a:pt x="1187792" y="4667873"/>
                </a:lnTo>
                <a:cubicBezTo>
                  <a:pt x="1186060" y="4660351"/>
                  <a:pt x="1185291" y="4652220"/>
                  <a:pt x="1186080" y="4643189"/>
                </a:cubicBezTo>
                <a:cubicBezTo>
                  <a:pt x="1199189" y="4613276"/>
                  <a:pt x="1167081" y="4562691"/>
                  <a:pt x="1184722" y="4525834"/>
                </a:cubicBezTo>
                <a:cubicBezTo>
                  <a:pt x="1182407" y="4490142"/>
                  <a:pt x="1175424" y="4451369"/>
                  <a:pt x="1172188" y="4429037"/>
                </a:cubicBezTo>
                <a:cubicBezTo>
                  <a:pt x="1161331" y="4419671"/>
                  <a:pt x="1178123" y="4389539"/>
                  <a:pt x="1165306" y="4391841"/>
                </a:cubicBezTo>
                <a:cubicBezTo>
                  <a:pt x="1171061" y="4381101"/>
                  <a:pt x="1173552" y="4338138"/>
                  <a:pt x="1168602" y="4327040"/>
                </a:cubicBezTo>
                <a:lnTo>
                  <a:pt x="1178384" y="4271714"/>
                </a:lnTo>
                <a:lnTo>
                  <a:pt x="1177294" y="4266170"/>
                </a:lnTo>
                <a:cubicBezTo>
                  <a:pt x="1177138" y="4260404"/>
                  <a:pt x="1177520" y="4242660"/>
                  <a:pt x="1177448" y="4237120"/>
                </a:cubicBezTo>
                <a:cubicBezTo>
                  <a:pt x="1177252" y="4235726"/>
                  <a:pt x="1177058" y="4234331"/>
                  <a:pt x="1176863" y="4232937"/>
                </a:cubicBezTo>
                <a:lnTo>
                  <a:pt x="1162386" y="4198811"/>
                </a:lnTo>
                <a:cubicBezTo>
                  <a:pt x="1162950" y="4194190"/>
                  <a:pt x="1174655" y="4191224"/>
                  <a:pt x="1174343" y="4184054"/>
                </a:cubicBezTo>
                <a:lnTo>
                  <a:pt x="1160516" y="4155792"/>
                </a:lnTo>
                <a:lnTo>
                  <a:pt x="1161365" y="4150364"/>
                </a:lnTo>
                <a:lnTo>
                  <a:pt x="1144878" y="4068165"/>
                </a:lnTo>
                <a:lnTo>
                  <a:pt x="1123687" y="3997737"/>
                </a:lnTo>
                <a:lnTo>
                  <a:pt x="1096720" y="3746801"/>
                </a:lnTo>
                <a:cubicBezTo>
                  <a:pt x="1083618" y="3632695"/>
                  <a:pt x="1064313" y="3629437"/>
                  <a:pt x="1047682" y="3510652"/>
                </a:cubicBezTo>
                <a:cubicBezTo>
                  <a:pt x="1048550" y="3470281"/>
                  <a:pt x="1049418" y="3429910"/>
                  <a:pt x="1050285" y="3389539"/>
                </a:cubicBezTo>
                <a:lnTo>
                  <a:pt x="1030166" y="3314219"/>
                </a:lnTo>
                <a:lnTo>
                  <a:pt x="1034128" y="3253967"/>
                </a:lnTo>
                <a:lnTo>
                  <a:pt x="1007751" y="3192563"/>
                </a:lnTo>
                <a:cubicBezTo>
                  <a:pt x="1003323" y="3186732"/>
                  <a:pt x="1001150" y="3181063"/>
                  <a:pt x="1000384" y="3175520"/>
                </a:cubicBezTo>
                <a:cubicBezTo>
                  <a:pt x="1000734" y="3170366"/>
                  <a:pt x="1001085" y="3165212"/>
                  <a:pt x="1001435" y="3160058"/>
                </a:cubicBezTo>
                <a:lnTo>
                  <a:pt x="968918" y="3106456"/>
                </a:lnTo>
                <a:cubicBezTo>
                  <a:pt x="957125" y="3086347"/>
                  <a:pt x="955617" y="3059144"/>
                  <a:pt x="934483" y="3025607"/>
                </a:cubicBezTo>
                <a:cubicBezTo>
                  <a:pt x="914631" y="2991085"/>
                  <a:pt x="908933" y="2999692"/>
                  <a:pt x="879229" y="2942341"/>
                </a:cubicBezTo>
                <a:cubicBezTo>
                  <a:pt x="850845" y="2891400"/>
                  <a:pt x="820829" y="2801223"/>
                  <a:pt x="798666" y="2755714"/>
                </a:cubicBezTo>
                <a:cubicBezTo>
                  <a:pt x="773970" y="2709171"/>
                  <a:pt x="758278" y="2710053"/>
                  <a:pt x="746962" y="2689587"/>
                </a:cubicBezTo>
                <a:lnTo>
                  <a:pt x="712796" y="2609586"/>
                </a:lnTo>
                <a:lnTo>
                  <a:pt x="697701" y="2594856"/>
                </a:lnTo>
                <a:cubicBezTo>
                  <a:pt x="697743" y="2593626"/>
                  <a:pt x="697784" y="2592396"/>
                  <a:pt x="697823" y="2591165"/>
                </a:cubicBezTo>
                <a:lnTo>
                  <a:pt x="679645" y="2567493"/>
                </a:lnTo>
                <a:lnTo>
                  <a:pt x="680789" y="2566723"/>
                </a:lnTo>
                <a:cubicBezTo>
                  <a:pt x="682946" y="2564457"/>
                  <a:pt x="683757" y="2561765"/>
                  <a:pt x="681771" y="2558109"/>
                </a:cubicBezTo>
                <a:cubicBezTo>
                  <a:pt x="705290" y="2557210"/>
                  <a:pt x="688388" y="2553357"/>
                  <a:pt x="680456" y="2542663"/>
                </a:cubicBezTo>
                <a:cubicBezTo>
                  <a:pt x="679482" y="2529115"/>
                  <a:pt x="677183" y="2488664"/>
                  <a:pt x="675922" y="2476820"/>
                </a:cubicBezTo>
                <a:lnTo>
                  <a:pt x="672894" y="2471591"/>
                </a:lnTo>
                <a:lnTo>
                  <a:pt x="673143" y="2471379"/>
                </a:lnTo>
                <a:cubicBezTo>
                  <a:pt x="673152" y="2470017"/>
                  <a:pt x="672405" y="2468214"/>
                  <a:pt x="670567" y="2465654"/>
                </a:cubicBezTo>
                <a:lnTo>
                  <a:pt x="667369" y="2462052"/>
                </a:lnTo>
                <a:lnTo>
                  <a:pt x="661495" y="2451906"/>
                </a:lnTo>
                <a:cubicBezTo>
                  <a:pt x="661510" y="2450510"/>
                  <a:pt x="661525" y="2449113"/>
                  <a:pt x="661540" y="2447717"/>
                </a:cubicBezTo>
                <a:lnTo>
                  <a:pt x="664540" y="2445047"/>
                </a:lnTo>
                <a:lnTo>
                  <a:pt x="663581" y="2444265"/>
                </a:lnTo>
                <a:cubicBezTo>
                  <a:pt x="653014" y="2439598"/>
                  <a:pt x="642406" y="2441014"/>
                  <a:pt x="663129" y="2421760"/>
                </a:cubicBezTo>
                <a:cubicBezTo>
                  <a:pt x="643271" y="2409372"/>
                  <a:pt x="657229" y="2399993"/>
                  <a:pt x="650205" y="2375201"/>
                </a:cubicBezTo>
                <a:cubicBezTo>
                  <a:pt x="634911" y="2369643"/>
                  <a:pt x="634260" y="2360648"/>
                  <a:pt x="638008" y="2350147"/>
                </a:cubicBezTo>
                <a:cubicBezTo>
                  <a:pt x="621083" y="2329939"/>
                  <a:pt x="620949" y="2305558"/>
                  <a:pt x="609851" y="2279762"/>
                </a:cubicBezTo>
                <a:lnTo>
                  <a:pt x="585585" y="2151458"/>
                </a:lnTo>
                <a:lnTo>
                  <a:pt x="581391" y="2148616"/>
                </a:lnTo>
                <a:cubicBezTo>
                  <a:pt x="578821" y="2146496"/>
                  <a:pt x="577525" y="2144881"/>
                  <a:pt x="577083" y="2143541"/>
                </a:cubicBezTo>
                <a:lnTo>
                  <a:pt x="577251" y="2143279"/>
                </a:lnTo>
                <a:lnTo>
                  <a:pt x="546845" y="2081459"/>
                </a:lnTo>
                <a:cubicBezTo>
                  <a:pt x="538270" y="2069798"/>
                  <a:pt x="486356" y="1952009"/>
                  <a:pt x="470837" y="1927526"/>
                </a:cubicBezTo>
                <a:lnTo>
                  <a:pt x="428154" y="1653876"/>
                </a:lnTo>
                <a:lnTo>
                  <a:pt x="392797" y="1507176"/>
                </a:lnTo>
                <a:cubicBezTo>
                  <a:pt x="380165" y="1501458"/>
                  <a:pt x="369910" y="1448213"/>
                  <a:pt x="372847" y="1437646"/>
                </a:cubicBezTo>
                <a:cubicBezTo>
                  <a:pt x="369015" y="1430935"/>
                  <a:pt x="338503" y="1373479"/>
                  <a:pt x="344479" y="1364974"/>
                </a:cubicBezTo>
                <a:cubicBezTo>
                  <a:pt x="332264" y="1339484"/>
                  <a:pt x="321736" y="1307918"/>
                  <a:pt x="299558" y="1284709"/>
                </a:cubicBezTo>
                <a:cubicBezTo>
                  <a:pt x="277380" y="1261500"/>
                  <a:pt x="259203" y="1267387"/>
                  <a:pt x="243216" y="1246922"/>
                </a:cubicBezTo>
                <a:cubicBezTo>
                  <a:pt x="227230" y="1226457"/>
                  <a:pt x="218454" y="1164523"/>
                  <a:pt x="203639" y="1161920"/>
                </a:cubicBezTo>
                <a:cubicBezTo>
                  <a:pt x="192352" y="1142649"/>
                  <a:pt x="198158" y="1131546"/>
                  <a:pt x="169195" y="1085737"/>
                </a:cubicBezTo>
                <a:cubicBezTo>
                  <a:pt x="139228" y="1000958"/>
                  <a:pt x="140891" y="967704"/>
                  <a:pt x="98775" y="908263"/>
                </a:cubicBezTo>
                <a:cubicBezTo>
                  <a:pt x="45025" y="829417"/>
                  <a:pt x="34038" y="815844"/>
                  <a:pt x="43820" y="711217"/>
                </a:cubicBezTo>
                <a:cubicBezTo>
                  <a:pt x="34816" y="658186"/>
                  <a:pt x="43273" y="612368"/>
                  <a:pt x="44748" y="590072"/>
                </a:cubicBezTo>
                <a:lnTo>
                  <a:pt x="36767" y="545639"/>
                </a:lnTo>
                <a:cubicBezTo>
                  <a:pt x="36093" y="527311"/>
                  <a:pt x="35418" y="508983"/>
                  <a:pt x="34744" y="490655"/>
                </a:cubicBezTo>
                <a:cubicBezTo>
                  <a:pt x="34670" y="457530"/>
                  <a:pt x="29296" y="472114"/>
                  <a:pt x="29222" y="438989"/>
                </a:cubicBezTo>
                <a:cubicBezTo>
                  <a:pt x="29152" y="438889"/>
                  <a:pt x="2578" y="396379"/>
                  <a:pt x="2507" y="396276"/>
                </a:cubicBezTo>
                <a:cubicBezTo>
                  <a:pt x="-7796" y="384713"/>
                  <a:pt x="17492" y="336163"/>
                  <a:pt x="9810" y="316602"/>
                </a:cubicBezTo>
                <a:lnTo>
                  <a:pt x="25323" y="268307"/>
                </a:lnTo>
                <a:cubicBezTo>
                  <a:pt x="20582" y="240926"/>
                  <a:pt x="55391" y="238035"/>
                  <a:pt x="50278" y="194719"/>
                </a:cubicBezTo>
                <a:cubicBezTo>
                  <a:pt x="49891" y="157325"/>
                  <a:pt x="41873" y="124589"/>
                  <a:pt x="47653" y="93227"/>
                </a:cubicBezTo>
                <a:cubicBezTo>
                  <a:pt x="41389" y="80085"/>
                  <a:pt x="38874" y="67855"/>
                  <a:pt x="48323" y="56555"/>
                </a:cubicBezTo>
                <a:cubicBezTo>
                  <a:pt x="46028" y="30289"/>
                  <a:pt x="37896" y="18621"/>
                  <a:pt x="38423" y="5312"/>
                </a:cubicBezTo>
                <a:lnTo>
                  <a:pt x="39875" y="1"/>
                </a:lnTo>
                <a:close/>
              </a:path>
            </a:pathLst>
          </a:cu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A94D6-DD9E-C653-2B4A-086BA66B71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307" y="2906973"/>
            <a:ext cx="3639828" cy="2640247"/>
          </a:xfrm>
        </p:spPr>
        <p:txBody>
          <a:bodyPr>
            <a:normAutofit fontScale="9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D6947C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Проект </a:t>
            </a:r>
            <a:br>
              <a:rPr kumimoji="0" lang="ru-R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</a:br>
            <a:br>
              <a:rPr kumimoji="0" lang="ru-R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</a:br>
            <a:r>
              <a:rPr kumimoji="0" lang="ru-RU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"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Храм на кончике кисти. Инклюзивная духовно-просветительская среда творческого развития школьников" </a:t>
            </a:r>
            <a:br>
              <a:rPr kumimoji="0" lang="ru-RU" sz="15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</a:br>
            <a:br>
              <a:rPr kumimoji="0" lang="ru-RU" sz="15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</a:br>
            <a:br>
              <a:rPr lang="ru-RU" sz="1500" dirty="0"/>
            </a:br>
            <a:br>
              <a:rPr lang="ru-RU" sz="1500" dirty="0"/>
            </a:br>
            <a:br>
              <a:rPr lang="ru-RU" sz="1500" dirty="0"/>
            </a:br>
            <a:endParaRPr lang="ru-RU" sz="15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FF83D1-0771-FC21-59A6-7514A9F7E6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4305" y="5676900"/>
            <a:ext cx="3439235" cy="955315"/>
          </a:xfrm>
        </p:spPr>
        <p:txBody>
          <a:bodyPr>
            <a:normAutofit/>
          </a:bodyPr>
          <a:lstStyle/>
          <a:p>
            <a:r>
              <a:rPr lang="ru-RU" dirty="0"/>
              <a:t>2022 г.</a:t>
            </a:r>
          </a:p>
        </p:txBody>
      </p:sp>
    </p:spTree>
    <p:extLst>
      <p:ext uri="{BB962C8B-B14F-4D97-AF65-F5344CB8AC3E}">
        <p14:creationId xmlns:p14="http://schemas.microsoft.com/office/powerpoint/2010/main" val="218910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D6B1B050-23D3-48C5-9FC3-4ED75469F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внешний, старый, высокий, башня&#10;&#10;Автоматически созданное описание">
            <a:extLst>
              <a:ext uri="{FF2B5EF4-FFF2-40B4-BE49-F238E27FC236}">
                <a16:creationId xmlns:a16="http://schemas.microsoft.com/office/drawing/2014/main" id="{7E6E9865-794B-EFEA-D8D7-FA8E3928F6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52"/>
          <a:stretch/>
        </p:blipFill>
        <p:spPr>
          <a:xfrm>
            <a:off x="7873010" y="10"/>
            <a:ext cx="4318990" cy="6857990"/>
          </a:xfrm>
          <a:custGeom>
            <a:avLst/>
            <a:gdLst/>
            <a:ahLst/>
            <a:cxnLst/>
            <a:rect l="l" t="t" r="r" b="b"/>
            <a:pathLst>
              <a:path w="4318990" h="6858000">
                <a:moveTo>
                  <a:pt x="582034" y="0"/>
                </a:moveTo>
                <a:lnTo>
                  <a:pt x="2791446" y="0"/>
                </a:lnTo>
                <a:lnTo>
                  <a:pt x="3149409" y="0"/>
                </a:lnTo>
                <a:lnTo>
                  <a:pt x="4318990" y="0"/>
                </a:lnTo>
                <a:lnTo>
                  <a:pt x="4318990" y="6858000"/>
                </a:lnTo>
                <a:lnTo>
                  <a:pt x="3149409" y="6858000"/>
                </a:lnTo>
                <a:lnTo>
                  <a:pt x="2791446" y="6858000"/>
                </a:lnTo>
                <a:lnTo>
                  <a:pt x="9767" y="6858000"/>
                </a:lnTo>
                <a:lnTo>
                  <a:pt x="22089" y="6775418"/>
                </a:lnTo>
                <a:cubicBezTo>
                  <a:pt x="26452" y="6745643"/>
                  <a:pt x="28018" y="6714565"/>
                  <a:pt x="18025" y="6682345"/>
                </a:cubicBezTo>
                <a:cubicBezTo>
                  <a:pt x="13414" y="6631956"/>
                  <a:pt x="3676" y="6572538"/>
                  <a:pt x="0" y="6534330"/>
                </a:cubicBezTo>
                <a:cubicBezTo>
                  <a:pt x="7723" y="6471684"/>
                  <a:pt x="1220" y="6448278"/>
                  <a:pt x="9315" y="6403486"/>
                </a:cubicBezTo>
                <a:cubicBezTo>
                  <a:pt x="6294" y="6399965"/>
                  <a:pt x="41682" y="6350413"/>
                  <a:pt x="49465" y="6318838"/>
                </a:cubicBezTo>
                <a:cubicBezTo>
                  <a:pt x="57249" y="6287263"/>
                  <a:pt x="56901" y="6245012"/>
                  <a:pt x="56019" y="6214038"/>
                </a:cubicBezTo>
                <a:cubicBezTo>
                  <a:pt x="85725" y="6088051"/>
                  <a:pt x="97291" y="6121809"/>
                  <a:pt x="121754" y="6042436"/>
                </a:cubicBezTo>
                <a:cubicBezTo>
                  <a:pt x="141126" y="5962501"/>
                  <a:pt x="116761" y="5977427"/>
                  <a:pt x="149025" y="5915980"/>
                </a:cubicBezTo>
                <a:lnTo>
                  <a:pt x="161878" y="5894515"/>
                </a:lnTo>
                <a:lnTo>
                  <a:pt x="153218" y="5850668"/>
                </a:lnTo>
                <a:cubicBezTo>
                  <a:pt x="147546" y="5814227"/>
                  <a:pt x="154949" y="5802565"/>
                  <a:pt x="158898" y="5790699"/>
                </a:cubicBezTo>
                <a:lnTo>
                  <a:pt x="158919" y="5790342"/>
                </a:lnTo>
                <a:lnTo>
                  <a:pt x="153462" y="5779421"/>
                </a:lnTo>
                <a:cubicBezTo>
                  <a:pt x="148408" y="5769776"/>
                  <a:pt x="145352" y="5760653"/>
                  <a:pt x="152100" y="5748807"/>
                </a:cubicBezTo>
                <a:lnTo>
                  <a:pt x="152630" y="5748144"/>
                </a:lnTo>
                <a:lnTo>
                  <a:pt x="146828" y="5682512"/>
                </a:lnTo>
                <a:cubicBezTo>
                  <a:pt x="148092" y="5669461"/>
                  <a:pt x="151724" y="5663781"/>
                  <a:pt x="151431" y="5651190"/>
                </a:cubicBezTo>
                <a:lnTo>
                  <a:pt x="145065" y="5606970"/>
                </a:lnTo>
                <a:lnTo>
                  <a:pt x="142833" y="5591358"/>
                </a:lnTo>
                <a:lnTo>
                  <a:pt x="147999" y="5575845"/>
                </a:lnTo>
                <a:lnTo>
                  <a:pt x="170431" y="5535560"/>
                </a:lnTo>
                <a:cubicBezTo>
                  <a:pt x="172855" y="5524304"/>
                  <a:pt x="174519" y="5525592"/>
                  <a:pt x="174023" y="5516143"/>
                </a:cubicBezTo>
                <a:cubicBezTo>
                  <a:pt x="173525" y="5506695"/>
                  <a:pt x="168736" y="5485632"/>
                  <a:pt x="167451" y="5478869"/>
                </a:cubicBezTo>
                <a:lnTo>
                  <a:pt x="195457" y="5418755"/>
                </a:lnTo>
                <a:lnTo>
                  <a:pt x="211359" y="5321757"/>
                </a:lnTo>
                <a:cubicBezTo>
                  <a:pt x="234612" y="5249123"/>
                  <a:pt x="221674" y="5245322"/>
                  <a:pt x="223087" y="5180203"/>
                </a:cubicBezTo>
                <a:cubicBezTo>
                  <a:pt x="204392" y="5140947"/>
                  <a:pt x="231479" y="5077855"/>
                  <a:pt x="224772" y="5042216"/>
                </a:cubicBezTo>
                <a:lnTo>
                  <a:pt x="234595" y="5010131"/>
                </a:lnTo>
                <a:lnTo>
                  <a:pt x="250438" y="4983368"/>
                </a:lnTo>
                <a:lnTo>
                  <a:pt x="252657" y="4984855"/>
                </a:lnTo>
                <a:cubicBezTo>
                  <a:pt x="254377" y="4984997"/>
                  <a:pt x="255017" y="4983427"/>
                  <a:pt x="255196" y="4980628"/>
                </a:cubicBezTo>
                <a:cubicBezTo>
                  <a:pt x="255162" y="4978919"/>
                  <a:pt x="255127" y="4977211"/>
                  <a:pt x="255093" y="4975502"/>
                </a:cubicBezTo>
                <a:lnTo>
                  <a:pt x="258095" y="4970434"/>
                </a:lnTo>
                <a:lnTo>
                  <a:pt x="265684" y="4956230"/>
                </a:lnTo>
                <a:lnTo>
                  <a:pt x="271971" y="4953580"/>
                </a:lnTo>
                <a:cubicBezTo>
                  <a:pt x="277995" y="4947949"/>
                  <a:pt x="281460" y="4935140"/>
                  <a:pt x="285262" y="4923104"/>
                </a:cubicBezTo>
                <a:lnTo>
                  <a:pt x="295237" y="4856030"/>
                </a:lnTo>
                <a:lnTo>
                  <a:pt x="335120" y="4795214"/>
                </a:lnTo>
                <a:cubicBezTo>
                  <a:pt x="379137" y="4715942"/>
                  <a:pt x="360775" y="4695932"/>
                  <a:pt x="386103" y="4586019"/>
                </a:cubicBezTo>
                <a:cubicBezTo>
                  <a:pt x="410278" y="4533478"/>
                  <a:pt x="445723" y="4486198"/>
                  <a:pt x="461872" y="4452294"/>
                </a:cubicBezTo>
                <a:cubicBezTo>
                  <a:pt x="479142" y="4401637"/>
                  <a:pt x="496374" y="4403213"/>
                  <a:pt x="509816" y="4357441"/>
                </a:cubicBezTo>
                <a:cubicBezTo>
                  <a:pt x="505365" y="4305327"/>
                  <a:pt x="549738" y="4258600"/>
                  <a:pt x="577691" y="4202792"/>
                </a:cubicBezTo>
                <a:cubicBezTo>
                  <a:pt x="568505" y="4169951"/>
                  <a:pt x="590833" y="4172609"/>
                  <a:pt x="595177" y="4143867"/>
                </a:cubicBezTo>
                <a:cubicBezTo>
                  <a:pt x="595300" y="4106895"/>
                  <a:pt x="610324" y="4006786"/>
                  <a:pt x="635146" y="3943102"/>
                </a:cubicBezTo>
                <a:cubicBezTo>
                  <a:pt x="675265" y="3902153"/>
                  <a:pt x="685595" y="3843431"/>
                  <a:pt x="711952" y="3775294"/>
                </a:cubicBezTo>
                <a:cubicBezTo>
                  <a:pt x="739772" y="3757091"/>
                  <a:pt x="751953" y="3688677"/>
                  <a:pt x="768596" y="3667453"/>
                </a:cubicBezTo>
                <a:cubicBezTo>
                  <a:pt x="767709" y="3646725"/>
                  <a:pt x="771846" y="3646094"/>
                  <a:pt x="770959" y="3625366"/>
                </a:cubicBezTo>
                <a:cubicBezTo>
                  <a:pt x="783742" y="3599906"/>
                  <a:pt x="816457" y="3571988"/>
                  <a:pt x="820172" y="3544838"/>
                </a:cubicBezTo>
                <a:cubicBezTo>
                  <a:pt x="820024" y="3528756"/>
                  <a:pt x="821405" y="3513110"/>
                  <a:pt x="823397" y="3497638"/>
                </a:cubicBezTo>
                <a:lnTo>
                  <a:pt x="824389" y="3489945"/>
                </a:lnTo>
                <a:cubicBezTo>
                  <a:pt x="824373" y="3489712"/>
                  <a:pt x="824358" y="3489480"/>
                  <a:pt x="824342" y="3489247"/>
                </a:cubicBezTo>
                <a:cubicBezTo>
                  <a:pt x="824411" y="3489060"/>
                  <a:pt x="824481" y="3488872"/>
                  <a:pt x="824550" y="3488686"/>
                </a:cubicBezTo>
                <a:lnTo>
                  <a:pt x="835354" y="3404803"/>
                </a:lnTo>
                <a:cubicBezTo>
                  <a:pt x="832660" y="3392168"/>
                  <a:pt x="833459" y="3377137"/>
                  <a:pt x="836928" y="3363051"/>
                </a:cubicBezTo>
                <a:lnTo>
                  <a:pt x="841984" y="3352681"/>
                </a:lnTo>
                <a:cubicBezTo>
                  <a:pt x="842101" y="3351066"/>
                  <a:pt x="842218" y="3349451"/>
                  <a:pt x="842334" y="3347837"/>
                </a:cubicBezTo>
                <a:cubicBezTo>
                  <a:pt x="842185" y="3340114"/>
                  <a:pt x="840915" y="3332151"/>
                  <a:pt x="837323" y="3322714"/>
                </a:cubicBezTo>
                <a:cubicBezTo>
                  <a:pt x="841875" y="3293793"/>
                  <a:pt x="849816" y="3270167"/>
                  <a:pt x="857319" y="3250121"/>
                </a:cubicBezTo>
                <a:lnTo>
                  <a:pt x="843481" y="3180656"/>
                </a:lnTo>
                <a:lnTo>
                  <a:pt x="842080" y="3115997"/>
                </a:lnTo>
                <a:cubicBezTo>
                  <a:pt x="836551" y="3078697"/>
                  <a:pt x="844707" y="3065344"/>
                  <a:pt x="836564" y="3019064"/>
                </a:cubicBezTo>
                <a:cubicBezTo>
                  <a:pt x="822367" y="2989681"/>
                  <a:pt x="834015" y="2963362"/>
                  <a:pt x="831837" y="2927840"/>
                </a:cubicBezTo>
                <a:cubicBezTo>
                  <a:pt x="840859" y="2924408"/>
                  <a:pt x="838653" y="2874387"/>
                  <a:pt x="836227" y="2867704"/>
                </a:cubicBezTo>
                <a:cubicBezTo>
                  <a:pt x="842081" y="2867988"/>
                  <a:pt x="859592" y="2822475"/>
                  <a:pt x="854825" y="2817054"/>
                </a:cubicBezTo>
                <a:cubicBezTo>
                  <a:pt x="868991" y="2745604"/>
                  <a:pt x="876967" y="2756650"/>
                  <a:pt x="845117" y="2689947"/>
                </a:cubicBezTo>
                <a:cubicBezTo>
                  <a:pt x="851430" y="2634204"/>
                  <a:pt x="828080" y="2549511"/>
                  <a:pt x="834293" y="2489804"/>
                </a:cubicBezTo>
                <a:cubicBezTo>
                  <a:pt x="834267" y="2439748"/>
                  <a:pt x="874316" y="2465312"/>
                  <a:pt x="846247" y="2419021"/>
                </a:cubicBezTo>
                <a:cubicBezTo>
                  <a:pt x="854276" y="2402314"/>
                  <a:pt x="837381" y="2306355"/>
                  <a:pt x="824834" y="2289849"/>
                </a:cubicBezTo>
                <a:cubicBezTo>
                  <a:pt x="826247" y="2257579"/>
                  <a:pt x="831640" y="2201028"/>
                  <a:pt x="829694" y="2175617"/>
                </a:cubicBezTo>
                <a:cubicBezTo>
                  <a:pt x="835298" y="2139712"/>
                  <a:pt x="807872" y="2056726"/>
                  <a:pt x="813242" y="2029203"/>
                </a:cubicBezTo>
                <a:cubicBezTo>
                  <a:pt x="811155" y="1978799"/>
                  <a:pt x="826300" y="1935615"/>
                  <a:pt x="817173" y="1873195"/>
                </a:cubicBezTo>
                <a:cubicBezTo>
                  <a:pt x="802418" y="1816912"/>
                  <a:pt x="805055" y="1775186"/>
                  <a:pt x="803699" y="1699900"/>
                </a:cubicBezTo>
                <a:cubicBezTo>
                  <a:pt x="793147" y="1647064"/>
                  <a:pt x="762122" y="1598180"/>
                  <a:pt x="753865" y="1556182"/>
                </a:cubicBezTo>
                <a:cubicBezTo>
                  <a:pt x="748366" y="1503295"/>
                  <a:pt x="772326" y="1464577"/>
                  <a:pt x="754151" y="1447912"/>
                </a:cubicBezTo>
                <a:cubicBezTo>
                  <a:pt x="757028" y="1421623"/>
                  <a:pt x="781575" y="1388441"/>
                  <a:pt x="762238" y="1365854"/>
                </a:cubicBezTo>
                <a:cubicBezTo>
                  <a:pt x="758680" y="1338108"/>
                  <a:pt x="738301" y="1308739"/>
                  <a:pt x="732800" y="1281436"/>
                </a:cubicBezTo>
                <a:cubicBezTo>
                  <a:pt x="741537" y="1267127"/>
                  <a:pt x="737644" y="1217553"/>
                  <a:pt x="729237" y="1202035"/>
                </a:cubicBezTo>
                <a:cubicBezTo>
                  <a:pt x="729393" y="1160591"/>
                  <a:pt x="732149" y="1065238"/>
                  <a:pt x="733738" y="1032771"/>
                </a:cubicBezTo>
                <a:lnTo>
                  <a:pt x="738767" y="1007231"/>
                </a:lnTo>
                <a:lnTo>
                  <a:pt x="746522" y="1001305"/>
                </a:lnTo>
                <a:lnTo>
                  <a:pt x="729333" y="940616"/>
                </a:lnTo>
                <a:cubicBezTo>
                  <a:pt x="722712" y="911559"/>
                  <a:pt x="719307" y="874211"/>
                  <a:pt x="716849" y="831988"/>
                </a:cubicBezTo>
                <a:cubicBezTo>
                  <a:pt x="728795" y="786126"/>
                  <a:pt x="691832" y="762623"/>
                  <a:pt x="709553" y="702352"/>
                </a:cubicBezTo>
                <a:cubicBezTo>
                  <a:pt x="687782" y="662161"/>
                  <a:pt x="703898" y="606428"/>
                  <a:pt x="697250" y="584267"/>
                </a:cubicBezTo>
                <a:cubicBezTo>
                  <a:pt x="718483" y="550009"/>
                  <a:pt x="694056" y="437300"/>
                  <a:pt x="703525" y="378785"/>
                </a:cubicBezTo>
                <a:cubicBezTo>
                  <a:pt x="691691" y="309995"/>
                  <a:pt x="648713" y="303018"/>
                  <a:pt x="661416" y="196650"/>
                </a:cubicBezTo>
                <a:cubicBezTo>
                  <a:pt x="655979" y="193328"/>
                  <a:pt x="617608" y="102586"/>
                  <a:pt x="613945" y="97299"/>
                </a:cubicBezTo>
                <a:lnTo>
                  <a:pt x="605408" y="80389"/>
                </a:lnTo>
                <a:lnTo>
                  <a:pt x="606368" y="77674"/>
                </a:lnTo>
                <a:cubicBezTo>
                  <a:pt x="607455" y="66443"/>
                  <a:pt x="605579" y="60166"/>
                  <a:pt x="602399" y="56103"/>
                </a:cubicBezTo>
                <a:lnTo>
                  <a:pt x="597525" y="52668"/>
                </a:lnTo>
                <a:lnTo>
                  <a:pt x="593547" y="38268"/>
                </a:lnTo>
                <a:lnTo>
                  <a:pt x="582329" y="10993"/>
                </a:lnTo>
                <a:cubicBezTo>
                  <a:pt x="582687" y="8953"/>
                  <a:pt x="583044" y="6912"/>
                  <a:pt x="583401" y="4872"/>
                </a:cubicBezTo>
                <a:close/>
              </a:path>
            </a:pathLst>
          </a:custGeom>
        </p:spPr>
      </p:pic>
      <p:pic>
        <p:nvPicPr>
          <p:cNvPr id="7" name="Рисунок 6" descr="Изображение выглядит как алтарь&#10;&#10;Автоматически созданное описание">
            <a:extLst>
              <a:ext uri="{FF2B5EF4-FFF2-40B4-BE49-F238E27FC236}">
                <a16:creationId xmlns:a16="http://schemas.microsoft.com/office/drawing/2014/main" id="{0EB1EE1F-7198-FBEF-D416-309EEEEE9A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3" b="32075"/>
          <a:stretch/>
        </p:blipFill>
        <p:spPr>
          <a:xfrm>
            <a:off x="-16574" y="10"/>
            <a:ext cx="8663068" cy="6857990"/>
          </a:xfrm>
          <a:custGeom>
            <a:avLst/>
            <a:gdLst/>
            <a:ahLst/>
            <a:cxnLst/>
            <a:rect l="l" t="t" r="r" b="b"/>
            <a:pathLst>
              <a:path w="8663068" h="6858000">
                <a:moveTo>
                  <a:pt x="0" y="0"/>
                </a:moveTo>
                <a:lnTo>
                  <a:pt x="8468196" y="0"/>
                </a:lnTo>
                <a:lnTo>
                  <a:pt x="8469537" y="3441"/>
                </a:lnTo>
                <a:cubicBezTo>
                  <a:pt x="8471041" y="7727"/>
                  <a:pt x="8468926" y="9233"/>
                  <a:pt x="8456673" y="7372"/>
                </a:cubicBezTo>
                <a:cubicBezTo>
                  <a:pt x="8457443" y="13543"/>
                  <a:pt x="8455676" y="17592"/>
                  <a:pt x="8452669" y="20685"/>
                </a:cubicBezTo>
                <a:lnTo>
                  <a:pt x="8451220" y="21644"/>
                </a:lnTo>
                <a:lnTo>
                  <a:pt x="8461693" y="62793"/>
                </a:lnTo>
                <a:lnTo>
                  <a:pt x="8460286" y="68565"/>
                </a:lnTo>
                <a:lnTo>
                  <a:pt x="8470691" y="94993"/>
                </a:lnTo>
                <a:lnTo>
                  <a:pt x="8474157" y="108859"/>
                </a:lnTo>
                <a:lnTo>
                  <a:pt x="8479076" y="112342"/>
                </a:lnTo>
                <a:cubicBezTo>
                  <a:pt x="8482199" y="116346"/>
                  <a:pt x="8483858" y="122397"/>
                  <a:pt x="8482194" y="133025"/>
                </a:cubicBezTo>
                <a:lnTo>
                  <a:pt x="8481064" y="135564"/>
                </a:lnTo>
                <a:lnTo>
                  <a:pt x="8489164" y="152019"/>
                </a:lnTo>
                <a:cubicBezTo>
                  <a:pt x="8492732" y="157209"/>
                  <a:pt x="8492967" y="219734"/>
                  <a:pt x="8498479" y="223134"/>
                </a:cubicBezTo>
                <a:cubicBezTo>
                  <a:pt x="8524553" y="293044"/>
                  <a:pt x="8508471" y="279162"/>
                  <a:pt x="8508232" y="343256"/>
                </a:cubicBezTo>
                <a:cubicBezTo>
                  <a:pt x="8537277" y="379636"/>
                  <a:pt x="8536184" y="467084"/>
                  <a:pt x="8571150" y="490695"/>
                </a:cubicBezTo>
                <a:cubicBezTo>
                  <a:pt x="8575889" y="513138"/>
                  <a:pt x="8588161" y="568387"/>
                  <a:pt x="8564405" y="600010"/>
                </a:cubicBezTo>
                <a:cubicBezTo>
                  <a:pt x="8570288" y="621373"/>
                  <a:pt x="8538785" y="686603"/>
                  <a:pt x="8559579" y="725780"/>
                </a:cubicBezTo>
                <a:cubicBezTo>
                  <a:pt x="8585394" y="784301"/>
                  <a:pt x="8556554" y="787195"/>
                  <a:pt x="8577169" y="860486"/>
                </a:cubicBezTo>
                <a:cubicBezTo>
                  <a:pt x="8543347" y="905373"/>
                  <a:pt x="8575771" y="879502"/>
                  <a:pt x="8571954" y="922637"/>
                </a:cubicBezTo>
                <a:cubicBezTo>
                  <a:pt x="8604968" y="907342"/>
                  <a:pt x="8556676" y="976169"/>
                  <a:pt x="8595047" y="974311"/>
                </a:cubicBezTo>
                <a:cubicBezTo>
                  <a:pt x="8593137" y="982219"/>
                  <a:pt x="8590077" y="989940"/>
                  <a:pt x="8586716" y="997703"/>
                </a:cubicBezTo>
                <a:lnTo>
                  <a:pt x="8584976" y="1001769"/>
                </a:lnTo>
                <a:lnTo>
                  <a:pt x="8584622" y="1017323"/>
                </a:lnTo>
                <a:lnTo>
                  <a:pt x="8576257" y="1022612"/>
                </a:lnTo>
                <a:lnTo>
                  <a:pt x="8569806" y="1046668"/>
                </a:lnTo>
                <a:cubicBezTo>
                  <a:pt x="8568664" y="1055536"/>
                  <a:pt x="8568932" y="1064916"/>
                  <a:pt x="8571460" y="1075044"/>
                </a:cubicBezTo>
                <a:cubicBezTo>
                  <a:pt x="8594092" y="1106680"/>
                  <a:pt x="8558631" y="1170010"/>
                  <a:pt x="8588536" y="1208721"/>
                </a:cubicBezTo>
                <a:cubicBezTo>
                  <a:pt x="8596566" y="1223848"/>
                  <a:pt x="8603279" y="1276149"/>
                  <a:pt x="8593495" y="1289364"/>
                </a:cubicBezTo>
                <a:cubicBezTo>
                  <a:pt x="8592618" y="1300954"/>
                  <a:pt x="8598383" y="1312433"/>
                  <a:pt x="8587115" y="1321044"/>
                </a:cubicBezTo>
                <a:cubicBezTo>
                  <a:pt x="8573879" y="1333663"/>
                  <a:pt x="8601546" y="1364878"/>
                  <a:pt x="8583765" y="1364585"/>
                </a:cubicBezTo>
                <a:cubicBezTo>
                  <a:pt x="8602856" y="1386919"/>
                  <a:pt x="8605841" y="1422395"/>
                  <a:pt x="8601599" y="1447258"/>
                </a:cubicBezTo>
                <a:cubicBezTo>
                  <a:pt x="8602894" y="1490318"/>
                  <a:pt x="8615086" y="1578492"/>
                  <a:pt x="8621681" y="1617919"/>
                </a:cubicBezTo>
                <a:cubicBezTo>
                  <a:pt x="8628276" y="1657346"/>
                  <a:pt x="8629017" y="1671845"/>
                  <a:pt x="8641170" y="1683820"/>
                </a:cubicBezTo>
                <a:cubicBezTo>
                  <a:pt x="8681636" y="1742912"/>
                  <a:pt x="8641222" y="1791966"/>
                  <a:pt x="8653942" y="1846128"/>
                </a:cubicBezTo>
                <a:cubicBezTo>
                  <a:pt x="8664149" y="1897473"/>
                  <a:pt x="8657755" y="1949115"/>
                  <a:pt x="8657192" y="1981839"/>
                </a:cubicBezTo>
                <a:cubicBezTo>
                  <a:pt x="8661329" y="2012058"/>
                  <a:pt x="8626993" y="2014908"/>
                  <a:pt x="8650566" y="2042477"/>
                </a:cubicBezTo>
                <a:cubicBezTo>
                  <a:pt x="8631695" y="2039761"/>
                  <a:pt x="8678198" y="2101208"/>
                  <a:pt x="8657760" y="2090063"/>
                </a:cubicBezTo>
                <a:cubicBezTo>
                  <a:pt x="8657994" y="2107736"/>
                  <a:pt x="8650960" y="2115972"/>
                  <a:pt x="8651979" y="2148516"/>
                </a:cubicBezTo>
                <a:cubicBezTo>
                  <a:pt x="8652806" y="2172760"/>
                  <a:pt x="8637846" y="2254716"/>
                  <a:pt x="8634847" y="2285330"/>
                </a:cubicBezTo>
                <a:cubicBezTo>
                  <a:pt x="8647147" y="2301581"/>
                  <a:pt x="8630696" y="2354004"/>
                  <a:pt x="8621537" y="2369529"/>
                </a:cubicBezTo>
                <a:cubicBezTo>
                  <a:pt x="8648609" y="2414785"/>
                  <a:pt x="8627829" y="2413477"/>
                  <a:pt x="8625489" y="2461064"/>
                </a:cubicBezTo>
                <a:cubicBezTo>
                  <a:pt x="8616188" y="2517548"/>
                  <a:pt x="8616762" y="2574326"/>
                  <a:pt x="8607545" y="2627038"/>
                </a:cubicBezTo>
                <a:cubicBezTo>
                  <a:pt x="8637595" y="2691868"/>
                  <a:pt x="8629801" y="2681012"/>
                  <a:pt x="8611654" y="2748306"/>
                </a:cubicBezTo>
                <a:cubicBezTo>
                  <a:pt x="8616367" y="2753671"/>
                  <a:pt x="8595959" y="2796160"/>
                  <a:pt x="8589870" y="2795629"/>
                </a:cubicBezTo>
                <a:cubicBezTo>
                  <a:pt x="8592083" y="2802090"/>
                  <a:pt x="8592017" y="2849741"/>
                  <a:pt x="8582450" y="2852602"/>
                </a:cubicBezTo>
                <a:cubicBezTo>
                  <a:pt x="8583040" y="2886469"/>
                  <a:pt x="8569654" y="2910971"/>
                  <a:pt x="8583064" y="2939536"/>
                </a:cubicBezTo>
                <a:cubicBezTo>
                  <a:pt x="8589363" y="2983895"/>
                  <a:pt x="8603805" y="3049882"/>
                  <a:pt x="8607805" y="3085588"/>
                </a:cubicBezTo>
                <a:lnTo>
                  <a:pt x="8614296" y="3090028"/>
                </a:lnTo>
                <a:lnTo>
                  <a:pt x="8614293" y="3112315"/>
                </a:lnTo>
                <a:cubicBezTo>
                  <a:pt x="8607080" y="3139805"/>
                  <a:pt x="8581718" y="3173656"/>
                  <a:pt x="8569493" y="3228238"/>
                </a:cubicBezTo>
                <a:cubicBezTo>
                  <a:pt x="8582688" y="3264762"/>
                  <a:pt x="8558258" y="3277214"/>
                  <a:pt x="8572683" y="3344100"/>
                </a:cubicBezTo>
                <a:cubicBezTo>
                  <a:pt x="8569764" y="3345855"/>
                  <a:pt x="8566920" y="3348268"/>
                  <a:pt x="8564241" y="3351269"/>
                </a:cubicBezTo>
                <a:cubicBezTo>
                  <a:pt x="8548663" y="3368710"/>
                  <a:pt x="8541827" y="3401768"/>
                  <a:pt x="8548970" y="3425106"/>
                </a:cubicBezTo>
                <a:cubicBezTo>
                  <a:pt x="8549591" y="3484451"/>
                  <a:pt x="8529477" y="3539649"/>
                  <a:pt x="8550833" y="3603141"/>
                </a:cubicBezTo>
                <a:cubicBezTo>
                  <a:pt x="8550559" y="3618396"/>
                  <a:pt x="8532012" y="3650462"/>
                  <a:pt x="8528747" y="3666110"/>
                </a:cubicBezTo>
                <a:lnTo>
                  <a:pt x="8470945" y="3703895"/>
                </a:lnTo>
                <a:cubicBezTo>
                  <a:pt x="8454889" y="3724645"/>
                  <a:pt x="8470685" y="3759732"/>
                  <a:pt x="8442799" y="3778263"/>
                </a:cubicBezTo>
                <a:cubicBezTo>
                  <a:pt x="8419458" y="3843412"/>
                  <a:pt x="8367940" y="3863481"/>
                  <a:pt x="8372922" y="3939355"/>
                </a:cubicBezTo>
                <a:cubicBezTo>
                  <a:pt x="8350911" y="4000255"/>
                  <a:pt x="8317029" y="4044095"/>
                  <a:pt x="8310188" y="4102713"/>
                </a:cubicBezTo>
                <a:cubicBezTo>
                  <a:pt x="8290784" y="4116548"/>
                  <a:pt x="8279045" y="4133522"/>
                  <a:pt x="8290602" y="4163734"/>
                </a:cubicBezTo>
                <a:cubicBezTo>
                  <a:pt x="8264851" y="4217440"/>
                  <a:pt x="8234112" y="4215743"/>
                  <a:pt x="8241900" y="4264235"/>
                </a:cubicBezTo>
                <a:cubicBezTo>
                  <a:pt x="8233629" y="4296712"/>
                  <a:pt x="8244093" y="4331815"/>
                  <a:pt x="8240973" y="4358596"/>
                </a:cubicBezTo>
                <a:cubicBezTo>
                  <a:pt x="8214129" y="4378313"/>
                  <a:pt x="8253362" y="4406141"/>
                  <a:pt x="8223178" y="4424923"/>
                </a:cubicBezTo>
                <a:cubicBezTo>
                  <a:pt x="8208403" y="4457505"/>
                  <a:pt x="8174331" y="4503641"/>
                  <a:pt x="8152320" y="4554087"/>
                </a:cubicBezTo>
                <a:cubicBezTo>
                  <a:pt x="8132577" y="4658245"/>
                  <a:pt x="8120598" y="4663501"/>
                  <a:pt x="8111850" y="4752480"/>
                </a:cubicBezTo>
                <a:cubicBezTo>
                  <a:pt x="8110361" y="4772479"/>
                  <a:pt x="8086546" y="4772159"/>
                  <a:pt x="8083229" y="4799484"/>
                </a:cubicBezTo>
                <a:lnTo>
                  <a:pt x="8077011" y="4858498"/>
                </a:lnTo>
                <a:lnTo>
                  <a:pt x="8067636" y="4874779"/>
                </a:lnTo>
                <a:cubicBezTo>
                  <a:pt x="8064403" y="4886241"/>
                  <a:pt x="8061567" y="4898407"/>
                  <a:pt x="8055631" y="4904000"/>
                </a:cubicBezTo>
                <a:lnTo>
                  <a:pt x="8049241" y="4906820"/>
                </a:lnTo>
                <a:lnTo>
                  <a:pt x="8042192" y="4920514"/>
                </a:lnTo>
                <a:lnTo>
                  <a:pt x="8039372" y="4925417"/>
                </a:lnTo>
                <a:lnTo>
                  <a:pt x="8039789" y="4930205"/>
                </a:lnTo>
                <a:cubicBezTo>
                  <a:pt x="8039772" y="4932832"/>
                  <a:pt x="8039199" y="4934335"/>
                  <a:pt x="8037399" y="4934295"/>
                </a:cubicBezTo>
                <a:lnTo>
                  <a:pt x="8034997" y="4933025"/>
                </a:lnTo>
                <a:lnTo>
                  <a:pt x="8020109" y="4958912"/>
                </a:lnTo>
                <a:lnTo>
                  <a:pt x="8011814" y="4989449"/>
                </a:lnTo>
                <a:cubicBezTo>
                  <a:pt x="8020957" y="5022412"/>
                  <a:pt x="7996550" y="5082882"/>
                  <a:pt x="8018402" y="5118577"/>
                </a:cubicBezTo>
                <a:cubicBezTo>
                  <a:pt x="8020868" y="5179548"/>
                  <a:pt x="7996719" y="5165515"/>
                  <a:pt x="7976884" y="5234700"/>
                </a:cubicBezTo>
                <a:lnTo>
                  <a:pt x="7984688" y="5287594"/>
                </a:lnTo>
                <a:lnTo>
                  <a:pt x="7978495" y="5400890"/>
                </a:lnTo>
                <a:cubicBezTo>
                  <a:pt x="7980243" y="5407145"/>
                  <a:pt x="7986506" y="5426581"/>
                  <a:pt x="7987595" y="5435390"/>
                </a:cubicBezTo>
                <a:cubicBezTo>
                  <a:pt x="7988684" y="5444199"/>
                  <a:pt x="7987913" y="5445618"/>
                  <a:pt x="7985027" y="5453742"/>
                </a:cubicBezTo>
                <a:cubicBezTo>
                  <a:pt x="7974875" y="5451708"/>
                  <a:pt x="7975456" y="5466702"/>
                  <a:pt x="7976329" y="5482840"/>
                </a:cubicBezTo>
                <a:cubicBezTo>
                  <a:pt x="7976375" y="5487669"/>
                  <a:pt x="7976422" y="5492498"/>
                  <a:pt x="7976468" y="5497327"/>
                </a:cubicBezTo>
                <a:lnTo>
                  <a:pt x="7976899" y="5498830"/>
                </a:lnTo>
                <a:lnTo>
                  <a:pt x="7976522" y="5499337"/>
                </a:lnTo>
                <a:lnTo>
                  <a:pt x="7972744" y="5497561"/>
                </a:lnTo>
                <a:lnTo>
                  <a:pt x="7964091" y="5492632"/>
                </a:lnTo>
                <a:lnTo>
                  <a:pt x="7961489" y="5503232"/>
                </a:lnTo>
                <a:lnTo>
                  <a:pt x="7959647" y="5507418"/>
                </a:lnTo>
                <a:lnTo>
                  <a:pt x="7962915" y="5521897"/>
                </a:lnTo>
                <a:lnTo>
                  <a:pt x="7972223" y="5562904"/>
                </a:lnTo>
                <a:cubicBezTo>
                  <a:pt x="7973290" y="5574662"/>
                  <a:pt x="7969849" y="5580170"/>
                  <a:pt x="7969320" y="5592443"/>
                </a:cubicBezTo>
                <a:lnTo>
                  <a:pt x="7979335" y="5653504"/>
                </a:lnTo>
                <a:lnTo>
                  <a:pt x="7978822" y="5654153"/>
                </a:lnTo>
                <a:cubicBezTo>
                  <a:pt x="7972508" y="5665596"/>
                  <a:pt x="7976243" y="5673962"/>
                  <a:pt x="7982093" y="5682707"/>
                </a:cubicBezTo>
                <a:lnTo>
                  <a:pt x="7988438" y="5692623"/>
                </a:lnTo>
                <a:lnTo>
                  <a:pt x="7988438" y="5692958"/>
                </a:lnTo>
                <a:cubicBezTo>
                  <a:pt x="7985042" y="5704269"/>
                  <a:pt x="7978033" y="5715576"/>
                  <a:pt x="7986146" y="5749346"/>
                </a:cubicBezTo>
                <a:lnTo>
                  <a:pt x="7997821" y="5789879"/>
                </a:lnTo>
                <a:lnTo>
                  <a:pt x="7985727" y="5810649"/>
                </a:lnTo>
                <a:cubicBezTo>
                  <a:pt x="7955826" y="5869861"/>
                  <a:pt x="8005876" y="5843819"/>
                  <a:pt x="7990525" y="5919620"/>
                </a:cubicBezTo>
                <a:cubicBezTo>
                  <a:pt x="7969836" y="5995173"/>
                  <a:pt x="7932307" y="6007880"/>
                  <a:pt x="7934844" y="6121247"/>
                </a:cubicBezTo>
                <a:cubicBezTo>
                  <a:pt x="7915784" y="6137159"/>
                  <a:pt x="7917222" y="6167301"/>
                  <a:pt x="7906355" y="6192779"/>
                </a:cubicBezTo>
                <a:cubicBezTo>
                  <a:pt x="7895488" y="6218257"/>
                  <a:pt x="7866281" y="6270987"/>
                  <a:pt x="7869642" y="6274116"/>
                </a:cubicBezTo>
                <a:cubicBezTo>
                  <a:pt x="7863915" y="6316443"/>
                  <a:pt x="7872105" y="6337977"/>
                  <a:pt x="7867847" y="6396979"/>
                </a:cubicBezTo>
                <a:cubicBezTo>
                  <a:pt x="7873987" y="6432509"/>
                  <a:pt x="7903127" y="6482029"/>
                  <a:pt x="7873121" y="6512014"/>
                </a:cubicBezTo>
                <a:cubicBezTo>
                  <a:pt x="7876292" y="6562883"/>
                  <a:pt x="7886101" y="6651551"/>
                  <a:pt x="7886872" y="6702192"/>
                </a:cubicBezTo>
                <a:cubicBezTo>
                  <a:pt x="7894343" y="6711953"/>
                  <a:pt x="7889928" y="6756454"/>
                  <a:pt x="7882054" y="6801106"/>
                </a:cubicBezTo>
                <a:lnTo>
                  <a:pt x="78699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94CDA06B-59AA-47E2-A05D-BAEF3EE050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237" y="1143382"/>
            <a:ext cx="4454157" cy="4571233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A94D6-DD9E-C653-2B4A-086BA66B71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4151" y="1251680"/>
            <a:ext cx="3642328" cy="4043212"/>
          </a:xfrm>
        </p:spPr>
        <p:txBody>
          <a:bodyPr anchor="b">
            <a:noAutofit/>
          </a:bodyPr>
          <a:lstStyle/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Реализуем 2 основных направления:</a:t>
            </a:r>
            <a:b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Оказание всесторонней безвозмездной помощи в восстановлении православных святынь;</a:t>
            </a:r>
            <a:b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Содействия духовному просвещению и духовному развитию личности</a:t>
            </a:r>
            <a:br>
              <a:rPr lang="ru-RU" sz="1400" dirty="0"/>
            </a:br>
            <a:endParaRPr lang="ru-RU" sz="14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FF83D1-0771-FC21-59A6-7514A9F7E6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4150" y="5066674"/>
            <a:ext cx="3642329" cy="539647"/>
          </a:xfrm>
        </p:spPr>
        <p:txBody>
          <a:bodyPr anchor="t">
            <a:normAutofit fontScale="70000" lnSpcReduction="20000"/>
          </a:bodyPr>
          <a:lstStyle/>
          <a:p>
            <a:endParaRPr lang="ru-RU" sz="1800" dirty="0"/>
          </a:p>
          <a:p>
            <a:r>
              <a:rPr lang="ru-RU" sz="1800" dirty="0"/>
              <a:t>2022 г.</a:t>
            </a:r>
          </a:p>
        </p:txBody>
      </p:sp>
      <p:sp>
        <p:nvSpPr>
          <p:cNvPr id="30" name="Rectangle 6">
            <a:extLst>
              <a:ext uri="{FF2B5EF4-FFF2-40B4-BE49-F238E27FC236}">
                <a16:creationId xmlns:a16="http://schemas.microsoft.com/office/drawing/2014/main" id="{373B57D8-1F1C-4E3F-9FAC-885054E4CB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1503" y="942616"/>
            <a:ext cx="1367625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1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38252547-C30F-4A22-83C6-1B673F623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309AC32-4BC6-47AE-9DBD-5CC7652A5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здание, внешний, небо, камень&#10;&#10;Автоматически созданное описание">
            <a:extLst>
              <a:ext uri="{FF2B5EF4-FFF2-40B4-BE49-F238E27FC236}">
                <a16:creationId xmlns:a16="http://schemas.microsoft.com/office/drawing/2014/main" id="{8C5671E8-A2CE-37F2-3736-06F1FE22EE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1" b="10531"/>
          <a:stretch/>
        </p:blipFill>
        <p:spPr>
          <a:xfrm>
            <a:off x="6095994" y="-2"/>
            <a:ext cx="6096000" cy="5920277"/>
          </a:xfrm>
          <a:custGeom>
            <a:avLst/>
            <a:gdLst/>
            <a:ahLst/>
            <a:cxnLst/>
            <a:rect l="l" t="t" r="r" b="b"/>
            <a:pathLst>
              <a:path w="6088058" h="5909518">
                <a:moveTo>
                  <a:pt x="0" y="0"/>
                </a:moveTo>
                <a:lnTo>
                  <a:pt x="6088058" y="0"/>
                </a:lnTo>
                <a:lnTo>
                  <a:pt x="6088058" y="5780407"/>
                </a:lnTo>
                <a:lnTo>
                  <a:pt x="6044861" y="5796240"/>
                </a:lnTo>
                <a:cubicBezTo>
                  <a:pt x="6030657" y="5798401"/>
                  <a:pt x="5997590" y="5852297"/>
                  <a:pt x="5984162" y="5850767"/>
                </a:cubicBezTo>
                <a:cubicBezTo>
                  <a:pt x="5882189" y="5874349"/>
                  <a:pt x="5871362" y="5896856"/>
                  <a:pt x="5821886" y="5885154"/>
                </a:cubicBezTo>
                <a:cubicBezTo>
                  <a:pt x="5776780" y="5883480"/>
                  <a:pt x="5832862" y="5919521"/>
                  <a:pt x="5798611" y="5906790"/>
                </a:cubicBezTo>
                <a:cubicBezTo>
                  <a:pt x="5764360" y="5894058"/>
                  <a:pt x="5640092" y="5832094"/>
                  <a:pt x="5616380" y="5808764"/>
                </a:cubicBezTo>
                <a:cubicBezTo>
                  <a:pt x="5592668" y="5785435"/>
                  <a:pt x="5531913" y="5808370"/>
                  <a:pt x="5489367" y="5766815"/>
                </a:cubicBezTo>
                <a:lnTo>
                  <a:pt x="5420471" y="5691937"/>
                </a:lnTo>
                <a:cubicBezTo>
                  <a:pt x="5372275" y="5690149"/>
                  <a:pt x="5411336" y="5655729"/>
                  <a:pt x="5366693" y="5639652"/>
                </a:cubicBezTo>
                <a:cubicBezTo>
                  <a:pt x="5321568" y="5638064"/>
                  <a:pt x="5312022" y="5587404"/>
                  <a:pt x="5273713" y="5579634"/>
                </a:cubicBezTo>
                <a:cubicBezTo>
                  <a:pt x="5258318" y="5585541"/>
                  <a:pt x="5192329" y="5531945"/>
                  <a:pt x="5177970" y="5521377"/>
                </a:cubicBezTo>
                <a:cubicBezTo>
                  <a:pt x="5135914" y="5522737"/>
                  <a:pt x="5125974" y="5513135"/>
                  <a:pt x="5099085" y="5500856"/>
                </a:cubicBezTo>
                <a:cubicBezTo>
                  <a:pt x="5068087" y="5529933"/>
                  <a:pt x="5075650" y="5504588"/>
                  <a:pt x="5047409" y="5501487"/>
                </a:cubicBezTo>
                <a:cubicBezTo>
                  <a:pt x="5029907" y="5497935"/>
                  <a:pt x="5006604" y="5493892"/>
                  <a:pt x="4989936" y="5492457"/>
                </a:cubicBezTo>
                <a:cubicBezTo>
                  <a:pt x="4961494" y="5492746"/>
                  <a:pt x="4933907" y="5475011"/>
                  <a:pt x="4934954" y="5489644"/>
                </a:cubicBezTo>
                <a:cubicBezTo>
                  <a:pt x="4911785" y="5492102"/>
                  <a:pt x="4886006" y="5496180"/>
                  <a:pt x="4855061" y="5494288"/>
                </a:cubicBezTo>
                <a:cubicBezTo>
                  <a:pt x="4789366" y="5458325"/>
                  <a:pt x="4819289" y="5494022"/>
                  <a:pt x="4761722" y="5481514"/>
                </a:cubicBezTo>
                <a:cubicBezTo>
                  <a:pt x="4710647" y="5469440"/>
                  <a:pt x="4611076" y="5437145"/>
                  <a:pt x="4548617" y="5421842"/>
                </a:cubicBezTo>
                <a:cubicBezTo>
                  <a:pt x="4520447" y="5417141"/>
                  <a:pt x="4462604" y="5406781"/>
                  <a:pt x="4423278" y="5402075"/>
                </a:cubicBezTo>
                <a:cubicBezTo>
                  <a:pt x="4399462" y="5403559"/>
                  <a:pt x="4377831" y="5390433"/>
                  <a:pt x="4349982" y="5400066"/>
                </a:cubicBezTo>
                <a:cubicBezTo>
                  <a:pt x="4340537" y="5404009"/>
                  <a:pt x="4313282" y="5403221"/>
                  <a:pt x="4287866" y="5396310"/>
                </a:cubicBezTo>
                <a:cubicBezTo>
                  <a:pt x="4278828" y="5404323"/>
                  <a:pt x="4251865" y="5395865"/>
                  <a:pt x="4240853" y="5395714"/>
                </a:cubicBezTo>
                <a:cubicBezTo>
                  <a:pt x="4227587" y="5402265"/>
                  <a:pt x="4178742" y="5393413"/>
                  <a:pt x="4165099" y="5386193"/>
                </a:cubicBezTo>
                <a:lnTo>
                  <a:pt x="4030498" y="5374951"/>
                </a:lnTo>
                <a:lnTo>
                  <a:pt x="3986167" y="5372905"/>
                </a:lnTo>
                <a:cubicBezTo>
                  <a:pt x="3978568" y="5374925"/>
                  <a:pt x="3950861" y="5373629"/>
                  <a:pt x="3943238" y="5374530"/>
                </a:cubicBezTo>
                <a:cubicBezTo>
                  <a:pt x="3902459" y="5364668"/>
                  <a:pt x="3888395" y="5364190"/>
                  <a:pt x="3864017" y="5359382"/>
                </a:cubicBezTo>
                <a:cubicBezTo>
                  <a:pt x="3822981" y="5359243"/>
                  <a:pt x="3792742" y="5362367"/>
                  <a:pt x="3751790" y="5352774"/>
                </a:cubicBezTo>
                <a:lnTo>
                  <a:pt x="3632307" y="5333045"/>
                </a:lnTo>
                <a:cubicBezTo>
                  <a:pt x="3579057" y="5342404"/>
                  <a:pt x="3506036" y="5334209"/>
                  <a:pt x="3488505" y="5321895"/>
                </a:cubicBezTo>
                <a:cubicBezTo>
                  <a:pt x="3422953" y="5307957"/>
                  <a:pt x="3319430" y="5282449"/>
                  <a:pt x="3247050" y="5277275"/>
                </a:cubicBezTo>
                <a:lnTo>
                  <a:pt x="3135368" y="5226598"/>
                </a:lnTo>
                <a:lnTo>
                  <a:pt x="3098808" y="5216757"/>
                </a:lnTo>
                <a:lnTo>
                  <a:pt x="3093244" y="5207737"/>
                </a:lnTo>
                <a:lnTo>
                  <a:pt x="3055230" y="5196800"/>
                </a:lnTo>
                <a:lnTo>
                  <a:pt x="3054208" y="5197840"/>
                </a:lnTo>
                <a:cubicBezTo>
                  <a:pt x="3051046" y="5199920"/>
                  <a:pt x="3047083" y="5200986"/>
                  <a:pt x="3041317" y="5199957"/>
                </a:cubicBezTo>
                <a:cubicBezTo>
                  <a:pt x="3042864" y="5218980"/>
                  <a:pt x="3034954" y="5206006"/>
                  <a:pt x="3017811" y="5201291"/>
                </a:cubicBezTo>
                <a:cubicBezTo>
                  <a:pt x="3016390" y="5229784"/>
                  <a:pt x="2972116" y="5196164"/>
                  <a:pt x="2957452" y="5209408"/>
                </a:cubicBezTo>
                <a:lnTo>
                  <a:pt x="2909485" y="5206201"/>
                </a:lnTo>
                <a:lnTo>
                  <a:pt x="2909200" y="5206435"/>
                </a:lnTo>
                <a:cubicBezTo>
                  <a:pt x="2907145" y="5206650"/>
                  <a:pt x="2904326" y="5206330"/>
                  <a:pt x="2900231" y="5205253"/>
                </a:cubicBezTo>
                <a:lnTo>
                  <a:pt x="2894393" y="5203241"/>
                </a:lnTo>
                <a:lnTo>
                  <a:pt x="2878336" y="5200091"/>
                </a:lnTo>
                <a:lnTo>
                  <a:pt x="2872010" y="5200775"/>
                </a:lnTo>
                <a:lnTo>
                  <a:pt x="2867047" y="5202947"/>
                </a:lnTo>
                <a:cubicBezTo>
                  <a:pt x="2858692" y="5195184"/>
                  <a:pt x="2859519" y="5186448"/>
                  <a:pt x="2832987" y="5206060"/>
                </a:cubicBezTo>
                <a:cubicBezTo>
                  <a:pt x="2802033" y="5205064"/>
                  <a:pt x="2693302" y="5190755"/>
                  <a:pt x="2656443" y="5187283"/>
                </a:cubicBezTo>
                <a:cubicBezTo>
                  <a:pt x="2623821" y="5176816"/>
                  <a:pt x="2652196" y="5190154"/>
                  <a:pt x="2611846" y="5185231"/>
                </a:cubicBezTo>
                <a:cubicBezTo>
                  <a:pt x="2575608" y="5166158"/>
                  <a:pt x="2543144" y="5182209"/>
                  <a:pt x="2500070" y="5176862"/>
                </a:cubicBezTo>
                <a:lnTo>
                  <a:pt x="2429229" y="5191353"/>
                </a:lnTo>
                <a:lnTo>
                  <a:pt x="2414982" y="5185578"/>
                </a:lnTo>
                <a:lnTo>
                  <a:pt x="2410166" y="5182648"/>
                </a:lnTo>
                <a:cubicBezTo>
                  <a:pt x="2406648" y="5180913"/>
                  <a:pt x="2404047" y="5180121"/>
                  <a:pt x="2401967" y="5179975"/>
                </a:cubicBezTo>
                <a:lnTo>
                  <a:pt x="2401593" y="5180149"/>
                </a:lnTo>
                <a:lnTo>
                  <a:pt x="2394248" y="5177172"/>
                </a:lnTo>
                <a:lnTo>
                  <a:pt x="2271181" y="5163462"/>
                </a:lnTo>
                <a:cubicBezTo>
                  <a:pt x="2266023" y="5161485"/>
                  <a:pt x="2261732" y="5161824"/>
                  <a:pt x="2257798" y="5163272"/>
                </a:cubicBezTo>
                <a:lnTo>
                  <a:pt x="2256371" y="5164093"/>
                </a:lnTo>
                <a:lnTo>
                  <a:pt x="2224103" y="5147087"/>
                </a:lnTo>
                <a:lnTo>
                  <a:pt x="2218431" y="5146768"/>
                </a:lnTo>
                <a:lnTo>
                  <a:pt x="2199172" y="5133202"/>
                </a:lnTo>
                <a:lnTo>
                  <a:pt x="2188275" y="5127517"/>
                </a:lnTo>
                <a:lnTo>
                  <a:pt x="2187148" y="5123179"/>
                </a:lnTo>
                <a:cubicBezTo>
                  <a:pt x="2184844" y="5120011"/>
                  <a:pt x="2180150" y="5117425"/>
                  <a:pt x="2170074" y="5116174"/>
                </a:cubicBezTo>
                <a:lnTo>
                  <a:pt x="2167375" y="5116398"/>
                </a:lnTo>
                <a:lnTo>
                  <a:pt x="2156032" y="5106788"/>
                </a:lnTo>
                <a:cubicBezTo>
                  <a:pt x="2152858" y="5103029"/>
                  <a:pt x="2150646" y="5098849"/>
                  <a:pt x="2149833" y="5094104"/>
                </a:cubicBezTo>
                <a:cubicBezTo>
                  <a:pt x="2085826" y="5096942"/>
                  <a:pt x="2051129" y="5063627"/>
                  <a:pt x="1994270" y="5049035"/>
                </a:cubicBezTo>
                <a:cubicBezTo>
                  <a:pt x="1929466" y="5026440"/>
                  <a:pt x="1871069" y="5005707"/>
                  <a:pt x="1809406" y="5008055"/>
                </a:cubicBezTo>
                <a:cubicBezTo>
                  <a:pt x="1739118" y="4993496"/>
                  <a:pt x="1684964" y="4991317"/>
                  <a:pt x="1622743" y="4982948"/>
                </a:cubicBezTo>
                <a:lnTo>
                  <a:pt x="1518345" y="4986337"/>
                </a:lnTo>
                <a:lnTo>
                  <a:pt x="1431541" y="4980647"/>
                </a:lnTo>
                <a:lnTo>
                  <a:pt x="1423569" y="4978154"/>
                </a:lnTo>
                <a:cubicBezTo>
                  <a:pt x="1417991" y="4976847"/>
                  <a:pt x="1414171" y="4976505"/>
                  <a:pt x="1411410" y="4976851"/>
                </a:cubicBezTo>
                <a:lnTo>
                  <a:pt x="1411038" y="4977170"/>
                </a:lnTo>
                <a:lnTo>
                  <a:pt x="1399793" y="4975264"/>
                </a:lnTo>
                <a:cubicBezTo>
                  <a:pt x="1380984" y="4971244"/>
                  <a:pt x="1326526" y="4988248"/>
                  <a:pt x="1309389" y="4983178"/>
                </a:cubicBezTo>
                <a:cubicBezTo>
                  <a:pt x="1278787" y="4986058"/>
                  <a:pt x="1237988" y="4987137"/>
                  <a:pt x="1216178" y="4992546"/>
                </a:cubicBezTo>
                <a:lnTo>
                  <a:pt x="1214851" y="4993953"/>
                </a:lnTo>
                <a:lnTo>
                  <a:pt x="1122558" y="4969302"/>
                </a:lnTo>
                <a:lnTo>
                  <a:pt x="1105100" y="4964860"/>
                </a:lnTo>
                <a:lnTo>
                  <a:pt x="1101002" y="4959628"/>
                </a:lnTo>
                <a:cubicBezTo>
                  <a:pt x="1096110" y="4956189"/>
                  <a:pt x="1088504" y="4954100"/>
                  <a:pt x="1074806" y="4955090"/>
                </a:cubicBezTo>
                <a:lnTo>
                  <a:pt x="1000986" y="4943152"/>
                </a:lnTo>
                <a:cubicBezTo>
                  <a:pt x="965146" y="4942197"/>
                  <a:pt x="954187" y="4941243"/>
                  <a:pt x="922494" y="4943517"/>
                </a:cubicBezTo>
                <a:cubicBezTo>
                  <a:pt x="841526" y="4932837"/>
                  <a:pt x="847643" y="4909243"/>
                  <a:pt x="808144" y="4914709"/>
                </a:cubicBezTo>
                <a:cubicBezTo>
                  <a:pt x="775920" y="4919794"/>
                  <a:pt x="691987" y="4901171"/>
                  <a:pt x="612220" y="4887415"/>
                </a:cubicBezTo>
                <a:cubicBezTo>
                  <a:pt x="553104" y="4878184"/>
                  <a:pt x="532104" y="4864417"/>
                  <a:pt x="453453" y="4859320"/>
                </a:cubicBezTo>
                <a:cubicBezTo>
                  <a:pt x="376152" y="4816273"/>
                  <a:pt x="313694" y="4839435"/>
                  <a:pt x="221558" y="4813627"/>
                </a:cubicBezTo>
                <a:cubicBezTo>
                  <a:pt x="201549" y="4798473"/>
                  <a:pt x="113290" y="4815259"/>
                  <a:pt x="72672" y="4811590"/>
                </a:cubicBezTo>
                <a:cubicBezTo>
                  <a:pt x="52363" y="4809755"/>
                  <a:pt x="32830" y="4805531"/>
                  <a:pt x="16287" y="4801380"/>
                </a:cubicBezTo>
                <a:lnTo>
                  <a:pt x="0" y="4797242"/>
                </a:lnTo>
                <a:close/>
              </a:path>
            </a:pathLst>
          </a:cu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A94D6-DD9E-C653-2B4A-086BA66B71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3072" y="4661941"/>
            <a:ext cx="9697914" cy="135745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b="1" dirty="0"/>
              <a:t>Липецкая область</a:t>
            </a:r>
            <a:br>
              <a:rPr lang="ru-RU" sz="1600" dirty="0"/>
            </a:br>
            <a:r>
              <a:rPr lang="ru-RU" sz="1600" dirty="0"/>
              <a:t>Михайло-архангельский храм </a:t>
            </a:r>
            <a:r>
              <a:rPr lang="ru-RU" sz="1600" dirty="0" err="1"/>
              <a:t>с.Порой</a:t>
            </a:r>
            <a:br>
              <a:rPr lang="ru-RU" sz="1600" dirty="0"/>
            </a:br>
            <a:r>
              <a:rPr lang="ru-RU" sz="1600" dirty="0"/>
              <a:t>Покровский храм с. Ратчино</a:t>
            </a:r>
            <a:br>
              <a:rPr lang="ru-RU" sz="1600" dirty="0"/>
            </a:br>
            <a:endParaRPr lang="ru-RU" sz="16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FF83D1-0771-FC21-59A6-7514A9F7E6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3072" y="6057290"/>
            <a:ext cx="9756232" cy="38140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/>
              <a:t>2022 г.</a:t>
            </a:r>
          </a:p>
        </p:txBody>
      </p:sp>
      <p:pic>
        <p:nvPicPr>
          <p:cNvPr id="7" name="Рисунок 6" descr="Изображение выглядит как человек, внешний, боевая машина, рабочая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0F4DCF59-7C6F-AE72-6BD0-0A5113886C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1" r="23452"/>
          <a:stretch/>
        </p:blipFill>
        <p:spPr>
          <a:xfrm>
            <a:off x="134918" y="0"/>
            <a:ext cx="6095999" cy="5481433"/>
          </a:xfrm>
          <a:custGeom>
            <a:avLst/>
            <a:gdLst/>
            <a:ahLst/>
            <a:cxnLst/>
            <a:rect l="l" t="t" r="r" b="b"/>
            <a:pathLst>
              <a:path w="6095999" h="5481433">
                <a:moveTo>
                  <a:pt x="4721174" y="4954056"/>
                </a:moveTo>
                <a:lnTo>
                  <a:pt x="4722109" y="4954261"/>
                </a:lnTo>
                <a:cubicBezTo>
                  <a:pt x="4721144" y="4954888"/>
                  <a:pt x="4718264" y="4955480"/>
                  <a:pt x="4717200" y="4955502"/>
                </a:cubicBezTo>
                <a:close/>
                <a:moveTo>
                  <a:pt x="0" y="0"/>
                </a:moveTo>
                <a:lnTo>
                  <a:pt x="6095999" y="0"/>
                </a:lnTo>
                <a:lnTo>
                  <a:pt x="6095999" y="4797244"/>
                </a:lnTo>
                <a:lnTo>
                  <a:pt x="6073845" y="4791614"/>
                </a:lnTo>
                <a:lnTo>
                  <a:pt x="6068527" y="4793114"/>
                </a:lnTo>
                <a:lnTo>
                  <a:pt x="6048635" y="4792448"/>
                </a:lnTo>
                <a:lnTo>
                  <a:pt x="6041280" y="4800599"/>
                </a:lnTo>
                <a:lnTo>
                  <a:pt x="6010088" y="4805572"/>
                </a:lnTo>
                <a:cubicBezTo>
                  <a:pt x="5998677" y="4806145"/>
                  <a:pt x="5970125" y="4805253"/>
                  <a:pt x="5957373" y="4802014"/>
                </a:cubicBezTo>
                <a:lnTo>
                  <a:pt x="5758916" y="4786693"/>
                </a:lnTo>
                <a:lnTo>
                  <a:pt x="5626958" y="4785694"/>
                </a:lnTo>
                <a:lnTo>
                  <a:pt x="5470904" y="4799383"/>
                </a:lnTo>
                <a:cubicBezTo>
                  <a:pt x="5478132" y="4812102"/>
                  <a:pt x="5439007" y="4798369"/>
                  <a:pt x="5432758" y="4810369"/>
                </a:cubicBezTo>
                <a:cubicBezTo>
                  <a:pt x="5429366" y="4820164"/>
                  <a:pt x="5391825" y="4824737"/>
                  <a:pt x="5381665" y="4827652"/>
                </a:cubicBezTo>
                <a:lnTo>
                  <a:pt x="5261761" y="4847586"/>
                </a:lnTo>
                <a:cubicBezTo>
                  <a:pt x="5251596" y="4847766"/>
                  <a:pt x="5230548" y="4855879"/>
                  <a:pt x="5222960" y="4858447"/>
                </a:cubicBezTo>
                <a:lnTo>
                  <a:pt x="5174659" y="4861366"/>
                </a:lnTo>
                <a:lnTo>
                  <a:pt x="5156552" y="4868419"/>
                </a:lnTo>
                <a:lnTo>
                  <a:pt x="5142597" y="4871738"/>
                </a:lnTo>
                <a:lnTo>
                  <a:pt x="5139593" y="4873789"/>
                </a:lnTo>
                <a:cubicBezTo>
                  <a:pt x="5133874" y="4877734"/>
                  <a:pt x="5128077" y="4881455"/>
                  <a:pt x="5121657" y="4884386"/>
                </a:cubicBezTo>
                <a:cubicBezTo>
                  <a:pt x="5108317" y="4856444"/>
                  <a:pt x="5064854" y="4904710"/>
                  <a:pt x="5065789" y="4877970"/>
                </a:cubicBezTo>
                <a:cubicBezTo>
                  <a:pt x="5028195" y="4889214"/>
                  <a:pt x="5038945" y="4860813"/>
                  <a:pt x="5011511" y="4893964"/>
                </a:cubicBezTo>
                <a:cubicBezTo>
                  <a:pt x="4937023" y="4893590"/>
                  <a:pt x="4916355" y="4880890"/>
                  <a:pt x="4840437" y="4917412"/>
                </a:cubicBezTo>
                <a:cubicBezTo>
                  <a:pt x="4806740" y="4933661"/>
                  <a:pt x="4784107" y="4944543"/>
                  <a:pt x="4762445" y="4944523"/>
                </a:cubicBezTo>
                <a:cubicBezTo>
                  <a:pt x="4741324" y="4948917"/>
                  <a:pt x="4729481" y="4951673"/>
                  <a:pt x="4723183" y="4953324"/>
                </a:cubicBezTo>
                <a:lnTo>
                  <a:pt x="4721174" y="4954056"/>
                </a:lnTo>
                <a:lnTo>
                  <a:pt x="4715524" y="4952810"/>
                </a:lnTo>
                <a:cubicBezTo>
                  <a:pt x="4680149" y="4959602"/>
                  <a:pt x="4524745" y="4960391"/>
                  <a:pt x="4515812" y="4962478"/>
                </a:cubicBezTo>
                <a:cubicBezTo>
                  <a:pt x="4457821" y="4975280"/>
                  <a:pt x="4462661" y="4976003"/>
                  <a:pt x="4428541" y="4972877"/>
                </a:cubicBezTo>
                <a:cubicBezTo>
                  <a:pt x="4423305" y="4969586"/>
                  <a:pt x="4368976" y="4975731"/>
                  <a:pt x="4362874" y="4974191"/>
                </a:cubicBezTo>
                <a:lnTo>
                  <a:pt x="4316964" y="4967733"/>
                </a:lnTo>
                <a:lnTo>
                  <a:pt x="4315107" y="4969042"/>
                </a:lnTo>
                <a:cubicBezTo>
                  <a:pt x="4306125" y="4972333"/>
                  <a:pt x="4299995" y="4972332"/>
                  <a:pt x="4295142" y="4970877"/>
                </a:cubicBezTo>
                <a:lnTo>
                  <a:pt x="4290061" y="4968029"/>
                </a:lnTo>
                <a:lnTo>
                  <a:pt x="4276140" y="4968269"/>
                </a:lnTo>
                <a:lnTo>
                  <a:pt x="4248115" y="4966000"/>
                </a:lnTo>
                <a:lnTo>
                  <a:pt x="4202047" y="4968729"/>
                </a:lnTo>
                <a:cubicBezTo>
                  <a:pt x="4201946" y="4969139"/>
                  <a:pt x="4201844" y="4969548"/>
                  <a:pt x="4201743" y="4969958"/>
                </a:cubicBezTo>
                <a:cubicBezTo>
                  <a:pt x="4200118" y="4972728"/>
                  <a:pt x="4197142" y="4974797"/>
                  <a:pt x="4191247" y="4975459"/>
                </a:cubicBezTo>
                <a:cubicBezTo>
                  <a:pt x="4204214" y="4992339"/>
                  <a:pt x="4161275" y="4990488"/>
                  <a:pt x="4142744" y="4990948"/>
                </a:cubicBezTo>
                <a:cubicBezTo>
                  <a:pt x="4124718" y="4997847"/>
                  <a:pt x="4099100" y="5011106"/>
                  <a:pt x="4083096" y="5016853"/>
                </a:cubicBezTo>
                <a:lnTo>
                  <a:pt x="4074545" y="5017669"/>
                </a:lnTo>
                <a:cubicBezTo>
                  <a:pt x="4074506" y="5017767"/>
                  <a:pt x="4074465" y="5017864"/>
                  <a:pt x="4074426" y="5017961"/>
                </a:cubicBezTo>
                <a:cubicBezTo>
                  <a:pt x="4072679" y="5018726"/>
                  <a:pt x="4069907" y="5019215"/>
                  <a:pt x="4065509" y="5019370"/>
                </a:cubicBezTo>
                <a:lnTo>
                  <a:pt x="4058952" y="5019158"/>
                </a:lnTo>
                <a:lnTo>
                  <a:pt x="4042362" y="5020740"/>
                </a:lnTo>
                <a:lnTo>
                  <a:pt x="4036995" y="5023117"/>
                </a:lnTo>
                <a:lnTo>
                  <a:pt x="4035362" y="5026697"/>
                </a:lnTo>
                <a:lnTo>
                  <a:pt x="4033777" y="5026467"/>
                </a:lnTo>
                <a:cubicBezTo>
                  <a:pt x="4021426" y="5021719"/>
                  <a:pt x="4016875" y="5013541"/>
                  <a:pt x="4004536" y="5038738"/>
                </a:cubicBezTo>
                <a:cubicBezTo>
                  <a:pt x="3976669" y="5031840"/>
                  <a:pt x="3972979" y="5046807"/>
                  <a:pt x="3936845" y="5055782"/>
                </a:cubicBezTo>
                <a:cubicBezTo>
                  <a:pt x="3920508" y="5048241"/>
                  <a:pt x="3908537" y="5052819"/>
                  <a:pt x="3897274" y="5061303"/>
                </a:cubicBezTo>
                <a:cubicBezTo>
                  <a:pt x="3861094" y="5060819"/>
                  <a:pt x="3829629" y="5074361"/>
                  <a:pt x="3789759" y="5081062"/>
                </a:cubicBezTo>
                <a:cubicBezTo>
                  <a:pt x="3741009" y="5095421"/>
                  <a:pt x="3725131" y="5097351"/>
                  <a:pt x="3682512" y="5104419"/>
                </a:cubicBezTo>
                <a:lnTo>
                  <a:pt x="3610034" y="5135927"/>
                </a:lnTo>
                <a:lnTo>
                  <a:pt x="3603854" y="5134597"/>
                </a:lnTo>
                <a:cubicBezTo>
                  <a:pt x="3599582" y="5133993"/>
                  <a:pt x="3596728" y="5133993"/>
                  <a:pt x="3594735" y="5134437"/>
                </a:cubicBezTo>
                <a:lnTo>
                  <a:pt x="3594500" y="5134700"/>
                </a:lnTo>
                <a:lnTo>
                  <a:pt x="3585977" y="5134026"/>
                </a:lnTo>
                <a:cubicBezTo>
                  <a:pt x="3571625" y="5132277"/>
                  <a:pt x="3549391" y="5146140"/>
                  <a:pt x="3536134" y="5143496"/>
                </a:cubicBezTo>
                <a:cubicBezTo>
                  <a:pt x="3513942" y="5147690"/>
                  <a:pt x="3488624" y="5141573"/>
                  <a:pt x="3473222" y="5147070"/>
                </a:cubicBezTo>
                <a:lnTo>
                  <a:pt x="3400727" y="5158833"/>
                </a:lnTo>
                <a:lnTo>
                  <a:pt x="3363887" y="5142282"/>
                </a:lnTo>
                <a:cubicBezTo>
                  <a:pt x="3359858" y="5140038"/>
                  <a:pt x="3353996" y="5138986"/>
                  <a:pt x="3344025" y="5140640"/>
                </a:cubicBezTo>
                <a:lnTo>
                  <a:pt x="3341697" y="5141592"/>
                </a:lnTo>
                <a:cubicBezTo>
                  <a:pt x="3336379" y="5139179"/>
                  <a:pt x="3295545" y="5138076"/>
                  <a:pt x="3262355" y="5135854"/>
                </a:cubicBezTo>
                <a:cubicBezTo>
                  <a:pt x="3209723" y="5133568"/>
                  <a:pt x="3203389" y="5125785"/>
                  <a:pt x="3142555" y="5128263"/>
                </a:cubicBezTo>
                <a:cubicBezTo>
                  <a:pt x="3082690" y="5127063"/>
                  <a:pt x="3072288" y="5121199"/>
                  <a:pt x="3030290" y="5125682"/>
                </a:cubicBezTo>
                <a:lnTo>
                  <a:pt x="2781568" y="5104377"/>
                </a:lnTo>
                <a:cubicBezTo>
                  <a:pt x="2719298" y="5077377"/>
                  <a:pt x="2717601" y="5107223"/>
                  <a:pt x="2646526" y="5094091"/>
                </a:cubicBezTo>
                <a:cubicBezTo>
                  <a:pt x="2582515" y="5152608"/>
                  <a:pt x="2608700" y="5115245"/>
                  <a:pt x="2568027" y="5119711"/>
                </a:cubicBezTo>
                <a:lnTo>
                  <a:pt x="2443254" y="5106139"/>
                </a:lnTo>
                <a:cubicBezTo>
                  <a:pt x="2411580" y="5089971"/>
                  <a:pt x="2354026" y="5119348"/>
                  <a:pt x="2315111" y="5097872"/>
                </a:cubicBezTo>
                <a:cubicBezTo>
                  <a:pt x="2275999" y="5097347"/>
                  <a:pt x="2233181" y="5101443"/>
                  <a:pt x="2208577" y="5102981"/>
                </a:cubicBezTo>
                <a:cubicBezTo>
                  <a:pt x="2171835" y="5106552"/>
                  <a:pt x="2129867" y="5115272"/>
                  <a:pt x="2094664" y="5119297"/>
                </a:cubicBezTo>
                <a:cubicBezTo>
                  <a:pt x="2077538" y="5106010"/>
                  <a:pt x="2045551" y="5127786"/>
                  <a:pt x="1997355" y="5127127"/>
                </a:cubicBezTo>
                <a:cubicBezTo>
                  <a:pt x="1978702" y="5111850"/>
                  <a:pt x="1964848" y="5126869"/>
                  <a:pt x="1928171" y="5105701"/>
                </a:cubicBezTo>
                <a:cubicBezTo>
                  <a:pt x="1926357" y="5107451"/>
                  <a:pt x="1924159" y="5109039"/>
                  <a:pt x="1921649" y="5110418"/>
                </a:cubicBezTo>
                <a:cubicBezTo>
                  <a:pt x="1907075" y="5118418"/>
                  <a:pt x="1885327" y="5117722"/>
                  <a:pt x="1873079" y="5108861"/>
                </a:cubicBezTo>
                <a:cubicBezTo>
                  <a:pt x="1843562" y="5094451"/>
                  <a:pt x="1814689" y="5086858"/>
                  <a:pt x="1786654" y="5081892"/>
                </a:cubicBezTo>
                <a:lnTo>
                  <a:pt x="1738203" y="5086824"/>
                </a:lnTo>
                <a:cubicBezTo>
                  <a:pt x="1719607" y="5090305"/>
                  <a:pt x="1696660" y="5099004"/>
                  <a:pt x="1675070" y="5102786"/>
                </a:cubicBezTo>
                <a:cubicBezTo>
                  <a:pt x="1652707" y="5103963"/>
                  <a:pt x="1628633" y="5097514"/>
                  <a:pt x="1608668" y="5109520"/>
                </a:cubicBezTo>
                <a:cubicBezTo>
                  <a:pt x="1569685" y="5120920"/>
                  <a:pt x="1524372" y="5101241"/>
                  <a:pt x="1496109" y="5134504"/>
                </a:cubicBezTo>
                <a:cubicBezTo>
                  <a:pt x="1418280" y="5148865"/>
                  <a:pt x="1264075" y="5168405"/>
                  <a:pt x="1149978" y="5182770"/>
                </a:cubicBezTo>
                <a:cubicBezTo>
                  <a:pt x="1078957" y="5188536"/>
                  <a:pt x="1007437" y="5178884"/>
                  <a:pt x="948731" y="5180422"/>
                </a:cubicBezTo>
                <a:cubicBezTo>
                  <a:pt x="943263" y="5177153"/>
                  <a:pt x="864621" y="5193495"/>
                  <a:pt x="858268" y="5191980"/>
                </a:cubicBezTo>
                <a:lnTo>
                  <a:pt x="837539" y="5190795"/>
                </a:lnTo>
                <a:cubicBezTo>
                  <a:pt x="828231" y="5194124"/>
                  <a:pt x="821861" y="5194148"/>
                  <a:pt x="816808" y="5192713"/>
                </a:cubicBezTo>
                <a:lnTo>
                  <a:pt x="811505" y="5189887"/>
                </a:lnTo>
                <a:lnTo>
                  <a:pt x="797040" y="5190185"/>
                </a:lnTo>
                <a:lnTo>
                  <a:pt x="767900" y="5188030"/>
                </a:lnTo>
                <a:lnTo>
                  <a:pt x="763052" y="5190199"/>
                </a:lnTo>
                <a:lnTo>
                  <a:pt x="720046" y="5190951"/>
                </a:lnTo>
                <a:cubicBezTo>
                  <a:pt x="719946" y="5191362"/>
                  <a:pt x="719842" y="5191773"/>
                  <a:pt x="719741" y="5192184"/>
                </a:cubicBezTo>
                <a:cubicBezTo>
                  <a:pt x="718073" y="5194959"/>
                  <a:pt x="714995" y="5197041"/>
                  <a:pt x="708874" y="5197726"/>
                </a:cubicBezTo>
                <a:cubicBezTo>
                  <a:pt x="688383" y="5205624"/>
                  <a:pt x="618516" y="5232164"/>
                  <a:pt x="596791" y="5239570"/>
                </a:cubicBezTo>
                <a:cubicBezTo>
                  <a:pt x="586281" y="5240155"/>
                  <a:pt x="582713" y="5241759"/>
                  <a:pt x="578534" y="5242160"/>
                </a:cubicBezTo>
                <a:lnTo>
                  <a:pt x="571716" y="5241975"/>
                </a:lnTo>
                <a:cubicBezTo>
                  <a:pt x="549478" y="5248132"/>
                  <a:pt x="473048" y="5271969"/>
                  <a:pt x="445098" y="5279105"/>
                </a:cubicBezTo>
                <a:cubicBezTo>
                  <a:pt x="428064" y="5271634"/>
                  <a:pt x="415659" y="5276260"/>
                  <a:pt x="404014" y="5284790"/>
                </a:cubicBezTo>
                <a:cubicBezTo>
                  <a:pt x="366417" y="5284457"/>
                  <a:pt x="333819" y="5298130"/>
                  <a:pt x="292434" y="5304997"/>
                </a:cubicBezTo>
                <a:lnTo>
                  <a:pt x="118380" y="5355576"/>
                </a:lnTo>
                <a:cubicBezTo>
                  <a:pt x="72228" y="5364471"/>
                  <a:pt x="35254" y="5357009"/>
                  <a:pt x="15525" y="5358364"/>
                </a:cubicBezTo>
                <a:lnTo>
                  <a:pt x="1" y="5363704"/>
                </a:lnTo>
                <a:lnTo>
                  <a:pt x="1" y="5481433"/>
                </a:lnTo>
                <a:lnTo>
                  <a:pt x="0" y="548143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7074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38252547-C30F-4A22-83C6-1B673F623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D309AC32-4BC6-47AE-9DBD-5CC7652A5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 descr="Изображение выглядит как внешний, небо, трава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7832FB22-DEAE-2871-941E-8DB3C7375A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17" b="2445"/>
          <a:stretch/>
        </p:blipFill>
        <p:spPr>
          <a:xfrm>
            <a:off x="6095994" y="-2"/>
            <a:ext cx="6096000" cy="5920277"/>
          </a:xfrm>
          <a:custGeom>
            <a:avLst/>
            <a:gdLst/>
            <a:ahLst/>
            <a:cxnLst/>
            <a:rect l="l" t="t" r="r" b="b"/>
            <a:pathLst>
              <a:path w="6088058" h="5909518">
                <a:moveTo>
                  <a:pt x="0" y="0"/>
                </a:moveTo>
                <a:lnTo>
                  <a:pt x="6088058" y="0"/>
                </a:lnTo>
                <a:lnTo>
                  <a:pt x="6088058" y="5780407"/>
                </a:lnTo>
                <a:lnTo>
                  <a:pt x="6044861" y="5796240"/>
                </a:lnTo>
                <a:cubicBezTo>
                  <a:pt x="6030657" y="5798401"/>
                  <a:pt x="5997590" y="5852297"/>
                  <a:pt x="5984162" y="5850767"/>
                </a:cubicBezTo>
                <a:cubicBezTo>
                  <a:pt x="5882189" y="5874349"/>
                  <a:pt x="5871362" y="5896856"/>
                  <a:pt x="5821886" y="5885154"/>
                </a:cubicBezTo>
                <a:cubicBezTo>
                  <a:pt x="5776780" y="5883480"/>
                  <a:pt x="5832862" y="5919521"/>
                  <a:pt x="5798611" y="5906790"/>
                </a:cubicBezTo>
                <a:cubicBezTo>
                  <a:pt x="5764360" y="5894058"/>
                  <a:pt x="5640092" y="5832094"/>
                  <a:pt x="5616380" y="5808764"/>
                </a:cubicBezTo>
                <a:cubicBezTo>
                  <a:pt x="5592668" y="5785435"/>
                  <a:pt x="5531913" y="5808370"/>
                  <a:pt x="5489367" y="5766815"/>
                </a:cubicBezTo>
                <a:lnTo>
                  <a:pt x="5420471" y="5691937"/>
                </a:lnTo>
                <a:cubicBezTo>
                  <a:pt x="5372275" y="5690149"/>
                  <a:pt x="5411336" y="5655729"/>
                  <a:pt x="5366693" y="5639652"/>
                </a:cubicBezTo>
                <a:cubicBezTo>
                  <a:pt x="5321568" y="5638064"/>
                  <a:pt x="5312022" y="5587404"/>
                  <a:pt x="5273713" y="5579634"/>
                </a:cubicBezTo>
                <a:cubicBezTo>
                  <a:pt x="5258318" y="5585541"/>
                  <a:pt x="5192329" y="5531945"/>
                  <a:pt x="5177970" y="5521377"/>
                </a:cubicBezTo>
                <a:cubicBezTo>
                  <a:pt x="5135914" y="5522737"/>
                  <a:pt x="5125974" y="5513135"/>
                  <a:pt x="5099085" y="5500856"/>
                </a:cubicBezTo>
                <a:cubicBezTo>
                  <a:pt x="5068087" y="5529933"/>
                  <a:pt x="5075650" y="5504588"/>
                  <a:pt x="5047409" y="5501487"/>
                </a:cubicBezTo>
                <a:cubicBezTo>
                  <a:pt x="5029907" y="5497935"/>
                  <a:pt x="5006604" y="5493892"/>
                  <a:pt x="4989936" y="5492457"/>
                </a:cubicBezTo>
                <a:cubicBezTo>
                  <a:pt x="4961494" y="5492746"/>
                  <a:pt x="4933907" y="5475011"/>
                  <a:pt x="4934954" y="5489644"/>
                </a:cubicBezTo>
                <a:cubicBezTo>
                  <a:pt x="4911785" y="5492102"/>
                  <a:pt x="4886006" y="5496180"/>
                  <a:pt x="4855061" y="5494288"/>
                </a:cubicBezTo>
                <a:cubicBezTo>
                  <a:pt x="4789366" y="5458325"/>
                  <a:pt x="4819289" y="5494022"/>
                  <a:pt x="4761722" y="5481514"/>
                </a:cubicBezTo>
                <a:cubicBezTo>
                  <a:pt x="4710647" y="5469440"/>
                  <a:pt x="4611076" y="5437145"/>
                  <a:pt x="4548617" y="5421842"/>
                </a:cubicBezTo>
                <a:cubicBezTo>
                  <a:pt x="4520447" y="5417141"/>
                  <a:pt x="4462604" y="5406781"/>
                  <a:pt x="4423278" y="5402075"/>
                </a:cubicBezTo>
                <a:cubicBezTo>
                  <a:pt x="4399462" y="5403559"/>
                  <a:pt x="4377831" y="5390433"/>
                  <a:pt x="4349982" y="5400066"/>
                </a:cubicBezTo>
                <a:cubicBezTo>
                  <a:pt x="4340537" y="5404009"/>
                  <a:pt x="4313282" y="5403221"/>
                  <a:pt x="4287866" y="5396310"/>
                </a:cubicBezTo>
                <a:cubicBezTo>
                  <a:pt x="4278828" y="5404323"/>
                  <a:pt x="4251865" y="5395865"/>
                  <a:pt x="4240853" y="5395714"/>
                </a:cubicBezTo>
                <a:cubicBezTo>
                  <a:pt x="4227587" y="5402265"/>
                  <a:pt x="4178742" y="5393413"/>
                  <a:pt x="4165099" y="5386193"/>
                </a:cubicBezTo>
                <a:lnTo>
                  <a:pt x="4030498" y="5374951"/>
                </a:lnTo>
                <a:lnTo>
                  <a:pt x="3986167" y="5372905"/>
                </a:lnTo>
                <a:cubicBezTo>
                  <a:pt x="3978568" y="5374925"/>
                  <a:pt x="3950861" y="5373629"/>
                  <a:pt x="3943238" y="5374530"/>
                </a:cubicBezTo>
                <a:cubicBezTo>
                  <a:pt x="3902459" y="5364668"/>
                  <a:pt x="3888395" y="5364190"/>
                  <a:pt x="3864017" y="5359382"/>
                </a:cubicBezTo>
                <a:cubicBezTo>
                  <a:pt x="3822981" y="5359243"/>
                  <a:pt x="3792742" y="5362367"/>
                  <a:pt x="3751790" y="5352774"/>
                </a:cubicBezTo>
                <a:lnTo>
                  <a:pt x="3632307" y="5333045"/>
                </a:lnTo>
                <a:cubicBezTo>
                  <a:pt x="3579057" y="5342404"/>
                  <a:pt x="3506036" y="5334209"/>
                  <a:pt x="3488505" y="5321895"/>
                </a:cubicBezTo>
                <a:cubicBezTo>
                  <a:pt x="3422953" y="5307957"/>
                  <a:pt x="3319430" y="5282449"/>
                  <a:pt x="3247050" y="5277275"/>
                </a:cubicBezTo>
                <a:lnTo>
                  <a:pt x="3135368" y="5226598"/>
                </a:lnTo>
                <a:lnTo>
                  <a:pt x="3098808" y="5216757"/>
                </a:lnTo>
                <a:lnTo>
                  <a:pt x="3093244" y="5207737"/>
                </a:lnTo>
                <a:lnTo>
                  <a:pt x="3055230" y="5196800"/>
                </a:lnTo>
                <a:lnTo>
                  <a:pt x="3054208" y="5197840"/>
                </a:lnTo>
                <a:cubicBezTo>
                  <a:pt x="3051046" y="5199920"/>
                  <a:pt x="3047083" y="5200986"/>
                  <a:pt x="3041317" y="5199957"/>
                </a:cubicBezTo>
                <a:cubicBezTo>
                  <a:pt x="3042864" y="5218980"/>
                  <a:pt x="3034954" y="5206006"/>
                  <a:pt x="3017811" y="5201291"/>
                </a:cubicBezTo>
                <a:cubicBezTo>
                  <a:pt x="3016390" y="5229784"/>
                  <a:pt x="2972116" y="5196164"/>
                  <a:pt x="2957452" y="5209408"/>
                </a:cubicBezTo>
                <a:lnTo>
                  <a:pt x="2909485" y="5206201"/>
                </a:lnTo>
                <a:lnTo>
                  <a:pt x="2909200" y="5206435"/>
                </a:lnTo>
                <a:cubicBezTo>
                  <a:pt x="2907145" y="5206650"/>
                  <a:pt x="2904326" y="5206330"/>
                  <a:pt x="2900231" y="5205253"/>
                </a:cubicBezTo>
                <a:lnTo>
                  <a:pt x="2894393" y="5203241"/>
                </a:lnTo>
                <a:lnTo>
                  <a:pt x="2878336" y="5200091"/>
                </a:lnTo>
                <a:lnTo>
                  <a:pt x="2872010" y="5200775"/>
                </a:lnTo>
                <a:lnTo>
                  <a:pt x="2867047" y="5202947"/>
                </a:lnTo>
                <a:cubicBezTo>
                  <a:pt x="2858692" y="5195184"/>
                  <a:pt x="2859519" y="5186448"/>
                  <a:pt x="2832987" y="5206060"/>
                </a:cubicBezTo>
                <a:cubicBezTo>
                  <a:pt x="2802033" y="5205064"/>
                  <a:pt x="2693302" y="5190755"/>
                  <a:pt x="2656443" y="5187283"/>
                </a:cubicBezTo>
                <a:cubicBezTo>
                  <a:pt x="2623821" y="5176816"/>
                  <a:pt x="2652196" y="5190154"/>
                  <a:pt x="2611846" y="5185231"/>
                </a:cubicBezTo>
                <a:cubicBezTo>
                  <a:pt x="2575608" y="5166158"/>
                  <a:pt x="2543144" y="5182209"/>
                  <a:pt x="2500070" y="5176862"/>
                </a:cubicBezTo>
                <a:lnTo>
                  <a:pt x="2429229" y="5191353"/>
                </a:lnTo>
                <a:lnTo>
                  <a:pt x="2414982" y="5185578"/>
                </a:lnTo>
                <a:lnTo>
                  <a:pt x="2410166" y="5182648"/>
                </a:lnTo>
                <a:cubicBezTo>
                  <a:pt x="2406648" y="5180913"/>
                  <a:pt x="2404047" y="5180121"/>
                  <a:pt x="2401967" y="5179975"/>
                </a:cubicBezTo>
                <a:lnTo>
                  <a:pt x="2401593" y="5180149"/>
                </a:lnTo>
                <a:lnTo>
                  <a:pt x="2394248" y="5177172"/>
                </a:lnTo>
                <a:lnTo>
                  <a:pt x="2271181" y="5163462"/>
                </a:lnTo>
                <a:cubicBezTo>
                  <a:pt x="2266023" y="5161485"/>
                  <a:pt x="2261732" y="5161824"/>
                  <a:pt x="2257798" y="5163272"/>
                </a:cubicBezTo>
                <a:lnTo>
                  <a:pt x="2256371" y="5164093"/>
                </a:lnTo>
                <a:lnTo>
                  <a:pt x="2224103" y="5147087"/>
                </a:lnTo>
                <a:lnTo>
                  <a:pt x="2218431" y="5146768"/>
                </a:lnTo>
                <a:lnTo>
                  <a:pt x="2199172" y="5133202"/>
                </a:lnTo>
                <a:lnTo>
                  <a:pt x="2188275" y="5127517"/>
                </a:lnTo>
                <a:lnTo>
                  <a:pt x="2187148" y="5123179"/>
                </a:lnTo>
                <a:cubicBezTo>
                  <a:pt x="2184844" y="5120011"/>
                  <a:pt x="2180150" y="5117425"/>
                  <a:pt x="2170074" y="5116174"/>
                </a:cubicBezTo>
                <a:lnTo>
                  <a:pt x="2167375" y="5116398"/>
                </a:lnTo>
                <a:lnTo>
                  <a:pt x="2156032" y="5106788"/>
                </a:lnTo>
                <a:cubicBezTo>
                  <a:pt x="2152858" y="5103029"/>
                  <a:pt x="2150646" y="5098849"/>
                  <a:pt x="2149833" y="5094104"/>
                </a:cubicBezTo>
                <a:cubicBezTo>
                  <a:pt x="2085826" y="5096942"/>
                  <a:pt x="2051129" y="5063627"/>
                  <a:pt x="1994270" y="5049035"/>
                </a:cubicBezTo>
                <a:cubicBezTo>
                  <a:pt x="1929466" y="5026440"/>
                  <a:pt x="1871069" y="5005707"/>
                  <a:pt x="1809406" y="5008055"/>
                </a:cubicBezTo>
                <a:cubicBezTo>
                  <a:pt x="1739118" y="4993496"/>
                  <a:pt x="1684964" y="4991317"/>
                  <a:pt x="1622743" y="4982948"/>
                </a:cubicBezTo>
                <a:lnTo>
                  <a:pt x="1518345" y="4986337"/>
                </a:lnTo>
                <a:lnTo>
                  <a:pt x="1431541" y="4980647"/>
                </a:lnTo>
                <a:lnTo>
                  <a:pt x="1423569" y="4978154"/>
                </a:lnTo>
                <a:cubicBezTo>
                  <a:pt x="1417991" y="4976847"/>
                  <a:pt x="1414171" y="4976505"/>
                  <a:pt x="1411410" y="4976851"/>
                </a:cubicBezTo>
                <a:lnTo>
                  <a:pt x="1411038" y="4977170"/>
                </a:lnTo>
                <a:lnTo>
                  <a:pt x="1399793" y="4975264"/>
                </a:lnTo>
                <a:cubicBezTo>
                  <a:pt x="1380984" y="4971244"/>
                  <a:pt x="1326526" y="4988248"/>
                  <a:pt x="1309389" y="4983178"/>
                </a:cubicBezTo>
                <a:cubicBezTo>
                  <a:pt x="1278787" y="4986058"/>
                  <a:pt x="1237988" y="4987137"/>
                  <a:pt x="1216178" y="4992546"/>
                </a:cubicBezTo>
                <a:lnTo>
                  <a:pt x="1214851" y="4993953"/>
                </a:lnTo>
                <a:lnTo>
                  <a:pt x="1122558" y="4969302"/>
                </a:lnTo>
                <a:lnTo>
                  <a:pt x="1105100" y="4964860"/>
                </a:lnTo>
                <a:lnTo>
                  <a:pt x="1101002" y="4959628"/>
                </a:lnTo>
                <a:cubicBezTo>
                  <a:pt x="1096110" y="4956189"/>
                  <a:pt x="1088504" y="4954100"/>
                  <a:pt x="1074806" y="4955090"/>
                </a:cubicBezTo>
                <a:lnTo>
                  <a:pt x="1000986" y="4943152"/>
                </a:lnTo>
                <a:cubicBezTo>
                  <a:pt x="965146" y="4942197"/>
                  <a:pt x="954187" y="4941243"/>
                  <a:pt x="922494" y="4943517"/>
                </a:cubicBezTo>
                <a:cubicBezTo>
                  <a:pt x="841526" y="4932837"/>
                  <a:pt x="847643" y="4909243"/>
                  <a:pt x="808144" y="4914709"/>
                </a:cubicBezTo>
                <a:cubicBezTo>
                  <a:pt x="775920" y="4919794"/>
                  <a:pt x="691987" y="4901171"/>
                  <a:pt x="612220" y="4887415"/>
                </a:cubicBezTo>
                <a:cubicBezTo>
                  <a:pt x="553104" y="4878184"/>
                  <a:pt x="532104" y="4864417"/>
                  <a:pt x="453453" y="4859320"/>
                </a:cubicBezTo>
                <a:cubicBezTo>
                  <a:pt x="376152" y="4816273"/>
                  <a:pt x="313694" y="4839435"/>
                  <a:pt x="221558" y="4813627"/>
                </a:cubicBezTo>
                <a:cubicBezTo>
                  <a:pt x="201549" y="4798473"/>
                  <a:pt x="113290" y="4815259"/>
                  <a:pt x="72672" y="4811590"/>
                </a:cubicBezTo>
                <a:cubicBezTo>
                  <a:pt x="52363" y="4809755"/>
                  <a:pt x="32830" y="4805531"/>
                  <a:pt x="16287" y="4801380"/>
                </a:cubicBezTo>
                <a:lnTo>
                  <a:pt x="0" y="4797242"/>
                </a:lnTo>
                <a:close/>
              </a:path>
            </a:pathLst>
          </a:cu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A94D6-DD9E-C653-2B4A-086BA66B71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3072" y="5126477"/>
            <a:ext cx="9697914" cy="89291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800"/>
              </a:spcAft>
            </a:pPr>
            <a:b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Воронежская область</a:t>
            </a:r>
            <a:b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Храм Архангела Михаила с. </a:t>
            </a:r>
            <a:r>
              <a:rPr lang="ru-RU" sz="1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Новоживотинное</a:t>
            </a:r>
            <a:b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Часовня иконы Божией Матери «</a:t>
            </a:r>
            <a:r>
              <a:rPr lang="ru-RU" sz="1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Всецарица</a:t>
            </a: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 с. </a:t>
            </a:r>
            <a:r>
              <a:rPr lang="ru-RU" sz="1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Хвощеватка</a:t>
            </a: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2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FF83D1-0771-FC21-59A6-7514A9F7E6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3072" y="6019395"/>
            <a:ext cx="9756232" cy="38140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dirty="0"/>
              <a:t>2022 г.</a:t>
            </a:r>
            <a:endParaRPr lang="ru-RU"/>
          </a:p>
        </p:txBody>
      </p:sp>
      <p:pic>
        <p:nvPicPr>
          <p:cNvPr id="5" name="Рисунок 4" descr="Изображение выглядит как небо, внешний, здание, день&#10;&#10;Автоматически созданное описание">
            <a:extLst>
              <a:ext uri="{FF2B5EF4-FFF2-40B4-BE49-F238E27FC236}">
                <a16:creationId xmlns:a16="http://schemas.microsoft.com/office/drawing/2014/main" id="{E8436DA1-B399-4AFC-D71C-76A87265AC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1"/>
          <a:stretch/>
        </p:blipFill>
        <p:spPr>
          <a:xfrm>
            <a:off x="7" y="-2"/>
            <a:ext cx="6095999" cy="5481433"/>
          </a:xfrm>
          <a:custGeom>
            <a:avLst/>
            <a:gdLst/>
            <a:ahLst/>
            <a:cxnLst/>
            <a:rect l="l" t="t" r="r" b="b"/>
            <a:pathLst>
              <a:path w="6095999" h="5481433">
                <a:moveTo>
                  <a:pt x="4721174" y="4954056"/>
                </a:moveTo>
                <a:lnTo>
                  <a:pt x="4722109" y="4954261"/>
                </a:lnTo>
                <a:cubicBezTo>
                  <a:pt x="4721144" y="4954888"/>
                  <a:pt x="4718264" y="4955480"/>
                  <a:pt x="4717200" y="4955502"/>
                </a:cubicBezTo>
                <a:close/>
                <a:moveTo>
                  <a:pt x="0" y="0"/>
                </a:moveTo>
                <a:lnTo>
                  <a:pt x="6095999" y="0"/>
                </a:lnTo>
                <a:lnTo>
                  <a:pt x="6095999" y="4797244"/>
                </a:lnTo>
                <a:lnTo>
                  <a:pt x="6073845" y="4791614"/>
                </a:lnTo>
                <a:lnTo>
                  <a:pt x="6068527" y="4793114"/>
                </a:lnTo>
                <a:lnTo>
                  <a:pt x="6048635" y="4792448"/>
                </a:lnTo>
                <a:lnTo>
                  <a:pt x="6041280" y="4800599"/>
                </a:lnTo>
                <a:lnTo>
                  <a:pt x="6010088" y="4805572"/>
                </a:lnTo>
                <a:cubicBezTo>
                  <a:pt x="5998677" y="4806145"/>
                  <a:pt x="5970125" y="4805253"/>
                  <a:pt x="5957373" y="4802014"/>
                </a:cubicBezTo>
                <a:lnTo>
                  <a:pt x="5758916" y="4786693"/>
                </a:lnTo>
                <a:lnTo>
                  <a:pt x="5626958" y="4785694"/>
                </a:lnTo>
                <a:lnTo>
                  <a:pt x="5470904" y="4799383"/>
                </a:lnTo>
                <a:cubicBezTo>
                  <a:pt x="5478132" y="4812102"/>
                  <a:pt x="5439007" y="4798369"/>
                  <a:pt x="5432758" y="4810369"/>
                </a:cubicBezTo>
                <a:cubicBezTo>
                  <a:pt x="5429366" y="4820164"/>
                  <a:pt x="5391825" y="4824737"/>
                  <a:pt x="5381665" y="4827652"/>
                </a:cubicBezTo>
                <a:lnTo>
                  <a:pt x="5261761" y="4847586"/>
                </a:lnTo>
                <a:cubicBezTo>
                  <a:pt x="5251596" y="4847766"/>
                  <a:pt x="5230548" y="4855879"/>
                  <a:pt x="5222960" y="4858447"/>
                </a:cubicBezTo>
                <a:lnTo>
                  <a:pt x="5174659" y="4861366"/>
                </a:lnTo>
                <a:lnTo>
                  <a:pt x="5156552" y="4868419"/>
                </a:lnTo>
                <a:lnTo>
                  <a:pt x="5142597" y="4871738"/>
                </a:lnTo>
                <a:lnTo>
                  <a:pt x="5139593" y="4873789"/>
                </a:lnTo>
                <a:cubicBezTo>
                  <a:pt x="5133874" y="4877734"/>
                  <a:pt x="5128077" y="4881455"/>
                  <a:pt x="5121657" y="4884386"/>
                </a:cubicBezTo>
                <a:cubicBezTo>
                  <a:pt x="5108317" y="4856444"/>
                  <a:pt x="5064854" y="4904710"/>
                  <a:pt x="5065789" y="4877970"/>
                </a:cubicBezTo>
                <a:cubicBezTo>
                  <a:pt x="5028195" y="4889214"/>
                  <a:pt x="5038945" y="4860813"/>
                  <a:pt x="5011511" y="4893964"/>
                </a:cubicBezTo>
                <a:cubicBezTo>
                  <a:pt x="4937023" y="4893590"/>
                  <a:pt x="4916355" y="4880890"/>
                  <a:pt x="4840437" y="4917412"/>
                </a:cubicBezTo>
                <a:cubicBezTo>
                  <a:pt x="4806740" y="4933661"/>
                  <a:pt x="4784107" y="4944543"/>
                  <a:pt x="4762445" y="4944523"/>
                </a:cubicBezTo>
                <a:cubicBezTo>
                  <a:pt x="4741324" y="4948917"/>
                  <a:pt x="4729481" y="4951673"/>
                  <a:pt x="4723183" y="4953324"/>
                </a:cubicBezTo>
                <a:lnTo>
                  <a:pt x="4721174" y="4954056"/>
                </a:lnTo>
                <a:lnTo>
                  <a:pt x="4715524" y="4952810"/>
                </a:lnTo>
                <a:cubicBezTo>
                  <a:pt x="4680149" y="4959602"/>
                  <a:pt x="4524745" y="4960391"/>
                  <a:pt x="4515812" y="4962478"/>
                </a:cubicBezTo>
                <a:cubicBezTo>
                  <a:pt x="4457821" y="4975280"/>
                  <a:pt x="4462661" y="4976003"/>
                  <a:pt x="4428541" y="4972877"/>
                </a:cubicBezTo>
                <a:cubicBezTo>
                  <a:pt x="4423305" y="4969586"/>
                  <a:pt x="4368976" y="4975731"/>
                  <a:pt x="4362874" y="4974191"/>
                </a:cubicBezTo>
                <a:lnTo>
                  <a:pt x="4316964" y="4967733"/>
                </a:lnTo>
                <a:lnTo>
                  <a:pt x="4315107" y="4969042"/>
                </a:lnTo>
                <a:cubicBezTo>
                  <a:pt x="4306125" y="4972333"/>
                  <a:pt x="4299995" y="4972332"/>
                  <a:pt x="4295142" y="4970877"/>
                </a:cubicBezTo>
                <a:lnTo>
                  <a:pt x="4290061" y="4968029"/>
                </a:lnTo>
                <a:lnTo>
                  <a:pt x="4276140" y="4968269"/>
                </a:lnTo>
                <a:lnTo>
                  <a:pt x="4248115" y="4966000"/>
                </a:lnTo>
                <a:lnTo>
                  <a:pt x="4202047" y="4968729"/>
                </a:lnTo>
                <a:cubicBezTo>
                  <a:pt x="4201946" y="4969139"/>
                  <a:pt x="4201844" y="4969548"/>
                  <a:pt x="4201743" y="4969958"/>
                </a:cubicBezTo>
                <a:cubicBezTo>
                  <a:pt x="4200118" y="4972728"/>
                  <a:pt x="4197142" y="4974797"/>
                  <a:pt x="4191247" y="4975459"/>
                </a:cubicBezTo>
                <a:cubicBezTo>
                  <a:pt x="4204214" y="4992339"/>
                  <a:pt x="4161275" y="4990488"/>
                  <a:pt x="4142744" y="4990948"/>
                </a:cubicBezTo>
                <a:cubicBezTo>
                  <a:pt x="4124718" y="4997847"/>
                  <a:pt x="4099100" y="5011106"/>
                  <a:pt x="4083096" y="5016853"/>
                </a:cubicBezTo>
                <a:lnTo>
                  <a:pt x="4074545" y="5017669"/>
                </a:lnTo>
                <a:cubicBezTo>
                  <a:pt x="4074506" y="5017767"/>
                  <a:pt x="4074465" y="5017864"/>
                  <a:pt x="4074426" y="5017961"/>
                </a:cubicBezTo>
                <a:cubicBezTo>
                  <a:pt x="4072679" y="5018726"/>
                  <a:pt x="4069907" y="5019215"/>
                  <a:pt x="4065509" y="5019370"/>
                </a:cubicBezTo>
                <a:lnTo>
                  <a:pt x="4058952" y="5019158"/>
                </a:lnTo>
                <a:lnTo>
                  <a:pt x="4042362" y="5020740"/>
                </a:lnTo>
                <a:lnTo>
                  <a:pt x="4036995" y="5023117"/>
                </a:lnTo>
                <a:lnTo>
                  <a:pt x="4035362" y="5026697"/>
                </a:lnTo>
                <a:lnTo>
                  <a:pt x="4033777" y="5026467"/>
                </a:lnTo>
                <a:cubicBezTo>
                  <a:pt x="4021426" y="5021719"/>
                  <a:pt x="4016875" y="5013541"/>
                  <a:pt x="4004536" y="5038738"/>
                </a:cubicBezTo>
                <a:cubicBezTo>
                  <a:pt x="3976669" y="5031840"/>
                  <a:pt x="3972979" y="5046807"/>
                  <a:pt x="3936845" y="5055782"/>
                </a:cubicBezTo>
                <a:cubicBezTo>
                  <a:pt x="3920508" y="5048241"/>
                  <a:pt x="3908537" y="5052819"/>
                  <a:pt x="3897274" y="5061303"/>
                </a:cubicBezTo>
                <a:cubicBezTo>
                  <a:pt x="3861094" y="5060819"/>
                  <a:pt x="3829629" y="5074361"/>
                  <a:pt x="3789759" y="5081062"/>
                </a:cubicBezTo>
                <a:cubicBezTo>
                  <a:pt x="3741009" y="5095421"/>
                  <a:pt x="3725131" y="5097351"/>
                  <a:pt x="3682512" y="5104419"/>
                </a:cubicBezTo>
                <a:lnTo>
                  <a:pt x="3610034" y="5135927"/>
                </a:lnTo>
                <a:lnTo>
                  <a:pt x="3603854" y="5134597"/>
                </a:lnTo>
                <a:cubicBezTo>
                  <a:pt x="3599582" y="5133993"/>
                  <a:pt x="3596728" y="5133993"/>
                  <a:pt x="3594735" y="5134437"/>
                </a:cubicBezTo>
                <a:lnTo>
                  <a:pt x="3594500" y="5134700"/>
                </a:lnTo>
                <a:lnTo>
                  <a:pt x="3585977" y="5134026"/>
                </a:lnTo>
                <a:cubicBezTo>
                  <a:pt x="3571625" y="5132277"/>
                  <a:pt x="3549391" y="5146140"/>
                  <a:pt x="3536134" y="5143496"/>
                </a:cubicBezTo>
                <a:cubicBezTo>
                  <a:pt x="3513942" y="5147690"/>
                  <a:pt x="3488624" y="5141573"/>
                  <a:pt x="3473222" y="5147070"/>
                </a:cubicBezTo>
                <a:lnTo>
                  <a:pt x="3400727" y="5158833"/>
                </a:lnTo>
                <a:lnTo>
                  <a:pt x="3363887" y="5142282"/>
                </a:lnTo>
                <a:cubicBezTo>
                  <a:pt x="3359858" y="5140038"/>
                  <a:pt x="3353996" y="5138986"/>
                  <a:pt x="3344025" y="5140640"/>
                </a:cubicBezTo>
                <a:lnTo>
                  <a:pt x="3341697" y="5141592"/>
                </a:lnTo>
                <a:cubicBezTo>
                  <a:pt x="3336379" y="5139179"/>
                  <a:pt x="3295545" y="5138076"/>
                  <a:pt x="3262355" y="5135854"/>
                </a:cubicBezTo>
                <a:cubicBezTo>
                  <a:pt x="3209723" y="5133568"/>
                  <a:pt x="3203389" y="5125785"/>
                  <a:pt x="3142555" y="5128263"/>
                </a:cubicBezTo>
                <a:cubicBezTo>
                  <a:pt x="3082690" y="5127063"/>
                  <a:pt x="3072288" y="5121199"/>
                  <a:pt x="3030290" y="5125682"/>
                </a:cubicBezTo>
                <a:lnTo>
                  <a:pt x="2781568" y="5104377"/>
                </a:lnTo>
                <a:cubicBezTo>
                  <a:pt x="2719298" y="5077377"/>
                  <a:pt x="2717601" y="5107223"/>
                  <a:pt x="2646526" y="5094091"/>
                </a:cubicBezTo>
                <a:cubicBezTo>
                  <a:pt x="2582515" y="5152608"/>
                  <a:pt x="2608700" y="5115245"/>
                  <a:pt x="2568027" y="5119711"/>
                </a:cubicBezTo>
                <a:lnTo>
                  <a:pt x="2443254" y="5106139"/>
                </a:lnTo>
                <a:cubicBezTo>
                  <a:pt x="2411580" y="5089971"/>
                  <a:pt x="2354026" y="5119348"/>
                  <a:pt x="2315111" y="5097872"/>
                </a:cubicBezTo>
                <a:cubicBezTo>
                  <a:pt x="2275999" y="5097347"/>
                  <a:pt x="2233181" y="5101443"/>
                  <a:pt x="2208577" y="5102981"/>
                </a:cubicBezTo>
                <a:cubicBezTo>
                  <a:pt x="2171835" y="5106552"/>
                  <a:pt x="2129867" y="5115272"/>
                  <a:pt x="2094664" y="5119297"/>
                </a:cubicBezTo>
                <a:cubicBezTo>
                  <a:pt x="2077538" y="5106010"/>
                  <a:pt x="2045551" y="5127786"/>
                  <a:pt x="1997355" y="5127127"/>
                </a:cubicBezTo>
                <a:cubicBezTo>
                  <a:pt x="1978702" y="5111850"/>
                  <a:pt x="1964848" y="5126869"/>
                  <a:pt x="1928171" y="5105701"/>
                </a:cubicBezTo>
                <a:cubicBezTo>
                  <a:pt x="1926357" y="5107451"/>
                  <a:pt x="1924159" y="5109039"/>
                  <a:pt x="1921649" y="5110418"/>
                </a:cubicBezTo>
                <a:cubicBezTo>
                  <a:pt x="1907075" y="5118418"/>
                  <a:pt x="1885327" y="5117722"/>
                  <a:pt x="1873079" y="5108861"/>
                </a:cubicBezTo>
                <a:cubicBezTo>
                  <a:pt x="1843562" y="5094451"/>
                  <a:pt x="1814689" y="5086858"/>
                  <a:pt x="1786654" y="5081892"/>
                </a:cubicBezTo>
                <a:lnTo>
                  <a:pt x="1738203" y="5086824"/>
                </a:lnTo>
                <a:cubicBezTo>
                  <a:pt x="1719607" y="5090305"/>
                  <a:pt x="1696660" y="5099004"/>
                  <a:pt x="1675070" y="5102786"/>
                </a:cubicBezTo>
                <a:cubicBezTo>
                  <a:pt x="1652707" y="5103963"/>
                  <a:pt x="1628633" y="5097514"/>
                  <a:pt x="1608668" y="5109520"/>
                </a:cubicBezTo>
                <a:cubicBezTo>
                  <a:pt x="1569685" y="5120920"/>
                  <a:pt x="1524372" y="5101241"/>
                  <a:pt x="1496109" y="5134504"/>
                </a:cubicBezTo>
                <a:cubicBezTo>
                  <a:pt x="1418280" y="5148865"/>
                  <a:pt x="1264075" y="5168405"/>
                  <a:pt x="1149978" y="5182770"/>
                </a:cubicBezTo>
                <a:cubicBezTo>
                  <a:pt x="1078957" y="5188536"/>
                  <a:pt x="1007437" y="5178884"/>
                  <a:pt x="948731" y="5180422"/>
                </a:cubicBezTo>
                <a:cubicBezTo>
                  <a:pt x="943263" y="5177153"/>
                  <a:pt x="864621" y="5193495"/>
                  <a:pt x="858268" y="5191980"/>
                </a:cubicBezTo>
                <a:lnTo>
                  <a:pt x="837539" y="5190795"/>
                </a:lnTo>
                <a:cubicBezTo>
                  <a:pt x="828231" y="5194124"/>
                  <a:pt x="821861" y="5194148"/>
                  <a:pt x="816808" y="5192713"/>
                </a:cubicBezTo>
                <a:lnTo>
                  <a:pt x="811505" y="5189887"/>
                </a:lnTo>
                <a:lnTo>
                  <a:pt x="797040" y="5190185"/>
                </a:lnTo>
                <a:lnTo>
                  <a:pt x="767900" y="5188030"/>
                </a:lnTo>
                <a:lnTo>
                  <a:pt x="763052" y="5190199"/>
                </a:lnTo>
                <a:lnTo>
                  <a:pt x="720046" y="5190951"/>
                </a:lnTo>
                <a:cubicBezTo>
                  <a:pt x="719946" y="5191362"/>
                  <a:pt x="719842" y="5191773"/>
                  <a:pt x="719741" y="5192184"/>
                </a:cubicBezTo>
                <a:cubicBezTo>
                  <a:pt x="718073" y="5194959"/>
                  <a:pt x="714995" y="5197041"/>
                  <a:pt x="708874" y="5197726"/>
                </a:cubicBezTo>
                <a:cubicBezTo>
                  <a:pt x="688383" y="5205624"/>
                  <a:pt x="618516" y="5232164"/>
                  <a:pt x="596791" y="5239570"/>
                </a:cubicBezTo>
                <a:cubicBezTo>
                  <a:pt x="586281" y="5240155"/>
                  <a:pt x="582713" y="5241759"/>
                  <a:pt x="578534" y="5242160"/>
                </a:cubicBezTo>
                <a:lnTo>
                  <a:pt x="571716" y="5241975"/>
                </a:lnTo>
                <a:cubicBezTo>
                  <a:pt x="549478" y="5248132"/>
                  <a:pt x="473048" y="5271969"/>
                  <a:pt x="445098" y="5279105"/>
                </a:cubicBezTo>
                <a:cubicBezTo>
                  <a:pt x="428064" y="5271634"/>
                  <a:pt x="415659" y="5276260"/>
                  <a:pt x="404014" y="5284790"/>
                </a:cubicBezTo>
                <a:cubicBezTo>
                  <a:pt x="366417" y="5284457"/>
                  <a:pt x="333819" y="5298130"/>
                  <a:pt x="292434" y="5304997"/>
                </a:cubicBezTo>
                <a:lnTo>
                  <a:pt x="118380" y="5355576"/>
                </a:lnTo>
                <a:cubicBezTo>
                  <a:pt x="72228" y="5364471"/>
                  <a:pt x="35254" y="5357009"/>
                  <a:pt x="15525" y="5358364"/>
                </a:cubicBezTo>
                <a:lnTo>
                  <a:pt x="1" y="5363704"/>
                </a:lnTo>
                <a:lnTo>
                  <a:pt x="1" y="5481433"/>
                </a:lnTo>
                <a:lnTo>
                  <a:pt x="0" y="548143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98025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38252547-C30F-4A22-83C6-1B673F623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D309AC32-4BC6-47AE-9DBD-5CC7652A5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860ACEA2-00D0-DA98-75EA-4D6D139A30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3" r="18955" b="-1"/>
          <a:stretch/>
        </p:blipFill>
        <p:spPr>
          <a:xfrm>
            <a:off x="6095994" y="-2"/>
            <a:ext cx="6096000" cy="5920277"/>
          </a:xfrm>
          <a:custGeom>
            <a:avLst/>
            <a:gdLst/>
            <a:ahLst/>
            <a:cxnLst/>
            <a:rect l="l" t="t" r="r" b="b"/>
            <a:pathLst>
              <a:path w="6088058" h="5909518">
                <a:moveTo>
                  <a:pt x="0" y="0"/>
                </a:moveTo>
                <a:lnTo>
                  <a:pt x="6088058" y="0"/>
                </a:lnTo>
                <a:lnTo>
                  <a:pt x="6088058" y="5780407"/>
                </a:lnTo>
                <a:lnTo>
                  <a:pt x="6044861" y="5796240"/>
                </a:lnTo>
                <a:cubicBezTo>
                  <a:pt x="6030657" y="5798401"/>
                  <a:pt x="5997590" y="5852297"/>
                  <a:pt x="5984162" y="5850767"/>
                </a:cubicBezTo>
                <a:cubicBezTo>
                  <a:pt x="5882189" y="5874349"/>
                  <a:pt x="5871362" y="5896856"/>
                  <a:pt x="5821886" y="5885154"/>
                </a:cubicBezTo>
                <a:cubicBezTo>
                  <a:pt x="5776780" y="5883480"/>
                  <a:pt x="5832862" y="5919521"/>
                  <a:pt x="5798611" y="5906790"/>
                </a:cubicBezTo>
                <a:cubicBezTo>
                  <a:pt x="5764360" y="5894058"/>
                  <a:pt x="5640092" y="5832094"/>
                  <a:pt x="5616380" y="5808764"/>
                </a:cubicBezTo>
                <a:cubicBezTo>
                  <a:pt x="5592668" y="5785435"/>
                  <a:pt x="5531913" y="5808370"/>
                  <a:pt x="5489367" y="5766815"/>
                </a:cubicBezTo>
                <a:lnTo>
                  <a:pt x="5420471" y="5691937"/>
                </a:lnTo>
                <a:cubicBezTo>
                  <a:pt x="5372275" y="5690149"/>
                  <a:pt x="5411336" y="5655729"/>
                  <a:pt x="5366693" y="5639652"/>
                </a:cubicBezTo>
                <a:cubicBezTo>
                  <a:pt x="5321568" y="5638064"/>
                  <a:pt x="5312022" y="5587404"/>
                  <a:pt x="5273713" y="5579634"/>
                </a:cubicBezTo>
                <a:cubicBezTo>
                  <a:pt x="5258318" y="5585541"/>
                  <a:pt x="5192329" y="5531945"/>
                  <a:pt x="5177970" y="5521377"/>
                </a:cubicBezTo>
                <a:cubicBezTo>
                  <a:pt x="5135914" y="5522737"/>
                  <a:pt x="5125974" y="5513135"/>
                  <a:pt x="5099085" y="5500856"/>
                </a:cubicBezTo>
                <a:cubicBezTo>
                  <a:pt x="5068087" y="5529933"/>
                  <a:pt x="5075650" y="5504588"/>
                  <a:pt x="5047409" y="5501487"/>
                </a:cubicBezTo>
                <a:cubicBezTo>
                  <a:pt x="5029907" y="5497935"/>
                  <a:pt x="5006604" y="5493892"/>
                  <a:pt x="4989936" y="5492457"/>
                </a:cubicBezTo>
                <a:cubicBezTo>
                  <a:pt x="4961494" y="5492746"/>
                  <a:pt x="4933907" y="5475011"/>
                  <a:pt x="4934954" y="5489644"/>
                </a:cubicBezTo>
                <a:cubicBezTo>
                  <a:pt x="4911785" y="5492102"/>
                  <a:pt x="4886006" y="5496180"/>
                  <a:pt x="4855061" y="5494288"/>
                </a:cubicBezTo>
                <a:cubicBezTo>
                  <a:pt x="4789366" y="5458325"/>
                  <a:pt x="4819289" y="5494022"/>
                  <a:pt x="4761722" y="5481514"/>
                </a:cubicBezTo>
                <a:cubicBezTo>
                  <a:pt x="4710647" y="5469440"/>
                  <a:pt x="4611076" y="5437145"/>
                  <a:pt x="4548617" y="5421842"/>
                </a:cubicBezTo>
                <a:cubicBezTo>
                  <a:pt x="4520447" y="5417141"/>
                  <a:pt x="4462604" y="5406781"/>
                  <a:pt x="4423278" y="5402075"/>
                </a:cubicBezTo>
                <a:cubicBezTo>
                  <a:pt x="4399462" y="5403559"/>
                  <a:pt x="4377831" y="5390433"/>
                  <a:pt x="4349982" y="5400066"/>
                </a:cubicBezTo>
                <a:cubicBezTo>
                  <a:pt x="4340537" y="5404009"/>
                  <a:pt x="4313282" y="5403221"/>
                  <a:pt x="4287866" y="5396310"/>
                </a:cubicBezTo>
                <a:cubicBezTo>
                  <a:pt x="4278828" y="5404323"/>
                  <a:pt x="4251865" y="5395865"/>
                  <a:pt x="4240853" y="5395714"/>
                </a:cubicBezTo>
                <a:cubicBezTo>
                  <a:pt x="4227587" y="5402265"/>
                  <a:pt x="4178742" y="5393413"/>
                  <a:pt x="4165099" y="5386193"/>
                </a:cubicBezTo>
                <a:lnTo>
                  <a:pt x="4030498" y="5374951"/>
                </a:lnTo>
                <a:lnTo>
                  <a:pt x="3986167" y="5372905"/>
                </a:lnTo>
                <a:cubicBezTo>
                  <a:pt x="3978568" y="5374925"/>
                  <a:pt x="3950861" y="5373629"/>
                  <a:pt x="3943238" y="5374530"/>
                </a:cubicBezTo>
                <a:cubicBezTo>
                  <a:pt x="3902459" y="5364668"/>
                  <a:pt x="3888395" y="5364190"/>
                  <a:pt x="3864017" y="5359382"/>
                </a:cubicBezTo>
                <a:cubicBezTo>
                  <a:pt x="3822981" y="5359243"/>
                  <a:pt x="3792742" y="5362367"/>
                  <a:pt x="3751790" y="5352774"/>
                </a:cubicBezTo>
                <a:lnTo>
                  <a:pt x="3632307" y="5333045"/>
                </a:lnTo>
                <a:cubicBezTo>
                  <a:pt x="3579057" y="5342404"/>
                  <a:pt x="3506036" y="5334209"/>
                  <a:pt x="3488505" y="5321895"/>
                </a:cubicBezTo>
                <a:cubicBezTo>
                  <a:pt x="3422953" y="5307957"/>
                  <a:pt x="3319430" y="5282449"/>
                  <a:pt x="3247050" y="5277275"/>
                </a:cubicBezTo>
                <a:lnTo>
                  <a:pt x="3135368" y="5226598"/>
                </a:lnTo>
                <a:lnTo>
                  <a:pt x="3098808" y="5216757"/>
                </a:lnTo>
                <a:lnTo>
                  <a:pt x="3093244" y="5207737"/>
                </a:lnTo>
                <a:lnTo>
                  <a:pt x="3055230" y="5196800"/>
                </a:lnTo>
                <a:lnTo>
                  <a:pt x="3054208" y="5197840"/>
                </a:lnTo>
                <a:cubicBezTo>
                  <a:pt x="3051046" y="5199920"/>
                  <a:pt x="3047083" y="5200986"/>
                  <a:pt x="3041317" y="5199957"/>
                </a:cubicBezTo>
                <a:cubicBezTo>
                  <a:pt x="3042864" y="5218980"/>
                  <a:pt x="3034954" y="5206006"/>
                  <a:pt x="3017811" y="5201291"/>
                </a:cubicBezTo>
                <a:cubicBezTo>
                  <a:pt x="3016390" y="5229784"/>
                  <a:pt x="2972116" y="5196164"/>
                  <a:pt x="2957452" y="5209408"/>
                </a:cubicBezTo>
                <a:lnTo>
                  <a:pt x="2909485" y="5206201"/>
                </a:lnTo>
                <a:lnTo>
                  <a:pt x="2909200" y="5206435"/>
                </a:lnTo>
                <a:cubicBezTo>
                  <a:pt x="2907145" y="5206650"/>
                  <a:pt x="2904326" y="5206330"/>
                  <a:pt x="2900231" y="5205253"/>
                </a:cubicBezTo>
                <a:lnTo>
                  <a:pt x="2894393" y="5203241"/>
                </a:lnTo>
                <a:lnTo>
                  <a:pt x="2878336" y="5200091"/>
                </a:lnTo>
                <a:lnTo>
                  <a:pt x="2872010" y="5200775"/>
                </a:lnTo>
                <a:lnTo>
                  <a:pt x="2867047" y="5202947"/>
                </a:lnTo>
                <a:cubicBezTo>
                  <a:pt x="2858692" y="5195184"/>
                  <a:pt x="2859519" y="5186448"/>
                  <a:pt x="2832987" y="5206060"/>
                </a:cubicBezTo>
                <a:cubicBezTo>
                  <a:pt x="2802033" y="5205064"/>
                  <a:pt x="2693302" y="5190755"/>
                  <a:pt x="2656443" y="5187283"/>
                </a:cubicBezTo>
                <a:cubicBezTo>
                  <a:pt x="2623821" y="5176816"/>
                  <a:pt x="2652196" y="5190154"/>
                  <a:pt x="2611846" y="5185231"/>
                </a:cubicBezTo>
                <a:cubicBezTo>
                  <a:pt x="2575608" y="5166158"/>
                  <a:pt x="2543144" y="5182209"/>
                  <a:pt x="2500070" y="5176862"/>
                </a:cubicBezTo>
                <a:lnTo>
                  <a:pt x="2429229" y="5191353"/>
                </a:lnTo>
                <a:lnTo>
                  <a:pt x="2414982" y="5185578"/>
                </a:lnTo>
                <a:lnTo>
                  <a:pt x="2410166" y="5182648"/>
                </a:lnTo>
                <a:cubicBezTo>
                  <a:pt x="2406648" y="5180913"/>
                  <a:pt x="2404047" y="5180121"/>
                  <a:pt x="2401967" y="5179975"/>
                </a:cubicBezTo>
                <a:lnTo>
                  <a:pt x="2401593" y="5180149"/>
                </a:lnTo>
                <a:lnTo>
                  <a:pt x="2394248" y="5177172"/>
                </a:lnTo>
                <a:lnTo>
                  <a:pt x="2271181" y="5163462"/>
                </a:lnTo>
                <a:cubicBezTo>
                  <a:pt x="2266023" y="5161485"/>
                  <a:pt x="2261732" y="5161824"/>
                  <a:pt x="2257798" y="5163272"/>
                </a:cubicBezTo>
                <a:lnTo>
                  <a:pt x="2256371" y="5164093"/>
                </a:lnTo>
                <a:lnTo>
                  <a:pt x="2224103" y="5147087"/>
                </a:lnTo>
                <a:lnTo>
                  <a:pt x="2218431" y="5146768"/>
                </a:lnTo>
                <a:lnTo>
                  <a:pt x="2199172" y="5133202"/>
                </a:lnTo>
                <a:lnTo>
                  <a:pt x="2188275" y="5127517"/>
                </a:lnTo>
                <a:lnTo>
                  <a:pt x="2187148" y="5123179"/>
                </a:lnTo>
                <a:cubicBezTo>
                  <a:pt x="2184844" y="5120011"/>
                  <a:pt x="2180150" y="5117425"/>
                  <a:pt x="2170074" y="5116174"/>
                </a:cubicBezTo>
                <a:lnTo>
                  <a:pt x="2167375" y="5116398"/>
                </a:lnTo>
                <a:lnTo>
                  <a:pt x="2156032" y="5106788"/>
                </a:lnTo>
                <a:cubicBezTo>
                  <a:pt x="2152858" y="5103029"/>
                  <a:pt x="2150646" y="5098849"/>
                  <a:pt x="2149833" y="5094104"/>
                </a:cubicBezTo>
                <a:cubicBezTo>
                  <a:pt x="2085826" y="5096942"/>
                  <a:pt x="2051129" y="5063627"/>
                  <a:pt x="1994270" y="5049035"/>
                </a:cubicBezTo>
                <a:cubicBezTo>
                  <a:pt x="1929466" y="5026440"/>
                  <a:pt x="1871069" y="5005707"/>
                  <a:pt x="1809406" y="5008055"/>
                </a:cubicBezTo>
                <a:cubicBezTo>
                  <a:pt x="1739118" y="4993496"/>
                  <a:pt x="1684964" y="4991317"/>
                  <a:pt x="1622743" y="4982948"/>
                </a:cubicBezTo>
                <a:lnTo>
                  <a:pt x="1518345" y="4986337"/>
                </a:lnTo>
                <a:lnTo>
                  <a:pt x="1431541" y="4980647"/>
                </a:lnTo>
                <a:lnTo>
                  <a:pt x="1423569" y="4978154"/>
                </a:lnTo>
                <a:cubicBezTo>
                  <a:pt x="1417991" y="4976847"/>
                  <a:pt x="1414171" y="4976505"/>
                  <a:pt x="1411410" y="4976851"/>
                </a:cubicBezTo>
                <a:lnTo>
                  <a:pt x="1411038" y="4977170"/>
                </a:lnTo>
                <a:lnTo>
                  <a:pt x="1399793" y="4975264"/>
                </a:lnTo>
                <a:cubicBezTo>
                  <a:pt x="1380984" y="4971244"/>
                  <a:pt x="1326526" y="4988248"/>
                  <a:pt x="1309389" y="4983178"/>
                </a:cubicBezTo>
                <a:cubicBezTo>
                  <a:pt x="1278787" y="4986058"/>
                  <a:pt x="1237988" y="4987137"/>
                  <a:pt x="1216178" y="4992546"/>
                </a:cubicBezTo>
                <a:lnTo>
                  <a:pt x="1214851" y="4993953"/>
                </a:lnTo>
                <a:lnTo>
                  <a:pt x="1122558" y="4969302"/>
                </a:lnTo>
                <a:lnTo>
                  <a:pt x="1105100" y="4964860"/>
                </a:lnTo>
                <a:lnTo>
                  <a:pt x="1101002" y="4959628"/>
                </a:lnTo>
                <a:cubicBezTo>
                  <a:pt x="1096110" y="4956189"/>
                  <a:pt x="1088504" y="4954100"/>
                  <a:pt x="1074806" y="4955090"/>
                </a:cubicBezTo>
                <a:lnTo>
                  <a:pt x="1000986" y="4943152"/>
                </a:lnTo>
                <a:cubicBezTo>
                  <a:pt x="965146" y="4942197"/>
                  <a:pt x="954187" y="4941243"/>
                  <a:pt x="922494" y="4943517"/>
                </a:cubicBezTo>
                <a:cubicBezTo>
                  <a:pt x="841526" y="4932837"/>
                  <a:pt x="847643" y="4909243"/>
                  <a:pt x="808144" y="4914709"/>
                </a:cubicBezTo>
                <a:cubicBezTo>
                  <a:pt x="775920" y="4919794"/>
                  <a:pt x="691987" y="4901171"/>
                  <a:pt x="612220" y="4887415"/>
                </a:cubicBezTo>
                <a:cubicBezTo>
                  <a:pt x="553104" y="4878184"/>
                  <a:pt x="532104" y="4864417"/>
                  <a:pt x="453453" y="4859320"/>
                </a:cubicBezTo>
                <a:cubicBezTo>
                  <a:pt x="376152" y="4816273"/>
                  <a:pt x="313694" y="4839435"/>
                  <a:pt x="221558" y="4813627"/>
                </a:cubicBezTo>
                <a:cubicBezTo>
                  <a:pt x="201549" y="4798473"/>
                  <a:pt x="113290" y="4815259"/>
                  <a:pt x="72672" y="4811590"/>
                </a:cubicBezTo>
                <a:cubicBezTo>
                  <a:pt x="52363" y="4809755"/>
                  <a:pt x="32830" y="4805531"/>
                  <a:pt x="16287" y="4801380"/>
                </a:cubicBezTo>
                <a:lnTo>
                  <a:pt x="0" y="4797242"/>
                </a:lnTo>
                <a:close/>
              </a:path>
            </a:pathLst>
          </a:cu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A94D6-DD9E-C653-2B4A-086BA66B71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3072" y="5279515"/>
            <a:ext cx="9697914" cy="73987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1600" dirty="0"/>
              <a:t>схимонахиня Анна (Лада Петрова</a:t>
            </a:r>
            <a:r>
              <a:rPr lang="ru-RU" sz="900" dirty="0"/>
              <a:t>)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FF83D1-0771-FC21-59A6-7514A9F7E6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3072" y="6019395"/>
            <a:ext cx="9756232" cy="38140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dirty="0"/>
              <a:t>2022 г.</a:t>
            </a:r>
          </a:p>
        </p:txBody>
      </p:sp>
      <p:pic>
        <p:nvPicPr>
          <p:cNvPr id="7" name="Рисунок 6" descr="Изображение выглядит как человек, стоит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1CE04FA4-FF9B-C9BF-8829-088B4115B4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2" r="13195" b="1"/>
          <a:stretch/>
        </p:blipFill>
        <p:spPr>
          <a:xfrm>
            <a:off x="7" y="-2"/>
            <a:ext cx="6095999" cy="5481433"/>
          </a:xfrm>
          <a:custGeom>
            <a:avLst/>
            <a:gdLst/>
            <a:ahLst/>
            <a:cxnLst/>
            <a:rect l="l" t="t" r="r" b="b"/>
            <a:pathLst>
              <a:path w="6095999" h="5481433">
                <a:moveTo>
                  <a:pt x="4721174" y="4954056"/>
                </a:moveTo>
                <a:lnTo>
                  <a:pt x="4722109" y="4954261"/>
                </a:lnTo>
                <a:cubicBezTo>
                  <a:pt x="4721144" y="4954888"/>
                  <a:pt x="4718264" y="4955480"/>
                  <a:pt x="4717200" y="4955502"/>
                </a:cubicBezTo>
                <a:close/>
                <a:moveTo>
                  <a:pt x="0" y="0"/>
                </a:moveTo>
                <a:lnTo>
                  <a:pt x="6095999" y="0"/>
                </a:lnTo>
                <a:lnTo>
                  <a:pt x="6095999" y="4797244"/>
                </a:lnTo>
                <a:lnTo>
                  <a:pt x="6073845" y="4791614"/>
                </a:lnTo>
                <a:lnTo>
                  <a:pt x="6068527" y="4793114"/>
                </a:lnTo>
                <a:lnTo>
                  <a:pt x="6048635" y="4792448"/>
                </a:lnTo>
                <a:lnTo>
                  <a:pt x="6041280" y="4800599"/>
                </a:lnTo>
                <a:lnTo>
                  <a:pt x="6010088" y="4805572"/>
                </a:lnTo>
                <a:cubicBezTo>
                  <a:pt x="5998677" y="4806145"/>
                  <a:pt x="5970125" y="4805253"/>
                  <a:pt x="5957373" y="4802014"/>
                </a:cubicBezTo>
                <a:lnTo>
                  <a:pt x="5758916" y="4786693"/>
                </a:lnTo>
                <a:lnTo>
                  <a:pt x="5626958" y="4785694"/>
                </a:lnTo>
                <a:lnTo>
                  <a:pt x="5470904" y="4799383"/>
                </a:lnTo>
                <a:cubicBezTo>
                  <a:pt x="5478132" y="4812102"/>
                  <a:pt x="5439007" y="4798369"/>
                  <a:pt x="5432758" y="4810369"/>
                </a:cubicBezTo>
                <a:cubicBezTo>
                  <a:pt x="5429366" y="4820164"/>
                  <a:pt x="5391825" y="4824737"/>
                  <a:pt x="5381665" y="4827652"/>
                </a:cubicBezTo>
                <a:lnTo>
                  <a:pt x="5261761" y="4847586"/>
                </a:lnTo>
                <a:cubicBezTo>
                  <a:pt x="5251596" y="4847766"/>
                  <a:pt x="5230548" y="4855879"/>
                  <a:pt x="5222960" y="4858447"/>
                </a:cubicBezTo>
                <a:lnTo>
                  <a:pt x="5174659" y="4861366"/>
                </a:lnTo>
                <a:lnTo>
                  <a:pt x="5156552" y="4868419"/>
                </a:lnTo>
                <a:lnTo>
                  <a:pt x="5142597" y="4871738"/>
                </a:lnTo>
                <a:lnTo>
                  <a:pt x="5139593" y="4873789"/>
                </a:lnTo>
                <a:cubicBezTo>
                  <a:pt x="5133874" y="4877734"/>
                  <a:pt x="5128077" y="4881455"/>
                  <a:pt x="5121657" y="4884386"/>
                </a:cubicBezTo>
                <a:cubicBezTo>
                  <a:pt x="5108317" y="4856444"/>
                  <a:pt x="5064854" y="4904710"/>
                  <a:pt x="5065789" y="4877970"/>
                </a:cubicBezTo>
                <a:cubicBezTo>
                  <a:pt x="5028195" y="4889214"/>
                  <a:pt x="5038945" y="4860813"/>
                  <a:pt x="5011511" y="4893964"/>
                </a:cubicBezTo>
                <a:cubicBezTo>
                  <a:pt x="4937023" y="4893590"/>
                  <a:pt x="4916355" y="4880890"/>
                  <a:pt x="4840437" y="4917412"/>
                </a:cubicBezTo>
                <a:cubicBezTo>
                  <a:pt x="4806740" y="4933661"/>
                  <a:pt x="4784107" y="4944543"/>
                  <a:pt x="4762445" y="4944523"/>
                </a:cubicBezTo>
                <a:cubicBezTo>
                  <a:pt x="4741324" y="4948917"/>
                  <a:pt x="4729481" y="4951673"/>
                  <a:pt x="4723183" y="4953324"/>
                </a:cubicBezTo>
                <a:lnTo>
                  <a:pt x="4721174" y="4954056"/>
                </a:lnTo>
                <a:lnTo>
                  <a:pt x="4715524" y="4952810"/>
                </a:lnTo>
                <a:cubicBezTo>
                  <a:pt x="4680149" y="4959602"/>
                  <a:pt x="4524745" y="4960391"/>
                  <a:pt x="4515812" y="4962478"/>
                </a:cubicBezTo>
                <a:cubicBezTo>
                  <a:pt x="4457821" y="4975280"/>
                  <a:pt x="4462661" y="4976003"/>
                  <a:pt x="4428541" y="4972877"/>
                </a:cubicBezTo>
                <a:cubicBezTo>
                  <a:pt x="4423305" y="4969586"/>
                  <a:pt x="4368976" y="4975731"/>
                  <a:pt x="4362874" y="4974191"/>
                </a:cubicBezTo>
                <a:lnTo>
                  <a:pt x="4316964" y="4967733"/>
                </a:lnTo>
                <a:lnTo>
                  <a:pt x="4315107" y="4969042"/>
                </a:lnTo>
                <a:cubicBezTo>
                  <a:pt x="4306125" y="4972333"/>
                  <a:pt x="4299995" y="4972332"/>
                  <a:pt x="4295142" y="4970877"/>
                </a:cubicBezTo>
                <a:lnTo>
                  <a:pt x="4290061" y="4968029"/>
                </a:lnTo>
                <a:lnTo>
                  <a:pt x="4276140" y="4968269"/>
                </a:lnTo>
                <a:lnTo>
                  <a:pt x="4248115" y="4966000"/>
                </a:lnTo>
                <a:lnTo>
                  <a:pt x="4202047" y="4968729"/>
                </a:lnTo>
                <a:cubicBezTo>
                  <a:pt x="4201946" y="4969139"/>
                  <a:pt x="4201844" y="4969548"/>
                  <a:pt x="4201743" y="4969958"/>
                </a:cubicBezTo>
                <a:cubicBezTo>
                  <a:pt x="4200118" y="4972728"/>
                  <a:pt x="4197142" y="4974797"/>
                  <a:pt x="4191247" y="4975459"/>
                </a:cubicBezTo>
                <a:cubicBezTo>
                  <a:pt x="4204214" y="4992339"/>
                  <a:pt x="4161275" y="4990488"/>
                  <a:pt x="4142744" y="4990948"/>
                </a:cubicBezTo>
                <a:cubicBezTo>
                  <a:pt x="4124718" y="4997847"/>
                  <a:pt x="4099100" y="5011106"/>
                  <a:pt x="4083096" y="5016853"/>
                </a:cubicBezTo>
                <a:lnTo>
                  <a:pt x="4074545" y="5017669"/>
                </a:lnTo>
                <a:cubicBezTo>
                  <a:pt x="4074506" y="5017767"/>
                  <a:pt x="4074465" y="5017864"/>
                  <a:pt x="4074426" y="5017961"/>
                </a:cubicBezTo>
                <a:cubicBezTo>
                  <a:pt x="4072679" y="5018726"/>
                  <a:pt x="4069907" y="5019215"/>
                  <a:pt x="4065509" y="5019370"/>
                </a:cubicBezTo>
                <a:lnTo>
                  <a:pt x="4058952" y="5019158"/>
                </a:lnTo>
                <a:lnTo>
                  <a:pt x="4042362" y="5020740"/>
                </a:lnTo>
                <a:lnTo>
                  <a:pt x="4036995" y="5023117"/>
                </a:lnTo>
                <a:lnTo>
                  <a:pt x="4035362" y="5026697"/>
                </a:lnTo>
                <a:lnTo>
                  <a:pt x="4033777" y="5026467"/>
                </a:lnTo>
                <a:cubicBezTo>
                  <a:pt x="4021426" y="5021719"/>
                  <a:pt x="4016875" y="5013541"/>
                  <a:pt x="4004536" y="5038738"/>
                </a:cubicBezTo>
                <a:cubicBezTo>
                  <a:pt x="3976669" y="5031840"/>
                  <a:pt x="3972979" y="5046807"/>
                  <a:pt x="3936845" y="5055782"/>
                </a:cubicBezTo>
                <a:cubicBezTo>
                  <a:pt x="3920508" y="5048241"/>
                  <a:pt x="3908537" y="5052819"/>
                  <a:pt x="3897274" y="5061303"/>
                </a:cubicBezTo>
                <a:cubicBezTo>
                  <a:pt x="3861094" y="5060819"/>
                  <a:pt x="3829629" y="5074361"/>
                  <a:pt x="3789759" y="5081062"/>
                </a:cubicBezTo>
                <a:cubicBezTo>
                  <a:pt x="3741009" y="5095421"/>
                  <a:pt x="3725131" y="5097351"/>
                  <a:pt x="3682512" y="5104419"/>
                </a:cubicBezTo>
                <a:lnTo>
                  <a:pt x="3610034" y="5135927"/>
                </a:lnTo>
                <a:lnTo>
                  <a:pt x="3603854" y="5134597"/>
                </a:lnTo>
                <a:cubicBezTo>
                  <a:pt x="3599582" y="5133993"/>
                  <a:pt x="3596728" y="5133993"/>
                  <a:pt x="3594735" y="5134437"/>
                </a:cubicBezTo>
                <a:lnTo>
                  <a:pt x="3594500" y="5134700"/>
                </a:lnTo>
                <a:lnTo>
                  <a:pt x="3585977" y="5134026"/>
                </a:lnTo>
                <a:cubicBezTo>
                  <a:pt x="3571625" y="5132277"/>
                  <a:pt x="3549391" y="5146140"/>
                  <a:pt x="3536134" y="5143496"/>
                </a:cubicBezTo>
                <a:cubicBezTo>
                  <a:pt x="3513942" y="5147690"/>
                  <a:pt x="3488624" y="5141573"/>
                  <a:pt x="3473222" y="5147070"/>
                </a:cubicBezTo>
                <a:lnTo>
                  <a:pt x="3400727" y="5158833"/>
                </a:lnTo>
                <a:lnTo>
                  <a:pt x="3363887" y="5142282"/>
                </a:lnTo>
                <a:cubicBezTo>
                  <a:pt x="3359858" y="5140038"/>
                  <a:pt x="3353996" y="5138986"/>
                  <a:pt x="3344025" y="5140640"/>
                </a:cubicBezTo>
                <a:lnTo>
                  <a:pt x="3341697" y="5141592"/>
                </a:lnTo>
                <a:cubicBezTo>
                  <a:pt x="3336379" y="5139179"/>
                  <a:pt x="3295545" y="5138076"/>
                  <a:pt x="3262355" y="5135854"/>
                </a:cubicBezTo>
                <a:cubicBezTo>
                  <a:pt x="3209723" y="5133568"/>
                  <a:pt x="3203389" y="5125785"/>
                  <a:pt x="3142555" y="5128263"/>
                </a:cubicBezTo>
                <a:cubicBezTo>
                  <a:pt x="3082690" y="5127063"/>
                  <a:pt x="3072288" y="5121199"/>
                  <a:pt x="3030290" y="5125682"/>
                </a:cubicBezTo>
                <a:lnTo>
                  <a:pt x="2781568" y="5104377"/>
                </a:lnTo>
                <a:cubicBezTo>
                  <a:pt x="2719298" y="5077377"/>
                  <a:pt x="2717601" y="5107223"/>
                  <a:pt x="2646526" y="5094091"/>
                </a:cubicBezTo>
                <a:cubicBezTo>
                  <a:pt x="2582515" y="5152608"/>
                  <a:pt x="2608700" y="5115245"/>
                  <a:pt x="2568027" y="5119711"/>
                </a:cubicBezTo>
                <a:lnTo>
                  <a:pt x="2443254" y="5106139"/>
                </a:lnTo>
                <a:cubicBezTo>
                  <a:pt x="2411580" y="5089971"/>
                  <a:pt x="2354026" y="5119348"/>
                  <a:pt x="2315111" y="5097872"/>
                </a:cubicBezTo>
                <a:cubicBezTo>
                  <a:pt x="2275999" y="5097347"/>
                  <a:pt x="2233181" y="5101443"/>
                  <a:pt x="2208577" y="5102981"/>
                </a:cubicBezTo>
                <a:cubicBezTo>
                  <a:pt x="2171835" y="5106552"/>
                  <a:pt x="2129867" y="5115272"/>
                  <a:pt x="2094664" y="5119297"/>
                </a:cubicBezTo>
                <a:cubicBezTo>
                  <a:pt x="2077538" y="5106010"/>
                  <a:pt x="2045551" y="5127786"/>
                  <a:pt x="1997355" y="5127127"/>
                </a:cubicBezTo>
                <a:cubicBezTo>
                  <a:pt x="1978702" y="5111850"/>
                  <a:pt x="1964848" y="5126869"/>
                  <a:pt x="1928171" y="5105701"/>
                </a:cubicBezTo>
                <a:cubicBezTo>
                  <a:pt x="1926357" y="5107451"/>
                  <a:pt x="1924159" y="5109039"/>
                  <a:pt x="1921649" y="5110418"/>
                </a:cubicBezTo>
                <a:cubicBezTo>
                  <a:pt x="1907075" y="5118418"/>
                  <a:pt x="1885327" y="5117722"/>
                  <a:pt x="1873079" y="5108861"/>
                </a:cubicBezTo>
                <a:cubicBezTo>
                  <a:pt x="1843562" y="5094451"/>
                  <a:pt x="1814689" y="5086858"/>
                  <a:pt x="1786654" y="5081892"/>
                </a:cubicBezTo>
                <a:lnTo>
                  <a:pt x="1738203" y="5086824"/>
                </a:lnTo>
                <a:cubicBezTo>
                  <a:pt x="1719607" y="5090305"/>
                  <a:pt x="1696660" y="5099004"/>
                  <a:pt x="1675070" y="5102786"/>
                </a:cubicBezTo>
                <a:cubicBezTo>
                  <a:pt x="1652707" y="5103963"/>
                  <a:pt x="1628633" y="5097514"/>
                  <a:pt x="1608668" y="5109520"/>
                </a:cubicBezTo>
                <a:cubicBezTo>
                  <a:pt x="1569685" y="5120920"/>
                  <a:pt x="1524372" y="5101241"/>
                  <a:pt x="1496109" y="5134504"/>
                </a:cubicBezTo>
                <a:cubicBezTo>
                  <a:pt x="1418280" y="5148865"/>
                  <a:pt x="1264075" y="5168405"/>
                  <a:pt x="1149978" y="5182770"/>
                </a:cubicBezTo>
                <a:cubicBezTo>
                  <a:pt x="1078957" y="5188536"/>
                  <a:pt x="1007437" y="5178884"/>
                  <a:pt x="948731" y="5180422"/>
                </a:cubicBezTo>
                <a:cubicBezTo>
                  <a:pt x="943263" y="5177153"/>
                  <a:pt x="864621" y="5193495"/>
                  <a:pt x="858268" y="5191980"/>
                </a:cubicBezTo>
                <a:lnTo>
                  <a:pt x="837539" y="5190795"/>
                </a:lnTo>
                <a:cubicBezTo>
                  <a:pt x="828231" y="5194124"/>
                  <a:pt x="821861" y="5194148"/>
                  <a:pt x="816808" y="5192713"/>
                </a:cubicBezTo>
                <a:lnTo>
                  <a:pt x="811505" y="5189887"/>
                </a:lnTo>
                <a:lnTo>
                  <a:pt x="797040" y="5190185"/>
                </a:lnTo>
                <a:lnTo>
                  <a:pt x="767900" y="5188030"/>
                </a:lnTo>
                <a:lnTo>
                  <a:pt x="763052" y="5190199"/>
                </a:lnTo>
                <a:lnTo>
                  <a:pt x="720046" y="5190951"/>
                </a:lnTo>
                <a:cubicBezTo>
                  <a:pt x="719946" y="5191362"/>
                  <a:pt x="719842" y="5191773"/>
                  <a:pt x="719741" y="5192184"/>
                </a:cubicBezTo>
                <a:cubicBezTo>
                  <a:pt x="718073" y="5194959"/>
                  <a:pt x="714995" y="5197041"/>
                  <a:pt x="708874" y="5197726"/>
                </a:cubicBezTo>
                <a:cubicBezTo>
                  <a:pt x="688383" y="5205624"/>
                  <a:pt x="618516" y="5232164"/>
                  <a:pt x="596791" y="5239570"/>
                </a:cubicBezTo>
                <a:cubicBezTo>
                  <a:pt x="586281" y="5240155"/>
                  <a:pt x="582713" y="5241759"/>
                  <a:pt x="578534" y="5242160"/>
                </a:cubicBezTo>
                <a:lnTo>
                  <a:pt x="571716" y="5241975"/>
                </a:lnTo>
                <a:cubicBezTo>
                  <a:pt x="549478" y="5248132"/>
                  <a:pt x="473048" y="5271969"/>
                  <a:pt x="445098" y="5279105"/>
                </a:cubicBezTo>
                <a:cubicBezTo>
                  <a:pt x="428064" y="5271634"/>
                  <a:pt x="415659" y="5276260"/>
                  <a:pt x="404014" y="5284790"/>
                </a:cubicBezTo>
                <a:cubicBezTo>
                  <a:pt x="366417" y="5284457"/>
                  <a:pt x="333819" y="5298130"/>
                  <a:pt x="292434" y="5304997"/>
                </a:cubicBezTo>
                <a:lnTo>
                  <a:pt x="118380" y="5355576"/>
                </a:lnTo>
                <a:cubicBezTo>
                  <a:pt x="72228" y="5364471"/>
                  <a:pt x="35254" y="5357009"/>
                  <a:pt x="15525" y="5358364"/>
                </a:cubicBezTo>
                <a:lnTo>
                  <a:pt x="1" y="5363704"/>
                </a:lnTo>
                <a:lnTo>
                  <a:pt x="1" y="5481433"/>
                </a:lnTo>
                <a:lnTo>
                  <a:pt x="0" y="548143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88806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AA565424-2260-4B89-90D1-8D7741C24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 descr="Изображение выглядит как внутренний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id="{68C14F55-1707-FC4C-6216-F21D3FC3E2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36" r="14947" b="-2"/>
          <a:stretch/>
        </p:blipFill>
        <p:spPr>
          <a:xfrm>
            <a:off x="20" y="-1"/>
            <a:ext cx="4078767" cy="5984543"/>
          </a:xfrm>
          <a:custGeom>
            <a:avLst/>
            <a:gdLst/>
            <a:ahLst/>
            <a:cxnLst/>
            <a:rect l="l" t="t" r="r" b="b"/>
            <a:pathLst>
              <a:path w="4078787" h="5984543">
                <a:moveTo>
                  <a:pt x="0" y="0"/>
                </a:moveTo>
                <a:lnTo>
                  <a:pt x="4078787" y="0"/>
                </a:lnTo>
                <a:lnTo>
                  <a:pt x="4078787" y="5124815"/>
                </a:lnTo>
                <a:lnTo>
                  <a:pt x="4070060" y="5126114"/>
                </a:lnTo>
                <a:lnTo>
                  <a:pt x="4063497" y="5125913"/>
                </a:lnTo>
                <a:lnTo>
                  <a:pt x="4046889" y="5127404"/>
                </a:lnTo>
                <a:lnTo>
                  <a:pt x="4041515" y="5129642"/>
                </a:lnTo>
                <a:lnTo>
                  <a:pt x="4039880" y="5133015"/>
                </a:lnTo>
                <a:lnTo>
                  <a:pt x="4038293" y="5132799"/>
                </a:lnTo>
                <a:cubicBezTo>
                  <a:pt x="4025928" y="5128325"/>
                  <a:pt x="4021373" y="5120622"/>
                  <a:pt x="4009020" y="5144357"/>
                </a:cubicBezTo>
                <a:cubicBezTo>
                  <a:pt x="3981121" y="5137859"/>
                  <a:pt x="3977427" y="5151957"/>
                  <a:pt x="3941253" y="5160411"/>
                </a:cubicBezTo>
                <a:cubicBezTo>
                  <a:pt x="3924897" y="5153308"/>
                  <a:pt x="3912913" y="5157620"/>
                  <a:pt x="3901637" y="5165612"/>
                </a:cubicBezTo>
                <a:cubicBezTo>
                  <a:pt x="3865417" y="5165156"/>
                  <a:pt x="3833918" y="5177912"/>
                  <a:pt x="3794002" y="5184224"/>
                </a:cubicBezTo>
                <a:cubicBezTo>
                  <a:pt x="3745197" y="5197749"/>
                  <a:pt x="3729302" y="5199567"/>
                  <a:pt x="3686635" y="5206225"/>
                </a:cubicBezTo>
                <a:lnTo>
                  <a:pt x="3614076" y="5235903"/>
                </a:lnTo>
                <a:lnTo>
                  <a:pt x="3607889" y="5234651"/>
                </a:lnTo>
                <a:cubicBezTo>
                  <a:pt x="3603612" y="5234081"/>
                  <a:pt x="3600755" y="5234081"/>
                  <a:pt x="3598760" y="5234500"/>
                </a:cubicBezTo>
                <a:lnTo>
                  <a:pt x="3598524" y="5234747"/>
                </a:lnTo>
                <a:lnTo>
                  <a:pt x="3589992" y="5234113"/>
                </a:lnTo>
                <a:cubicBezTo>
                  <a:pt x="3575624" y="5232466"/>
                  <a:pt x="3553365" y="5245524"/>
                  <a:pt x="3540093" y="5243032"/>
                </a:cubicBezTo>
                <a:cubicBezTo>
                  <a:pt x="3517876" y="5246983"/>
                  <a:pt x="3492530" y="5241222"/>
                  <a:pt x="3477111" y="5246399"/>
                </a:cubicBezTo>
                <a:lnTo>
                  <a:pt x="3404535" y="5257479"/>
                </a:lnTo>
                <a:lnTo>
                  <a:pt x="3367653" y="5241889"/>
                </a:lnTo>
                <a:cubicBezTo>
                  <a:pt x="3363620" y="5239776"/>
                  <a:pt x="3357751" y="5238785"/>
                  <a:pt x="3347769" y="5240342"/>
                </a:cubicBezTo>
                <a:lnTo>
                  <a:pt x="3345438" y="5241239"/>
                </a:lnTo>
                <a:cubicBezTo>
                  <a:pt x="3340114" y="5238967"/>
                  <a:pt x="3299235" y="5237927"/>
                  <a:pt x="3266007" y="5235834"/>
                </a:cubicBezTo>
                <a:cubicBezTo>
                  <a:pt x="3213317" y="5233681"/>
                  <a:pt x="3206976" y="5226350"/>
                  <a:pt x="3146073" y="5228684"/>
                </a:cubicBezTo>
                <a:cubicBezTo>
                  <a:pt x="3086141" y="5227554"/>
                  <a:pt x="3075728" y="5222030"/>
                  <a:pt x="3033683" y="5226253"/>
                </a:cubicBezTo>
                <a:lnTo>
                  <a:pt x="2784682" y="5206185"/>
                </a:lnTo>
                <a:cubicBezTo>
                  <a:pt x="2722343" y="5180752"/>
                  <a:pt x="2720644" y="5208865"/>
                  <a:pt x="2649489" y="5196496"/>
                </a:cubicBezTo>
                <a:cubicBezTo>
                  <a:pt x="2585407" y="5251616"/>
                  <a:pt x="2611621" y="5216422"/>
                  <a:pt x="2570902" y="5220629"/>
                </a:cubicBezTo>
                <a:lnTo>
                  <a:pt x="2445990" y="5207845"/>
                </a:lnTo>
                <a:cubicBezTo>
                  <a:pt x="2414280" y="5192615"/>
                  <a:pt x="2356662" y="5220287"/>
                  <a:pt x="2317703" y="5200058"/>
                </a:cubicBezTo>
                <a:cubicBezTo>
                  <a:pt x="2278547" y="5199563"/>
                  <a:pt x="2235681" y="5203421"/>
                  <a:pt x="2211050" y="5204870"/>
                </a:cubicBezTo>
                <a:cubicBezTo>
                  <a:pt x="2174267" y="5208234"/>
                  <a:pt x="2132252" y="5216448"/>
                  <a:pt x="2097009" y="5220239"/>
                </a:cubicBezTo>
                <a:cubicBezTo>
                  <a:pt x="2079864" y="5207723"/>
                  <a:pt x="2047841" y="5228235"/>
                  <a:pt x="1999591" y="5227614"/>
                </a:cubicBezTo>
                <a:cubicBezTo>
                  <a:pt x="1980917" y="5213225"/>
                  <a:pt x="1967048" y="5227372"/>
                  <a:pt x="1930330" y="5207433"/>
                </a:cubicBezTo>
                <a:cubicBezTo>
                  <a:pt x="1928514" y="5209081"/>
                  <a:pt x="1926313" y="5210577"/>
                  <a:pt x="1923800" y="5211875"/>
                </a:cubicBezTo>
                <a:cubicBezTo>
                  <a:pt x="1909210" y="5219411"/>
                  <a:pt x="1887438" y="5218755"/>
                  <a:pt x="1875176" y="5210409"/>
                </a:cubicBezTo>
                <a:cubicBezTo>
                  <a:pt x="1845626" y="5196835"/>
                  <a:pt x="1834893" y="5207835"/>
                  <a:pt x="1806827" y="5203158"/>
                </a:cubicBezTo>
                <a:lnTo>
                  <a:pt x="1740149" y="5189651"/>
                </a:lnTo>
                <a:cubicBezTo>
                  <a:pt x="1721532" y="5192930"/>
                  <a:pt x="1662215" y="5201124"/>
                  <a:pt x="1640601" y="5204686"/>
                </a:cubicBezTo>
                <a:cubicBezTo>
                  <a:pt x="1618213" y="5205795"/>
                  <a:pt x="1557767" y="5217872"/>
                  <a:pt x="1537780" y="5229182"/>
                </a:cubicBezTo>
                <a:cubicBezTo>
                  <a:pt x="1498753" y="5239919"/>
                  <a:pt x="1476105" y="5207769"/>
                  <a:pt x="1447810" y="5239101"/>
                </a:cubicBezTo>
                <a:cubicBezTo>
                  <a:pt x="1369894" y="5252628"/>
                  <a:pt x="1265490" y="5266496"/>
                  <a:pt x="1151266" y="5280027"/>
                </a:cubicBezTo>
                <a:cubicBezTo>
                  <a:pt x="1080165" y="5285458"/>
                  <a:pt x="1008565" y="5276366"/>
                  <a:pt x="949793" y="5277815"/>
                </a:cubicBezTo>
                <a:cubicBezTo>
                  <a:pt x="944319" y="5274736"/>
                  <a:pt x="865589" y="5290129"/>
                  <a:pt x="859229" y="5288702"/>
                </a:cubicBezTo>
                <a:lnTo>
                  <a:pt x="838477" y="5287586"/>
                </a:lnTo>
                <a:cubicBezTo>
                  <a:pt x="829158" y="5290721"/>
                  <a:pt x="822781" y="5290744"/>
                  <a:pt x="817723" y="5289392"/>
                </a:cubicBezTo>
                <a:lnTo>
                  <a:pt x="812414" y="5286731"/>
                </a:lnTo>
                <a:lnTo>
                  <a:pt x="797933" y="5287011"/>
                </a:lnTo>
                <a:lnTo>
                  <a:pt x="768760" y="5284982"/>
                </a:lnTo>
                <a:lnTo>
                  <a:pt x="763906" y="5287024"/>
                </a:lnTo>
                <a:lnTo>
                  <a:pt x="720852" y="5287733"/>
                </a:lnTo>
                <a:cubicBezTo>
                  <a:pt x="720752" y="5288120"/>
                  <a:pt x="720648" y="5288507"/>
                  <a:pt x="720547" y="5288894"/>
                </a:cubicBezTo>
                <a:cubicBezTo>
                  <a:pt x="718877" y="5291509"/>
                  <a:pt x="715796" y="5293469"/>
                  <a:pt x="709668" y="5294115"/>
                </a:cubicBezTo>
                <a:cubicBezTo>
                  <a:pt x="689154" y="5301554"/>
                  <a:pt x="619209" y="5326553"/>
                  <a:pt x="597459" y="5333530"/>
                </a:cubicBezTo>
                <a:cubicBezTo>
                  <a:pt x="586938" y="5334080"/>
                  <a:pt x="583366" y="5335591"/>
                  <a:pt x="579182" y="5335968"/>
                </a:cubicBezTo>
                <a:lnTo>
                  <a:pt x="572356" y="5335795"/>
                </a:lnTo>
                <a:cubicBezTo>
                  <a:pt x="550093" y="5341594"/>
                  <a:pt x="473578" y="5364047"/>
                  <a:pt x="445597" y="5370769"/>
                </a:cubicBezTo>
                <a:cubicBezTo>
                  <a:pt x="428543" y="5363732"/>
                  <a:pt x="416125" y="5368089"/>
                  <a:pt x="404467" y="5376124"/>
                </a:cubicBezTo>
                <a:cubicBezTo>
                  <a:pt x="366827" y="5375810"/>
                  <a:pt x="334193" y="5388690"/>
                  <a:pt x="292762" y="5395158"/>
                </a:cubicBezTo>
                <a:lnTo>
                  <a:pt x="118513" y="5442801"/>
                </a:lnTo>
                <a:cubicBezTo>
                  <a:pt x="72309" y="5451179"/>
                  <a:pt x="35294" y="5444151"/>
                  <a:pt x="15543" y="5445427"/>
                </a:cubicBezTo>
                <a:lnTo>
                  <a:pt x="1" y="5450457"/>
                </a:lnTo>
                <a:lnTo>
                  <a:pt x="1" y="5984543"/>
                </a:lnTo>
                <a:lnTo>
                  <a:pt x="0" y="5984543"/>
                </a:lnTo>
                <a:close/>
              </a:path>
            </a:pathLst>
          </a:custGeom>
        </p:spPr>
      </p:pic>
      <p:pic>
        <p:nvPicPr>
          <p:cNvPr id="10" name="Рисунок 9" descr="Изображение выглядит как человек, внутренний, группа, люди&#10;&#10;Автоматически созданное описание">
            <a:extLst>
              <a:ext uri="{FF2B5EF4-FFF2-40B4-BE49-F238E27FC236}">
                <a16:creationId xmlns:a16="http://schemas.microsoft.com/office/drawing/2014/main" id="{A433D79C-6553-18F4-EEBF-CDF5DAB5A6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9" r="25366"/>
          <a:stretch/>
        </p:blipFill>
        <p:spPr>
          <a:xfrm>
            <a:off x="4047087" y="-1"/>
            <a:ext cx="4078787" cy="5168698"/>
          </a:xfrm>
          <a:custGeom>
            <a:avLst/>
            <a:gdLst/>
            <a:ahLst/>
            <a:cxnLst/>
            <a:rect l="l" t="t" r="r" b="b"/>
            <a:pathLst>
              <a:path w="4078787" h="5168698">
                <a:moveTo>
                  <a:pt x="665722" y="5064591"/>
                </a:moveTo>
                <a:lnTo>
                  <a:pt x="666658" y="5064785"/>
                </a:lnTo>
                <a:cubicBezTo>
                  <a:pt x="665692" y="5065375"/>
                  <a:pt x="662809" y="5065932"/>
                  <a:pt x="661744" y="5065953"/>
                </a:cubicBezTo>
                <a:close/>
                <a:moveTo>
                  <a:pt x="0" y="0"/>
                </a:moveTo>
                <a:lnTo>
                  <a:pt x="4078787" y="0"/>
                </a:lnTo>
                <a:lnTo>
                  <a:pt x="4078787" y="5168698"/>
                </a:lnTo>
                <a:lnTo>
                  <a:pt x="4038589" y="5154057"/>
                </a:lnTo>
                <a:cubicBezTo>
                  <a:pt x="3973713" y="5132775"/>
                  <a:pt x="3915250" y="5113245"/>
                  <a:pt x="3853518" y="5115457"/>
                </a:cubicBezTo>
                <a:cubicBezTo>
                  <a:pt x="3783152" y="5101743"/>
                  <a:pt x="3733480" y="5122381"/>
                  <a:pt x="3671189" y="5114497"/>
                </a:cubicBezTo>
                <a:lnTo>
                  <a:pt x="3562132" y="5095000"/>
                </a:lnTo>
                <a:lnTo>
                  <a:pt x="3475230" y="5089640"/>
                </a:lnTo>
                <a:lnTo>
                  <a:pt x="3467249" y="5087292"/>
                </a:lnTo>
                <a:cubicBezTo>
                  <a:pt x="3461665" y="5086061"/>
                  <a:pt x="3457841" y="5085739"/>
                  <a:pt x="3455077" y="5086064"/>
                </a:cubicBezTo>
                <a:lnTo>
                  <a:pt x="3454704" y="5086365"/>
                </a:lnTo>
                <a:lnTo>
                  <a:pt x="3443447" y="5084570"/>
                </a:lnTo>
                <a:cubicBezTo>
                  <a:pt x="3424617" y="5080783"/>
                  <a:pt x="3370098" y="5096800"/>
                  <a:pt x="3352942" y="5092024"/>
                </a:cubicBezTo>
                <a:cubicBezTo>
                  <a:pt x="3322305" y="5094737"/>
                  <a:pt x="3281461" y="5095753"/>
                  <a:pt x="3259626" y="5100848"/>
                </a:cubicBezTo>
                <a:lnTo>
                  <a:pt x="3258298" y="5102174"/>
                </a:lnTo>
                <a:lnTo>
                  <a:pt x="3165901" y="5078954"/>
                </a:lnTo>
                <a:lnTo>
                  <a:pt x="3148424" y="5074769"/>
                </a:lnTo>
                <a:lnTo>
                  <a:pt x="3144321" y="5069842"/>
                </a:lnTo>
                <a:cubicBezTo>
                  <a:pt x="3139424" y="5066602"/>
                  <a:pt x="3131809" y="5064634"/>
                  <a:pt x="3118096" y="5065567"/>
                </a:cubicBezTo>
                <a:lnTo>
                  <a:pt x="3044193" y="5054321"/>
                </a:lnTo>
                <a:cubicBezTo>
                  <a:pt x="3008313" y="5053422"/>
                  <a:pt x="2997342" y="5052524"/>
                  <a:pt x="2965613" y="5054665"/>
                </a:cubicBezTo>
                <a:cubicBezTo>
                  <a:pt x="2884555" y="5044606"/>
                  <a:pt x="2890679" y="5022382"/>
                  <a:pt x="2851135" y="5027530"/>
                </a:cubicBezTo>
                <a:cubicBezTo>
                  <a:pt x="2818875" y="5032320"/>
                  <a:pt x="2734848" y="5014778"/>
                  <a:pt x="2654992" y="5001821"/>
                </a:cubicBezTo>
                <a:cubicBezTo>
                  <a:pt x="2595810" y="4993126"/>
                  <a:pt x="2574786" y="4980157"/>
                  <a:pt x="2496047" y="4975357"/>
                </a:cubicBezTo>
                <a:cubicBezTo>
                  <a:pt x="2418660" y="4934809"/>
                  <a:pt x="2356132" y="4970240"/>
                  <a:pt x="2263893" y="4945931"/>
                </a:cubicBezTo>
                <a:cubicBezTo>
                  <a:pt x="2243861" y="4931656"/>
                  <a:pt x="2159290" y="4945199"/>
                  <a:pt x="2123926" y="4944011"/>
                </a:cubicBezTo>
                <a:cubicBezTo>
                  <a:pt x="2088563" y="4942824"/>
                  <a:pt x="2068420" y="4941710"/>
                  <a:pt x="2051710" y="4938808"/>
                </a:cubicBezTo>
                <a:lnTo>
                  <a:pt x="2017386" y="4948669"/>
                </a:lnTo>
                <a:lnTo>
                  <a:pt x="1969134" y="4956348"/>
                </a:lnTo>
                <a:lnTo>
                  <a:pt x="1928821" y="4947417"/>
                </a:lnTo>
                <a:cubicBezTo>
                  <a:pt x="1917398" y="4947957"/>
                  <a:pt x="1870642" y="4942579"/>
                  <a:pt x="1857876" y="4939528"/>
                </a:cubicBezTo>
                <a:lnTo>
                  <a:pt x="1636480" y="4938711"/>
                </a:lnTo>
                <a:lnTo>
                  <a:pt x="1554348" y="4924156"/>
                </a:lnTo>
                <a:lnTo>
                  <a:pt x="1416291" y="4918897"/>
                </a:lnTo>
                <a:cubicBezTo>
                  <a:pt x="1423528" y="4930879"/>
                  <a:pt x="1384359" y="4917943"/>
                  <a:pt x="1378103" y="4929246"/>
                </a:cubicBezTo>
                <a:cubicBezTo>
                  <a:pt x="1374707" y="4938472"/>
                  <a:pt x="1337124" y="4942780"/>
                  <a:pt x="1326953" y="4945526"/>
                </a:cubicBezTo>
                <a:lnTo>
                  <a:pt x="1206915" y="4964303"/>
                </a:lnTo>
                <a:cubicBezTo>
                  <a:pt x="1196738" y="4964472"/>
                  <a:pt x="1175667" y="4972114"/>
                  <a:pt x="1168069" y="4974533"/>
                </a:cubicBezTo>
                <a:lnTo>
                  <a:pt x="1119714" y="4977283"/>
                </a:lnTo>
                <a:lnTo>
                  <a:pt x="1101588" y="4983925"/>
                </a:lnTo>
                <a:lnTo>
                  <a:pt x="1087616" y="4987052"/>
                </a:lnTo>
                <a:lnTo>
                  <a:pt x="1084610" y="4988984"/>
                </a:lnTo>
                <a:cubicBezTo>
                  <a:pt x="1078885" y="4992700"/>
                  <a:pt x="1073081" y="4996205"/>
                  <a:pt x="1066654" y="4998965"/>
                </a:cubicBezTo>
                <a:cubicBezTo>
                  <a:pt x="1053299" y="4972646"/>
                  <a:pt x="1009788" y="5018110"/>
                  <a:pt x="1010722" y="4992922"/>
                </a:cubicBezTo>
                <a:cubicBezTo>
                  <a:pt x="973086" y="5003513"/>
                  <a:pt x="983849" y="4976761"/>
                  <a:pt x="956385" y="5007987"/>
                </a:cubicBezTo>
                <a:cubicBezTo>
                  <a:pt x="881814" y="5007635"/>
                  <a:pt x="861121" y="4995673"/>
                  <a:pt x="785120" y="5030075"/>
                </a:cubicBezTo>
                <a:cubicBezTo>
                  <a:pt x="751384" y="5045380"/>
                  <a:pt x="728726" y="5055630"/>
                  <a:pt x="707040" y="5055612"/>
                </a:cubicBezTo>
                <a:cubicBezTo>
                  <a:pt x="685895" y="5059751"/>
                  <a:pt x="674038" y="5062346"/>
                  <a:pt x="667734" y="5063902"/>
                </a:cubicBezTo>
                <a:lnTo>
                  <a:pt x="665722" y="5064591"/>
                </a:lnTo>
                <a:lnTo>
                  <a:pt x="660066" y="5063418"/>
                </a:lnTo>
                <a:cubicBezTo>
                  <a:pt x="624652" y="5069815"/>
                  <a:pt x="478159" y="5066020"/>
                  <a:pt x="469216" y="5067987"/>
                </a:cubicBezTo>
                <a:cubicBezTo>
                  <a:pt x="411160" y="5080045"/>
                  <a:pt x="447807" y="5071650"/>
                  <a:pt x="413649" y="5068705"/>
                </a:cubicBezTo>
                <a:cubicBezTo>
                  <a:pt x="408407" y="5065605"/>
                  <a:pt x="376730" y="5071394"/>
                  <a:pt x="370622" y="5069944"/>
                </a:cubicBezTo>
                <a:lnTo>
                  <a:pt x="306490" y="5077474"/>
                </a:lnTo>
                <a:lnTo>
                  <a:pt x="259200" y="5078707"/>
                </a:lnTo>
                <a:cubicBezTo>
                  <a:pt x="250208" y="5081807"/>
                  <a:pt x="244071" y="5081806"/>
                  <a:pt x="239213" y="5080435"/>
                </a:cubicBezTo>
                <a:lnTo>
                  <a:pt x="234126" y="5077752"/>
                </a:lnTo>
                <a:lnTo>
                  <a:pt x="220189" y="5077979"/>
                </a:lnTo>
                <a:lnTo>
                  <a:pt x="192133" y="5075841"/>
                </a:lnTo>
                <a:lnTo>
                  <a:pt x="146013" y="5078412"/>
                </a:lnTo>
                <a:cubicBezTo>
                  <a:pt x="145912" y="5078798"/>
                  <a:pt x="145810" y="5079183"/>
                  <a:pt x="145709" y="5079570"/>
                </a:cubicBezTo>
                <a:cubicBezTo>
                  <a:pt x="144082" y="5082179"/>
                  <a:pt x="141103" y="5084128"/>
                  <a:pt x="135201" y="5084751"/>
                </a:cubicBezTo>
                <a:cubicBezTo>
                  <a:pt x="148183" y="5100651"/>
                  <a:pt x="105197" y="5098908"/>
                  <a:pt x="86644" y="5099341"/>
                </a:cubicBezTo>
                <a:cubicBezTo>
                  <a:pt x="68599" y="5105840"/>
                  <a:pt x="42952" y="5118329"/>
                  <a:pt x="26929" y="5123743"/>
                </a:cubicBezTo>
                <a:lnTo>
                  <a:pt x="18369" y="5124511"/>
                </a:lnTo>
                <a:cubicBezTo>
                  <a:pt x="18330" y="5124604"/>
                  <a:pt x="18289" y="5124695"/>
                  <a:pt x="18250" y="5124786"/>
                </a:cubicBezTo>
                <a:cubicBezTo>
                  <a:pt x="16502" y="5125507"/>
                  <a:pt x="13726" y="5125967"/>
                  <a:pt x="9322" y="5126114"/>
                </a:cubicBezTo>
                <a:lnTo>
                  <a:pt x="2759" y="5125913"/>
                </a:lnTo>
                <a:lnTo>
                  <a:pt x="0" y="5126161"/>
                </a:lnTo>
                <a:close/>
              </a:path>
            </a:pathLst>
          </a:custGeom>
        </p:spPr>
      </p:pic>
      <p:pic>
        <p:nvPicPr>
          <p:cNvPr id="5" name="Рисунок 4" descr="Изображение выглядит как человек, мужчина, готовится&#10;&#10;Автоматически созданное описание">
            <a:extLst>
              <a:ext uri="{FF2B5EF4-FFF2-40B4-BE49-F238E27FC236}">
                <a16:creationId xmlns:a16="http://schemas.microsoft.com/office/drawing/2014/main" id="{CC448D4E-DE68-07B8-1704-922D4A0D74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4" r="3524" b="-1"/>
          <a:stretch/>
        </p:blipFill>
        <p:spPr>
          <a:xfrm>
            <a:off x="8113213" y="10"/>
            <a:ext cx="4078787" cy="5916057"/>
          </a:xfrm>
          <a:custGeom>
            <a:avLst/>
            <a:gdLst/>
            <a:ahLst/>
            <a:cxnLst/>
            <a:rect l="l" t="t" r="r" b="b"/>
            <a:pathLst>
              <a:path w="4078787" h="5916067">
                <a:moveTo>
                  <a:pt x="0" y="0"/>
                </a:moveTo>
                <a:lnTo>
                  <a:pt x="4078787" y="0"/>
                </a:lnTo>
                <a:lnTo>
                  <a:pt x="4078787" y="5830461"/>
                </a:lnTo>
                <a:lnTo>
                  <a:pt x="4065134" y="5842471"/>
                </a:lnTo>
                <a:lnTo>
                  <a:pt x="4065134" y="5840227"/>
                </a:lnTo>
                <a:lnTo>
                  <a:pt x="4013938" y="5857883"/>
                </a:lnTo>
                <a:cubicBezTo>
                  <a:pt x="3999718" y="5859919"/>
                  <a:pt x="3939355" y="5897072"/>
                  <a:pt x="3925912" y="5895631"/>
                </a:cubicBezTo>
                <a:cubicBezTo>
                  <a:pt x="3823825" y="5917843"/>
                  <a:pt x="3853874" y="5920892"/>
                  <a:pt x="3804342" y="5909869"/>
                </a:cubicBezTo>
                <a:cubicBezTo>
                  <a:pt x="3759186" y="5908292"/>
                  <a:pt x="3785801" y="5905181"/>
                  <a:pt x="3749240" y="5898484"/>
                </a:cubicBezTo>
                <a:cubicBezTo>
                  <a:pt x="3712679" y="5891786"/>
                  <a:pt x="3625975" y="5883335"/>
                  <a:pt x="3584977" y="5869680"/>
                </a:cubicBezTo>
                <a:cubicBezTo>
                  <a:pt x="3543979" y="5856025"/>
                  <a:pt x="3545846" y="5855695"/>
                  <a:pt x="3503253" y="5816552"/>
                </a:cubicBezTo>
                <a:lnTo>
                  <a:pt x="3388849" y="5759636"/>
                </a:lnTo>
                <a:cubicBezTo>
                  <a:pt x="3340599" y="5757951"/>
                  <a:pt x="3379704" y="5725529"/>
                  <a:pt x="3335011" y="5710386"/>
                </a:cubicBezTo>
                <a:cubicBezTo>
                  <a:pt x="3289835" y="5708890"/>
                  <a:pt x="3280278" y="5661171"/>
                  <a:pt x="3241926" y="5653852"/>
                </a:cubicBezTo>
                <a:cubicBezTo>
                  <a:pt x="3226514" y="5659416"/>
                  <a:pt x="3160451" y="5608932"/>
                  <a:pt x="3146076" y="5598978"/>
                </a:cubicBezTo>
                <a:cubicBezTo>
                  <a:pt x="3103973" y="5600258"/>
                  <a:pt x="3094022" y="5591214"/>
                  <a:pt x="3067103" y="5579647"/>
                </a:cubicBezTo>
                <a:cubicBezTo>
                  <a:pt x="3036070" y="5607037"/>
                  <a:pt x="3043642" y="5583163"/>
                  <a:pt x="3015369" y="5580242"/>
                </a:cubicBezTo>
                <a:cubicBezTo>
                  <a:pt x="2997848" y="5576896"/>
                  <a:pt x="2974518" y="5573088"/>
                  <a:pt x="2957832" y="5571737"/>
                </a:cubicBezTo>
                <a:cubicBezTo>
                  <a:pt x="2929358" y="5572009"/>
                  <a:pt x="2901740" y="5555303"/>
                  <a:pt x="2902788" y="5569087"/>
                </a:cubicBezTo>
                <a:cubicBezTo>
                  <a:pt x="2879593" y="5571402"/>
                  <a:pt x="2853785" y="5575243"/>
                  <a:pt x="2822806" y="5573461"/>
                </a:cubicBezTo>
                <a:cubicBezTo>
                  <a:pt x="2757037" y="5539586"/>
                  <a:pt x="2786994" y="5573211"/>
                  <a:pt x="2729362" y="5561429"/>
                </a:cubicBezTo>
                <a:cubicBezTo>
                  <a:pt x="2678230" y="5550056"/>
                  <a:pt x="2578548" y="5519635"/>
                  <a:pt x="2516019" y="5505221"/>
                </a:cubicBezTo>
                <a:cubicBezTo>
                  <a:pt x="2487817" y="5500793"/>
                  <a:pt x="2429909" y="5491035"/>
                  <a:pt x="2390539" y="5486602"/>
                </a:cubicBezTo>
                <a:cubicBezTo>
                  <a:pt x="2366697" y="5487999"/>
                  <a:pt x="2345042" y="5475635"/>
                  <a:pt x="2317161" y="5484709"/>
                </a:cubicBezTo>
                <a:cubicBezTo>
                  <a:pt x="2307706" y="5488423"/>
                  <a:pt x="2280420" y="5487681"/>
                  <a:pt x="2254976" y="5481171"/>
                </a:cubicBezTo>
                <a:cubicBezTo>
                  <a:pt x="2245928" y="5488719"/>
                  <a:pt x="2218934" y="5480752"/>
                  <a:pt x="2207910" y="5480609"/>
                </a:cubicBezTo>
                <a:cubicBezTo>
                  <a:pt x="2194629" y="5486780"/>
                  <a:pt x="2145730" y="5478443"/>
                  <a:pt x="2132071" y="5471642"/>
                </a:cubicBezTo>
                <a:lnTo>
                  <a:pt x="1997320" y="5461052"/>
                </a:lnTo>
                <a:lnTo>
                  <a:pt x="1952939" y="5459125"/>
                </a:lnTo>
                <a:cubicBezTo>
                  <a:pt x="1945332" y="5461028"/>
                  <a:pt x="1917594" y="5459807"/>
                  <a:pt x="1909962" y="5460656"/>
                </a:cubicBezTo>
                <a:cubicBezTo>
                  <a:pt x="1869137" y="5451366"/>
                  <a:pt x="1855058" y="5450916"/>
                  <a:pt x="1830652" y="5446387"/>
                </a:cubicBezTo>
                <a:cubicBezTo>
                  <a:pt x="1789570" y="5446257"/>
                  <a:pt x="1759297" y="5449199"/>
                  <a:pt x="1718300" y="5440163"/>
                </a:cubicBezTo>
                <a:lnTo>
                  <a:pt x="1598683" y="5421579"/>
                </a:lnTo>
                <a:cubicBezTo>
                  <a:pt x="1545373" y="5430395"/>
                  <a:pt x="1472271" y="5422676"/>
                  <a:pt x="1454720" y="5411077"/>
                </a:cubicBezTo>
                <a:cubicBezTo>
                  <a:pt x="1389095" y="5397948"/>
                  <a:pt x="1285456" y="5373921"/>
                  <a:pt x="1212995" y="5369047"/>
                </a:cubicBezTo>
                <a:lnTo>
                  <a:pt x="1101188" y="5321312"/>
                </a:lnTo>
                <a:lnTo>
                  <a:pt x="1064587" y="5312043"/>
                </a:lnTo>
                <a:lnTo>
                  <a:pt x="1059016" y="5303546"/>
                </a:lnTo>
                <a:lnTo>
                  <a:pt x="1020960" y="5293244"/>
                </a:lnTo>
                <a:lnTo>
                  <a:pt x="1019937" y="5294223"/>
                </a:lnTo>
                <a:cubicBezTo>
                  <a:pt x="1016771" y="5296183"/>
                  <a:pt x="1012803" y="5297187"/>
                  <a:pt x="1007030" y="5296218"/>
                </a:cubicBezTo>
                <a:cubicBezTo>
                  <a:pt x="1008579" y="5314137"/>
                  <a:pt x="1000660" y="5301915"/>
                  <a:pt x="983498" y="5297474"/>
                </a:cubicBezTo>
                <a:cubicBezTo>
                  <a:pt x="982075" y="5324313"/>
                  <a:pt x="937752" y="5292645"/>
                  <a:pt x="923071" y="5305120"/>
                </a:cubicBezTo>
                <a:lnTo>
                  <a:pt x="875051" y="5302099"/>
                </a:lnTo>
                <a:lnTo>
                  <a:pt x="874765" y="5302320"/>
                </a:lnTo>
                <a:cubicBezTo>
                  <a:pt x="872708" y="5302522"/>
                  <a:pt x="869886" y="5302221"/>
                  <a:pt x="865786" y="5301206"/>
                </a:cubicBezTo>
                <a:lnTo>
                  <a:pt x="859942" y="5299311"/>
                </a:lnTo>
                <a:lnTo>
                  <a:pt x="843867" y="5296344"/>
                </a:lnTo>
                <a:lnTo>
                  <a:pt x="837534" y="5296988"/>
                </a:lnTo>
                <a:lnTo>
                  <a:pt x="832565" y="5299034"/>
                </a:lnTo>
                <a:cubicBezTo>
                  <a:pt x="824201" y="5291722"/>
                  <a:pt x="825029" y="5283493"/>
                  <a:pt x="798467" y="5301966"/>
                </a:cubicBezTo>
                <a:cubicBezTo>
                  <a:pt x="767478" y="5301028"/>
                  <a:pt x="658626" y="5287550"/>
                  <a:pt x="621725" y="5284279"/>
                </a:cubicBezTo>
                <a:cubicBezTo>
                  <a:pt x="589067" y="5274420"/>
                  <a:pt x="617474" y="5286984"/>
                  <a:pt x="577078" y="5282347"/>
                </a:cubicBezTo>
                <a:cubicBezTo>
                  <a:pt x="540800" y="5264381"/>
                  <a:pt x="508300" y="5279501"/>
                  <a:pt x="465177" y="5274464"/>
                </a:cubicBezTo>
                <a:lnTo>
                  <a:pt x="394257" y="5288113"/>
                </a:lnTo>
                <a:lnTo>
                  <a:pt x="379994" y="5282673"/>
                </a:lnTo>
                <a:lnTo>
                  <a:pt x="375173" y="5279914"/>
                </a:lnTo>
                <a:cubicBezTo>
                  <a:pt x="371651" y="5278279"/>
                  <a:pt x="369047" y="5277533"/>
                  <a:pt x="366965" y="5277395"/>
                </a:cubicBezTo>
                <a:lnTo>
                  <a:pt x="366590" y="5277560"/>
                </a:lnTo>
                <a:lnTo>
                  <a:pt x="359237" y="5274755"/>
                </a:lnTo>
                <a:lnTo>
                  <a:pt x="236032" y="5261841"/>
                </a:lnTo>
                <a:cubicBezTo>
                  <a:pt x="230869" y="5259979"/>
                  <a:pt x="226573" y="5260299"/>
                  <a:pt x="222634" y="5261663"/>
                </a:cubicBezTo>
                <a:lnTo>
                  <a:pt x="221206" y="5262435"/>
                </a:lnTo>
                <a:lnTo>
                  <a:pt x="188902" y="5246417"/>
                </a:lnTo>
                <a:lnTo>
                  <a:pt x="183223" y="5246117"/>
                </a:lnTo>
                <a:lnTo>
                  <a:pt x="163943" y="5233338"/>
                </a:lnTo>
                <a:lnTo>
                  <a:pt x="153034" y="5227983"/>
                </a:lnTo>
                <a:lnTo>
                  <a:pt x="151905" y="5223897"/>
                </a:lnTo>
                <a:cubicBezTo>
                  <a:pt x="149599" y="5220913"/>
                  <a:pt x="144899" y="5218478"/>
                  <a:pt x="134812" y="5217299"/>
                </a:cubicBezTo>
                <a:lnTo>
                  <a:pt x="132110" y="5217510"/>
                </a:lnTo>
                <a:lnTo>
                  <a:pt x="120754" y="5208458"/>
                </a:lnTo>
                <a:cubicBezTo>
                  <a:pt x="117577" y="5204917"/>
                  <a:pt x="115362" y="5200979"/>
                  <a:pt x="114548" y="5196510"/>
                </a:cubicBezTo>
                <a:cubicBezTo>
                  <a:pt x="82509" y="5197847"/>
                  <a:pt x="57805" y="5190670"/>
                  <a:pt x="33996" y="5181441"/>
                </a:cubicBezTo>
                <a:lnTo>
                  <a:pt x="0" y="5169059"/>
                </a:lnTo>
                <a:close/>
              </a:path>
            </a:pathLst>
          </a:custGeom>
        </p:spPr>
      </p:pic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68F832F5-769A-4B3B-AF83-F1CA60F71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4918896"/>
            <a:ext cx="12188952" cy="1939104"/>
          </a:xfrm>
          <a:custGeom>
            <a:avLst/>
            <a:gdLst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285754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70574 w 12192002"/>
              <a:gd name="connsiteY170" fmla="*/ 202276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70574 w 12192002"/>
              <a:gd name="connsiteY170" fmla="*/ 202276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70574 w 12192002"/>
              <a:gd name="connsiteY170" fmla="*/ 202276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70574 w 12192002"/>
              <a:gd name="connsiteY170" fmla="*/ 202276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25839 w 12192002"/>
              <a:gd name="connsiteY95" fmla="*/ 111020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25839 w 12192002"/>
              <a:gd name="connsiteY95" fmla="*/ 111020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74735 w 12192002"/>
              <a:gd name="connsiteY94" fmla="*/ 1132363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94613 w 12192002"/>
              <a:gd name="connsiteY94" fmla="*/ 114826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94613 w 12192002"/>
              <a:gd name="connsiteY94" fmla="*/ 1148265 h 2122526"/>
              <a:gd name="connsiteX95" fmla="*/ 11917888 w 12192002"/>
              <a:gd name="connsiteY95" fmla="*/ 1126105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94613 w 12192002"/>
              <a:gd name="connsiteY94" fmla="*/ 1148265 h 2122526"/>
              <a:gd name="connsiteX95" fmla="*/ 11917888 w 12192002"/>
              <a:gd name="connsiteY95" fmla="*/ 1126105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94613 w 12192002"/>
              <a:gd name="connsiteY94" fmla="*/ 1148265 h 2122526"/>
              <a:gd name="connsiteX95" fmla="*/ 11917888 w 12192002"/>
              <a:gd name="connsiteY95" fmla="*/ 1126105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12382 w 12192002"/>
              <a:gd name="connsiteY93" fmla="*/ 1047864 h 2122526"/>
              <a:gd name="connsiteX94" fmla="*/ 11894613 w 12192002"/>
              <a:gd name="connsiteY94" fmla="*/ 1148265 h 2122526"/>
              <a:gd name="connsiteX95" fmla="*/ 11917888 w 12192002"/>
              <a:gd name="connsiteY95" fmla="*/ 1126105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12382 w 12192002"/>
              <a:gd name="connsiteY93" fmla="*/ 1047864 h 2122526"/>
              <a:gd name="connsiteX94" fmla="*/ 11849233 w 12192002"/>
              <a:gd name="connsiteY94" fmla="*/ 1103857 h 2122526"/>
              <a:gd name="connsiteX95" fmla="*/ 11917888 w 12192002"/>
              <a:gd name="connsiteY95" fmla="*/ 1126105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12382 w 12192002"/>
              <a:gd name="connsiteY93" fmla="*/ 1047864 h 2122526"/>
              <a:gd name="connsiteX94" fmla="*/ 11849233 w 12192002"/>
              <a:gd name="connsiteY94" fmla="*/ 1103857 h 2122526"/>
              <a:gd name="connsiteX95" fmla="*/ 11931502 w 12192002"/>
              <a:gd name="connsiteY95" fmla="*/ 1091564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12382 w 12192002"/>
              <a:gd name="connsiteY93" fmla="*/ 1047864 h 2122526"/>
              <a:gd name="connsiteX94" fmla="*/ 11849233 w 12192002"/>
              <a:gd name="connsiteY94" fmla="*/ 1103857 h 2122526"/>
              <a:gd name="connsiteX95" fmla="*/ 11931502 w 12192002"/>
              <a:gd name="connsiteY95" fmla="*/ 1091564 h 2122526"/>
              <a:gd name="connsiteX96" fmla="*/ 12052936 w 12192002"/>
              <a:gd name="connsiteY96" fmla="*/ 1076082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12382 w 12192002"/>
              <a:gd name="connsiteY93" fmla="*/ 1047864 h 2122526"/>
              <a:gd name="connsiteX94" fmla="*/ 11876461 w 12192002"/>
              <a:gd name="connsiteY94" fmla="*/ 1079184 h 2122526"/>
              <a:gd name="connsiteX95" fmla="*/ 11931502 w 12192002"/>
              <a:gd name="connsiteY95" fmla="*/ 1091564 h 2122526"/>
              <a:gd name="connsiteX96" fmla="*/ 12052936 w 12192002"/>
              <a:gd name="connsiteY96" fmla="*/ 1076082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630749 w 12192002"/>
              <a:gd name="connsiteY92" fmla="*/ 990095 h 2122526"/>
              <a:gd name="connsiteX93" fmla="*/ 11712382 w 12192002"/>
              <a:gd name="connsiteY93" fmla="*/ 1047864 h 2122526"/>
              <a:gd name="connsiteX94" fmla="*/ 11876461 w 12192002"/>
              <a:gd name="connsiteY94" fmla="*/ 1079184 h 2122526"/>
              <a:gd name="connsiteX95" fmla="*/ 11931502 w 12192002"/>
              <a:gd name="connsiteY95" fmla="*/ 1091564 h 2122526"/>
              <a:gd name="connsiteX96" fmla="*/ 12052936 w 12192002"/>
              <a:gd name="connsiteY96" fmla="*/ 1076082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630749 w 12192002"/>
              <a:gd name="connsiteY92" fmla="*/ 990095 h 2122526"/>
              <a:gd name="connsiteX93" fmla="*/ 11712382 w 12192002"/>
              <a:gd name="connsiteY93" fmla="*/ 1047864 h 2122526"/>
              <a:gd name="connsiteX94" fmla="*/ 11876461 w 12192002"/>
              <a:gd name="connsiteY94" fmla="*/ 1079184 h 2122526"/>
              <a:gd name="connsiteX95" fmla="*/ 11931502 w 12192002"/>
              <a:gd name="connsiteY95" fmla="*/ 1091564 h 2122526"/>
              <a:gd name="connsiteX96" fmla="*/ 12052936 w 12192002"/>
              <a:gd name="connsiteY96" fmla="*/ 1076082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24889 w 12192002"/>
              <a:gd name="connsiteY182" fmla="*/ 176134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630749 w 12192002"/>
              <a:gd name="connsiteY92" fmla="*/ 990095 h 2122526"/>
              <a:gd name="connsiteX93" fmla="*/ 11712382 w 12192002"/>
              <a:gd name="connsiteY93" fmla="*/ 1047864 h 2122526"/>
              <a:gd name="connsiteX94" fmla="*/ 11876461 w 12192002"/>
              <a:gd name="connsiteY94" fmla="*/ 1079184 h 2122526"/>
              <a:gd name="connsiteX95" fmla="*/ 11931502 w 12192002"/>
              <a:gd name="connsiteY95" fmla="*/ 1091564 h 2122526"/>
              <a:gd name="connsiteX96" fmla="*/ 12052936 w 12192002"/>
              <a:gd name="connsiteY96" fmla="*/ 1076082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42156 w 12192002"/>
              <a:gd name="connsiteY181" fmla="*/ 167047 h 2122526"/>
              <a:gd name="connsiteX182" fmla="*/ 4524889 w 12192002"/>
              <a:gd name="connsiteY182" fmla="*/ 176134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630749 w 12192002"/>
              <a:gd name="connsiteY92" fmla="*/ 990095 h 2122526"/>
              <a:gd name="connsiteX93" fmla="*/ 11712382 w 12192002"/>
              <a:gd name="connsiteY93" fmla="*/ 1047864 h 2122526"/>
              <a:gd name="connsiteX94" fmla="*/ 11876461 w 12192002"/>
              <a:gd name="connsiteY94" fmla="*/ 1079184 h 2122526"/>
              <a:gd name="connsiteX95" fmla="*/ 11931502 w 12192002"/>
              <a:gd name="connsiteY95" fmla="*/ 1091564 h 2122526"/>
              <a:gd name="connsiteX96" fmla="*/ 12052936 w 12192002"/>
              <a:gd name="connsiteY96" fmla="*/ 1076082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76488 w 12192002"/>
              <a:gd name="connsiteY180" fmla="*/ 168393 h 2122526"/>
              <a:gd name="connsiteX181" fmla="*/ 4442156 w 12192002"/>
              <a:gd name="connsiteY181" fmla="*/ 167047 h 2122526"/>
              <a:gd name="connsiteX182" fmla="*/ 4524889 w 12192002"/>
              <a:gd name="connsiteY182" fmla="*/ 176134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4380 w 12192002"/>
              <a:gd name="connsiteY1" fmla="*/ 15827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630749 w 12192002"/>
              <a:gd name="connsiteY92" fmla="*/ 990095 h 2122526"/>
              <a:gd name="connsiteX93" fmla="*/ 11712382 w 12192002"/>
              <a:gd name="connsiteY93" fmla="*/ 1047864 h 2122526"/>
              <a:gd name="connsiteX94" fmla="*/ 11876461 w 12192002"/>
              <a:gd name="connsiteY94" fmla="*/ 1079184 h 2122526"/>
              <a:gd name="connsiteX95" fmla="*/ 11931502 w 12192002"/>
              <a:gd name="connsiteY95" fmla="*/ 1091564 h 2122526"/>
              <a:gd name="connsiteX96" fmla="*/ 12052936 w 12192002"/>
              <a:gd name="connsiteY96" fmla="*/ 1076082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76488 w 12192002"/>
              <a:gd name="connsiteY180" fmla="*/ 168393 h 2122526"/>
              <a:gd name="connsiteX181" fmla="*/ 4442156 w 12192002"/>
              <a:gd name="connsiteY181" fmla="*/ 167047 h 2122526"/>
              <a:gd name="connsiteX182" fmla="*/ 4524889 w 12192002"/>
              <a:gd name="connsiteY182" fmla="*/ 176134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08808 w 12192002"/>
              <a:gd name="connsiteY0" fmla="*/ 13675 h 2116463"/>
              <a:gd name="connsiteX1" fmla="*/ 5754380 w 12192002"/>
              <a:gd name="connsiteY1" fmla="*/ 9764 h 2116463"/>
              <a:gd name="connsiteX2" fmla="*/ 5957375 w 12192002"/>
              <a:gd name="connsiteY2" fmla="*/ 10652 h 2116463"/>
              <a:gd name="connsiteX3" fmla="*/ 6010090 w 12192002"/>
              <a:gd name="connsiteY3" fmla="*/ 14296 h 2116463"/>
              <a:gd name="connsiteX4" fmla="*/ 6041282 w 12192002"/>
              <a:gd name="connsiteY4" fmla="*/ 9203 h 2116463"/>
              <a:gd name="connsiteX5" fmla="*/ 6048637 w 12192002"/>
              <a:gd name="connsiteY5" fmla="*/ 854 h 2116463"/>
              <a:gd name="connsiteX6" fmla="*/ 6068529 w 12192002"/>
              <a:gd name="connsiteY6" fmla="*/ 1537 h 2116463"/>
              <a:gd name="connsiteX7" fmla="*/ 6073847 w 12192002"/>
              <a:gd name="connsiteY7" fmla="*/ 0 h 2116463"/>
              <a:gd name="connsiteX8" fmla="*/ 6168673 w 12192002"/>
              <a:gd name="connsiteY8" fmla="*/ 20462 h 2116463"/>
              <a:gd name="connsiteX9" fmla="*/ 6317559 w 12192002"/>
              <a:gd name="connsiteY9" fmla="*/ 22549 h 2116463"/>
              <a:gd name="connsiteX10" fmla="*/ 6549454 w 12192002"/>
              <a:gd name="connsiteY10" fmla="*/ 69349 h 2116463"/>
              <a:gd name="connsiteX11" fmla="*/ 6708221 w 12192002"/>
              <a:gd name="connsiteY11" fmla="*/ 98125 h 2116463"/>
              <a:gd name="connsiteX12" fmla="*/ 6904145 w 12192002"/>
              <a:gd name="connsiteY12" fmla="*/ 126080 h 2116463"/>
              <a:gd name="connsiteX13" fmla="*/ 7018495 w 12192002"/>
              <a:gd name="connsiteY13" fmla="*/ 155586 h 2116463"/>
              <a:gd name="connsiteX14" fmla="*/ 7096987 w 12192002"/>
              <a:gd name="connsiteY14" fmla="*/ 155212 h 2116463"/>
              <a:gd name="connsiteX15" fmla="*/ 7170807 w 12192002"/>
              <a:gd name="connsiteY15" fmla="*/ 167440 h 2116463"/>
              <a:gd name="connsiteX16" fmla="*/ 7197003 w 12192002"/>
              <a:gd name="connsiteY16" fmla="*/ 172088 h 2116463"/>
              <a:gd name="connsiteX17" fmla="*/ 7201101 w 12192002"/>
              <a:gd name="connsiteY17" fmla="*/ 177446 h 2116463"/>
              <a:gd name="connsiteX18" fmla="*/ 7218559 w 12192002"/>
              <a:gd name="connsiteY18" fmla="*/ 181996 h 2116463"/>
              <a:gd name="connsiteX19" fmla="*/ 7310852 w 12192002"/>
              <a:gd name="connsiteY19" fmla="*/ 207245 h 2116463"/>
              <a:gd name="connsiteX20" fmla="*/ 7312179 w 12192002"/>
              <a:gd name="connsiteY20" fmla="*/ 205803 h 2116463"/>
              <a:gd name="connsiteX21" fmla="*/ 7405390 w 12192002"/>
              <a:gd name="connsiteY21" fmla="*/ 196208 h 2116463"/>
              <a:gd name="connsiteX22" fmla="*/ 7495794 w 12192002"/>
              <a:gd name="connsiteY22" fmla="*/ 188103 h 2116463"/>
              <a:gd name="connsiteX23" fmla="*/ 7507039 w 12192002"/>
              <a:gd name="connsiteY23" fmla="*/ 190055 h 2116463"/>
              <a:gd name="connsiteX24" fmla="*/ 7507411 w 12192002"/>
              <a:gd name="connsiteY24" fmla="*/ 189728 h 2116463"/>
              <a:gd name="connsiteX25" fmla="*/ 7519570 w 12192002"/>
              <a:gd name="connsiteY25" fmla="*/ 191063 h 2116463"/>
              <a:gd name="connsiteX26" fmla="*/ 7527542 w 12192002"/>
              <a:gd name="connsiteY26" fmla="*/ 193616 h 2116463"/>
              <a:gd name="connsiteX27" fmla="*/ 7614346 w 12192002"/>
              <a:gd name="connsiteY27" fmla="*/ 199444 h 2116463"/>
              <a:gd name="connsiteX28" fmla="*/ 7718744 w 12192002"/>
              <a:gd name="connsiteY28" fmla="*/ 195973 h 2116463"/>
              <a:gd name="connsiteX29" fmla="*/ 7905407 w 12192002"/>
              <a:gd name="connsiteY29" fmla="*/ 221688 h 2116463"/>
              <a:gd name="connsiteX30" fmla="*/ 8090271 w 12192002"/>
              <a:gd name="connsiteY30" fmla="*/ 263661 h 2116463"/>
              <a:gd name="connsiteX31" fmla="*/ 8245834 w 12192002"/>
              <a:gd name="connsiteY31" fmla="*/ 309822 h 2116463"/>
              <a:gd name="connsiteX32" fmla="*/ 8252033 w 12192002"/>
              <a:gd name="connsiteY32" fmla="*/ 322814 h 2116463"/>
              <a:gd name="connsiteX33" fmla="*/ 8263376 w 12192002"/>
              <a:gd name="connsiteY33" fmla="*/ 332657 h 2116463"/>
              <a:gd name="connsiteX34" fmla="*/ 8266075 w 12192002"/>
              <a:gd name="connsiteY34" fmla="*/ 332427 h 2116463"/>
              <a:gd name="connsiteX35" fmla="*/ 8283149 w 12192002"/>
              <a:gd name="connsiteY35" fmla="*/ 339602 h 2116463"/>
              <a:gd name="connsiteX36" fmla="*/ 8284276 w 12192002"/>
              <a:gd name="connsiteY36" fmla="*/ 344045 h 2116463"/>
              <a:gd name="connsiteX37" fmla="*/ 8295173 w 12192002"/>
              <a:gd name="connsiteY37" fmla="*/ 349868 h 2116463"/>
              <a:gd name="connsiteX38" fmla="*/ 8314432 w 12192002"/>
              <a:gd name="connsiteY38" fmla="*/ 363763 h 2116463"/>
              <a:gd name="connsiteX39" fmla="*/ 8320104 w 12192002"/>
              <a:gd name="connsiteY39" fmla="*/ 364089 h 2116463"/>
              <a:gd name="connsiteX40" fmla="*/ 8352372 w 12192002"/>
              <a:gd name="connsiteY40" fmla="*/ 381507 h 2116463"/>
              <a:gd name="connsiteX41" fmla="*/ 8353799 w 12192002"/>
              <a:gd name="connsiteY41" fmla="*/ 380667 h 2116463"/>
              <a:gd name="connsiteX42" fmla="*/ 8367182 w 12192002"/>
              <a:gd name="connsiteY42" fmla="*/ 380861 h 2116463"/>
              <a:gd name="connsiteX43" fmla="*/ 8490249 w 12192002"/>
              <a:gd name="connsiteY43" fmla="*/ 394903 h 2116463"/>
              <a:gd name="connsiteX44" fmla="*/ 8497594 w 12192002"/>
              <a:gd name="connsiteY44" fmla="*/ 397953 h 2116463"/>
              <a:gd name="connsiteX45" fmla="*/ 8497968 w 12192002"/>
              <a:gd name="connsiteY45" fmla="*/ 397774 h 2116463"/>
              <a:gd name="connsiteX46" fmla="*/ 8506167 w 12192002"/>
              <a:gd name="connsiteY46" fmla="*/ 400512 h 2116463"/>
              <a:gd name="connsiteX47" fmla="*/ 8510983 w 12192002"/>
              <a:gd name="connsiteY47" fmla="*/ 403513 h 2116463"/>
              <a:gd name="connsiteX48" fmla="*/ 8525230 w 12192002"/>
              <a:gd name="connsiteY48" fmla="*/ 409428 h 2116463"/>
              <a:gd name="connsiteX49" fmla="*/ 8596071 w 12192002"/>
              <a:gd name="connsiteY49" fmla="*/ 394586 h 2116463"/>
              <a:gd name="connsiteX50" fmla="*/ 8707847 w 12192002"/>
              <a:gd name="connsiteY50" fmla="*/ 403158 h 2116463"/>
              <a:gd name="connsiteX51" fmla="*/ 8752444 w 12192002"/>
              <a:gd name="connsiteY51" fmla="*/ 405259 h 2116463"/>
              <a:gd name="connsiteX52" fmla="*/ 8928988 w 12192002"/>
              <a:gd name="connsiteY52" fmla="*/ 424491 h 2116463"/>
              <a:gd name="connsiteX53" fmla="*/ 8963048 w 12192002"/>
              <a:gd name="connsiteY53" fmla="*/ 421303 h 2116463"/>
              <a:gd name="connsiteX54" fmla="*/ 8968011 w 12192002"/>
              <a:gd name="connsiteY54" fmla="*/ 419078 h 2116463"/>
              <a:gd name="connsiteX55" fmla="*/ 8974337 w 12192002"/>
              <a:gd name="connsiteY55" fmla="*/ 418378 h 2116463"/>
              <a:gd name="connsiteX56" fmla="*/ 8990394 w 12192002"/>
              <a:gd name="connsiteY56" fmla="*/ 421604 h 2116463"/>
              <a:gd name="connsiteX57" fmla="*/ 8996232 w 12192002"/>
              <a:gd name="connsiteY57" fmla="*/ 423665 h 2116463"/>
              <a:gd name="connsiteX58" fmla="*/ 9005201 w 12192002"/>
              <a:gd name="connsiteY58" fmla="*/ 424876 h 2116463"/>
              <a:gd name="connsiteX59" fmla="*/ 9005486 w 12192002"/>
              <a:gd name="connsiteY59" fmla="*/ 424636 h 2116463"/>
              <a:gd name="connsiteX60" fmla="*/ 9053453 w 12192002"/>
              <a:gd name="connsiteY60" fmla="*/ 427921 h 2116463"/>
              <a:gd name="connsiteX61" fmla="*/ 9113812 w 12192002"/>
              <a:gd name="connsiteY61" fmla="*/ 419607 h 2116463"/>
              <a:gd name="connsiteX62" fmla="*/ 9137318 w 12192002"/>
              <a:gd name="connsiteY62" fmla="*/ 418241 h 2116463"/>
              <a:gd name="connsiteX63" fmla="*/ 9150210 w 12192002"/>
              <a:gd name="connsiteY63" fmla="*/ 416072 h 2116463"/>
              <a:gd name="connsiteX64" fmla="*/ 9151232 w 12192002"/>
              <a:gd name="connsiteY64" fmla="*/ 415007 h 2116463"/>
              <a:gd name="connsiteX65" fmla="*/ 9189246 w 12192002"/>
              <a:gd name="connsiteY65" fmla="*/ 426209 h 2116463"/>
              <a:gd name="connsiteX66" fmla="*/ 9194810 w 12192002"/>
              <a:gd name="connsiteY66" fmla="*/ 435448 h 2116463"/>
              <a:gd name="connsiteX67" fmla="*/ 9231370 w 12192002"/>
              <a:gd name="connsiteY67" fmla="*/ 445527 h 2116463"/>
              <a:gd name="connsiteX68" fmla="*/ 9343052 w 12192002"/>
              <a:gd name="connsiteY68" fmla="*/ 497432 h 2116463"/>
              <a:gd name="connsiteX69" fmla="*/ 9584507 w 12192002"/>
              <a:gd name="connsiteY69" fmla="*/ 543134 h 2116463"/>
              <a:gd name="connsiteX70" fmla="*/ 9728309 w 12192002"/>
              <a:gd name="connsiteY70" fmla="*/ 554554 h 2116463"/>
              <a:gd name="connsiteX71" fmla="*/ 9847792 w 12192002"/>
              <a:gd name="connsiteY71" fmla="*/ 574761 h 2116463"/>
              <a:gd name="connsiteX72" fmla="*/ 9960019 w 12192002"/>
              <a:gd name="connsiteY72" fmla="*/ 581529 h 2116463"/>
              <a:gd name="connsiteX73" fmla="*/ 10039240 w 12192002"/>
              <a:gd name="connsiteY73" fmla="*/ 597044 h 2116463"/>
              <a:gd name="connsiteX74" fmla="*/ 10082169 w 12192002"/>
              <a:gd name="connsiteY74" fmla="*/ 595380 h 2116463"/>
              <a:gd name="connsiteX75" fmla="*/ 10126500 w 12192002"/>
              <a:gd name="connsiteY75" fmla="*/ 597475 h 2116463"/>
              <a:gd name="connsiteX76" fmla="*/ 10261101 w 12192002"/>
              <a:gd name="connsiteY76" fmla="*/ 608990 h 2116463"/>
              <a:gd name="connsiteX77" fmla="*/ 10336855 w 12192002"/>
              <a:gd name="connsiteY77" fmla="*/ 618741 h 2116463"/>
              <a:gd name="connsiteX78" fmla="*/ 10383868 w 12192002"/>
              <a:gd name="connsiteY78" fmla="*/ 619352 h 2116463"/>
              <a:gd name="connsiteX79" fmla="*/ 10445984 w 12192002"/>
              <a:gd name="connsiteY79" fmla="*/ 623199 h 2116463"/>
              <a:gd name="connsiteX80" fmla="*/ 10519280 w 12192002"/>
              <a:gd name="connsiteY80" fmla="*/ 625257 h 2116463"/>
              <a:gd name="connsiteX81" fmla="*/ 10644619 w 12192002"/>
              <a:gd name="connsiteY81" fmla="*/ 645503 h 2116463"/>
              <a:gd name="connsiteX82" fmla="*/ 10857724 w 12192002"/>
              <a:gd name="connsiteY82" fmla="*/ 706621 h 2116463"/>
              <a:gd name="connsiteX83" fmla="*/ 10951063 w 12192002"/>
              <a:gd name="connsiteY83" fmla="*/ 719704 h 2116463"/>
              <a:gd name="connsiteX84" fmla="*/ 11030956 w 12192002"/>
              <a:gd name="connsiteY84" fmla="*/ 714948 h 2116463"/>
              <a:gd name="connsiteX85" fmla="*/ 11085938 w 12192002"/>
              <a:gd name="connsiteY85" fmla="*/ 717829 h 2116463"/>
              <a:gd name="connsiteX86" fmla="*/ 11143411 w 12192002"/>
              <a:gd name="connsiteY86" fmla="*/ 727078 h 2116463"/>
              <a:gd name="connsiteX87" fmla="*/ 11195087 w 12192002"/>
              <a:gd name="connsiteY87" fmla="*/ 726431 h 2116463"/>
              <a:gd name="connsiteX88" fmla="*/ 11273972 w 12192002"/>
              <a:gd name="connsiteY88" fmla="*/ 747450 h 2116463"/>
              <a:gd name="connsiteX89" fmla="*/ 11369715 w 12192002"/>
              <a:gd name="connsiteY89" fmla="*/ 807118 h 2116463"/>
              <a:gd name="connsiteX90" fmla="*/ 11462695 w 12192002"/>
              <a:gd name="connsiteY90" fmla="*/ 868591 h 2116463"/>
              <a:gd name="connsiteX91" fmla="*/ 11516473 w 12192002"/>
              <a:gd name="connsiteY91" fmla="*/ 922143 h 2116463"/>
              <a:gd name="connsiteX92" fmla="*/ 11630749 w 12192002"/>
              <a:gd name="connsiteY92" fmla="*/ 984032 h 2116463"/>
              <a:gd name="connsiteX93" fmla="*/ 11712382 w 12192002"/>
              <a:gd name="connsiteY93" fmla="*/ 1041801 h 2116463"/>
              <a:gd name="connsiteX94" fmla="*/ 11876461 w 12192002"/>
              <a:gd name="connsiteY94" fmla="*/ 1073121 h 2116463"/>
              <a:gd name="connsiteX95" fmla="*/ 11931502 w 12192002"/>
              <a:gd name="connsiteY95" fmla="*/ 1085501 h 2116463"/>
              <a:gd name="connsiteX96" fmla="*/ 12052936 w 12192002"/>
              <a:gd name="connsiteY96" fmla="*/ 1070019 h 2116463"/>
              <a:gd name="connsiteX97" fmla="*/ 12140863 w 12192002"/>
              <a:gd name="connsiteY97" fmla="*/ 1028973 h 2116463"/>
              <a:gd name="connsiteX98" fmla="*/ 12192002 w 12192002"/>
              <a:gd name="connsiteY98" fmla="*/ 1009775 h 2116463"/>
              <a:gd name="connsiteX99" fmla="*/ 12192002 w 12192002"/>
              <a:gd name="connsiteY99" fmla="*/ 1949486 h 2116463"/>
              <a:gd name="connsiteX100" fmla="*/ 12192000 w 12192002"/>
              <a:gd name="connsiteY100" fmla="*/ 1949486 h 2116463"/>
              <a:gd name="connsiteX101" fmla="*/ 12192000 w 12192002"/>
              <a:gd name="connsiteY101" fmla="*/ 2116463 h 2116463"/>
              <a:gd name="connsiteX102" fmla="*/ 0 w 12192002"/>
              <a:gd name="connsiteY102" fmla="*/ 2116463 h 2116463"/>
              <a:gd name="connsiteX103" fmla="*/ 0 w 12192002"/>
              <a:gd name="connsiteY103" fmla="*/ 1342264 h 2116463"/>
              <a:gd name="connsiteX104" fmla="*/ 2 w 12192002"/>
              <a:gd name="connsiteY104" fmla="*/ 1342264 h 2116463"/>
              <a:gd name="connsiteX105" fmla="*/ 2 w 12192002"/>
              <a:gd name="connsiteY105" fmla="*/ 585954 h 2116463"/>
              <a:gd name="connsiteX106" fmla="*/ 15526 w 12192002"/>
              <a:gd name="connsiteY106" fmla="*/ 580485 h 2116463"/>
              <a:gd name="connsiteX107" fmla="*/ 118381 w 12192002"/>
              <a:gd name="connsiteY107" fmla="*/ 577629 h 2116463"/>
              <a:gd name="connsiteX108" fmla="*/ 292435 w 12192002"/>
              <a:gd name="connsiteY108" fmla="*/ 525824 h 2116463"/>
              <a:gd name="connsiteX109" fmla="*/ 404015 w 12192002"/>
              <a:gd name="connsiteY109" fmla="*/ 505128 h 2116463"/>
              <a:gd name="connsiteX110" fmla="*/ 445099 w 12192002"/>
              <a:gd name="connsiteY110" fmla="*/ 499305 h 2116463"/>
              <a:gd name="connsiteX111" fmla="*/ 571717 w 12192002"/>
              <a:gd name="connsiteY111" fmla="*/ 461275 h 2116463"/>
              <a:gd name="connsiteX112" fmla="*/ 578535 w 12192002"/>
              <a:gd name="connsiteY112" fmla="*/ 461464 h 2116463"/>
              <a:gd name="connsiteX113" fmla="*/ 596792 w 12192002"/>
              <a:gd name="connsiteY113" fmla="*/ 458812 h 2116463"/>
              <a:gd name="connsiteX114" fmla="*/ 708875 w 12192002"/>
              <a:gd name="connsiteY114" fmla="*/ 415954 h 2116463"/>
              <a:gd name="connsiteX115" fmla="*/ 719742 w 12192002"/>
              <a:gd name="connsiteY115" fmla="*/ 410277 h 2116463"/>
              <a:gd name="connsiteX116" fmla="*/ 720047 w 12192002"/>
              <a:gd name="connsiteY116" fmla="*/ 409015 h 2116463"/>
              <a:gd name="connsiteX117" fmla="*/ 763053 w 12192002"/>
              <a:gd name="connsiteY117" fmla="*/ 408244 h 2116463"/>
              <a:gd name="connsiteX118" fmla="*/ 767901 w 12192002"/>
              <a:gd name="connsiteY118" fmla="*/ 406023 h 2116463"/>
              <a:gd name="connsiteX119" fmla="*/ 797041 w 12192002"/>
              <a:gd name="connsiteY119" fmla="*/ 408230 h 2116463"/>
              <a:gd name="connsiteX120" fmla="*/ 811506 w 12192002"/>
              <a:gd name="connsiteY120" fmla="*/ 407925 h 2116463"/>
              <a:gd name="connsiteX121" fmla="*/ 816809 w 12192002"/>
              <a:gd name="connsiteY121" fmla="*/ 410819 h 2116463"/>
              <a:gd name="connsiteX122" fmla="*/ 837540 w 12192002"/>
              <a:gd name="connsiteY122" fmla="*/ 408855 h 2116463"/>
              <a:gd name="connsiteX123" fmla="*/ 858269 w 12192002"/>
              <a:gd name="connsiteY123" fmla="*/ 410068 h 2116463"/>
              <a:gd name="connsiteX124" fmla="*/ 948732 w 12192002"/>
              <a:gd name="connsiteY124" fmla="*/ 398230 h 2116463"/>
              <a:gd name="connsiteX125" fmla="*/ 1149979 w 12192002"/>
              <a:gd name="connsiteY125" fmla="*/ 400635 h 2116463"/>
              <a:gd name="connsiteX126" fmla="*/ 1496110 w 12192002"/>
              <a:gd name="connsiteY126" fmla="*/ 351200 h 2116463"/>
              <a:gd name="connsiteX127" fmla="*/ 1608669 w 12192002"/>
              <a:gd name="connsiteY127" fmla="*/ 325610 h 2116463"/>
              <a:gd name="connsiteX128" fmla="*/ 1675071 w 12192002"/>
              <a:gd name="connsiteY128" fmla="*/ 318713 h 2116463"/>
              <a:gd name="connsiteX129" fmla="*/ 1738204 w 12192002"/>
              <a:gd name="connsiteY129" fmla="*/ 302364 h 2116463"/>
              <a:gd name="connsiteX130" fmla="*/ 1786655 w 12192002"/>
              <a:gd name="connsiteY130" fmla="*/ 297313 h 2116463"/>
              <a:gd name="connsiteX131" fmla="*/ 1873080 w 12192002"/>
              <a:gd name="connsiteY131" fmla="*/ 324935 h 2116463"/>
              <a:gd name="connsiteX132" fmla="*/ 1921650 w 12192002"/>
              <a:gd name="connsiteY132" fmla="*/ 326530 h 2116463"/>
              <a:gd name="connsiteX133" fmla="*/ 1928172 w 12192002"/>
              <a:gd name="connsiteY133" fmla="*/ 321699 h 2116463"/>
              <a:gd name="connsiteX134" fmla="*/ 1997356 w 12192002"/>
              <a:gd name="connsiteY134" fmla="*/ 343644 h 2116463"/>
              <a:gd name="connsiteX135" fmla="*/ 2094665 w 12192002"/>
              <a:gd name="connsiteY135" fmla="*/ 335624 h 2116463"/>
              <a:gd name="connsiteX136" fmla="*/ 2208578 w 12192002"/>
              <a:gd name="connsiteY136" fmla="*/ 318913 h 2116463"/>
              <a:gd name="connsiteX137" fmla="*/ 2315112 w 12192002"/>
              <a:gd name="connsiteY137" fmla="*/ 313680 h 2116463"/>
              <a:gd name="connsiteX138" fmla="*/ 2443255 w 12192002"/>
              <a:gd name="connsiteY138" fmla="*/ 322147 h 2116463"/>
              <a:gd name="connsiteX139" fmla="*/ 2568028 w 12192002"/>
              <a:gd name="connsiteY139" fmla="*/ 336048 h 2116463"/>
              <a:gd name="connsiteX140" fmla="*/ 2646527 w 12192002"/>
              <a:gd name="connsiteY140" fmla="*/ 309807 h 2116463"/>
              <a:gd name="connsiteX141" fmla="*/ 2781569 w 12192002"/>
              <a:gd name="connsiteY141" fmla="*/ 320343 h 2116463"/>
              <a:gd name="connsiteX142" fmla="*/ 3030291 w 12192002"/>
              <a:gd name="connsiteY142" fmla="*/ 342164 h 2116463"/>
              <a:gd name="connsiteX143" fmla="*/ 3142556 w 12192002"/>
              <a:gd name="connsiteY143" fmla="*/ 344807 h 2116463"/>
              <a:gd name="connsiteX144" fmla="*/ 3262356 w 12192002"/>
              <a:gd name="connsiteY144" fmla="*/ 352582 h 2116463"/>
              <a:gd name="connsiteX145" fmla="*/ 3341698 w 12192002"/>
              <a:gd name="connsiteY145" fmla="*/ 358459 h 2116463"/>
              <a:gd name="connsiteX146" fmla="*/ 3344026 w 12192002"/>
              <a:gd name="connsiteY146" fmla="*/ 357484 h 2116463"/>
              <a:gd name="connsiteX147" fmla="*/ 3363888 w 12192002"/>
              <a:gd name="connsiteY147" fmla="*/ 359166 h 2116463"/>
              <a:gd name="connsiteX148" fmla="*/ 3400728 w 12192002"/>
              <a:gd name="connsiteY148" fmla="*/ 376118 h 2116463"/>
              <a:gd name="connsiteX149" fmla="*/ 3473223 w 12192002"/>
              <a:gd name="connsiteY149" fmla="*/ 364070 h 2116463"/>
              <a:gd name="connsiteX150" fmla="*/ 3536135 w 12192002"/>
              <a:gd name="connsiteY150" fmla="*/ 360409 h 2116463"/>
              <a:gd name="connsiteX151" fmla="*/ 3585978 w 12192002"/>
              <a:gd name="connsiteY151" fmla="*/ 350710 h 2116463"/>
              <a:gd name="connsiteX152" fmla="*/ 3594501 w 12192002"/>
              <a:gd name="connsiteY152" fmla="*/ 351400 h 2116463"/>
              <a:gd name="connsiteX153" fmla="*/ 3594736 w 12192002"/>
              <a:gd name="connsiteY153" fmla="*/ 351131 h 2116463"/>
              <a:gd name="connsiteX154" fmla="*/ 3603855 w 12192002"/>
              <a:gd name="connsiteY154" fmla="*/ 351295 h 2116463"/>
              <a:gd name="connsiteX155" fmla="*/ 3610035 w 12192002"/>
              <a:gd name="connsiteY155" fmla="*/ 352657 h 2116463"/>
              <a:gd name="connsiteX156" fmla="*/ 3682513 w 12192002"/>
              <a:gd name="connsiteY156" fmla="*/ 320386 h 2116463"/>
              <a:gd name="connsiteX157" fmla="*/ 3789760 w 12192002"/>
              <a:gd name="connsiteY157" fmla="*/ 296463 h 2116463"/>
              <a:gd name="connsiteX158" fmla="*/ 3897275 w 12192002"/>
              <a:gd name="connsiteY158" fmla="*/ 276225 h 2116463"/>
              <a:gd name="connsiteX159" fmla="*/ 3936846 w 12192002"/>
              <a:gd name="connsiteY159" fmla="*/ 270570 h 2116463"/>
              <a:gd name="connsiteX160" fmla="*/ 4004538 w 12192002"/>
              <a:gd name="connsiteY160" fmla="*/ 253113 h 2116463"/>
              <a:gd name="connsiteX161" fmla="*/ 4033778 w 12192002"/>
              <a:gd name="connsiteY161" fmla="*/ 240545 h 2116463"/>
              <a:gd name="connsiteX162" fmla="*/ 4035363 w 12192002"/>
              <a:gd name="connsiteY162" fmla="*/ 240780 h 2116463"/>
              <a:gd name="connsiteX163" fmla="*/ 4036996 w 12192002"/>
              <a:gd name="connsiteY163" fmla="*/ 237113 h 2116463"/>
              <a:gd name="connsiteX164" fmla="*/ 4042364 w 12192002"/>
              <a:gd name="connsiteY164" fmla="*/ 234679 h 2116463"/>
              <a:gd name="connsiteX165" fmla="*/ 4058954 w 12192002"/>
              <a:gd name="connsiteY165" fmla="*/ 233058 h 2116463"/>
              <a:gd name="connsiteX166" fmla="*/ 4065510 w 12192002"/>
              <a:gd name="connsiteY166" fmla="*/ 233276 h 2116463"/>
              <a:gd name="connsiteX167" fmla="*/ 4074427 w 12192002"/>
              <a:gd name="connsiteY167" fmla="*/ 231832 h 2116463"/>
              <a:gd name="connsiteX168" fmla="*/ 4074546 w 12192002"/>
              <a:gd name="connsiteY168" fmla="*/ 231533 h 2116463"/>
              <a:gd name="connsiteX169" fmla="*/ 4083097 w 12192002"/>
              <a:gd name="connsiteY169" fmla="*/ 230698 h 2116463"/>
              <a:gd name="connsiteX170" fmla="*/ 4142745 w 12192002"/>
              <a:gd name="connsiteY170" fmla="*/ 204165 h 2116463"/>
              <a:gd name="connsiteX171" fmla="*/ 4191248 w 12192002"/>
              <a:gd name="connsiteY171" fmla="*/ 188300 h 2116463"/>
              <a:gd name="connsiteX172" fmla="*/ 4201744 w 12192002"/>
              <a:gd name="connsiteY172" fmla="*/ 182666 h 2116463"/>
              <a:gd name="connsiteX173" fmla="*/ 4202048 w 12192002"/>
              <a:gd name="connsiteY173" fmla="*/ 181407 h 2116463"/>
              <a:gd name="connsiteX174" fmla="*/ 4248116 w 12192002"/>
              <a:gd name="connsiteY174" fmla="*/ 178612 h 2116463"/>
              <a:gd name="connsiteX175" fmla="*/ 4276141 w 12192002"/>
              <a:gd name="connsiteY175" fmla="*/ 180936 h 2116463"/>
              <a:gd name="connsiteX176" fmla="*/ 4290062 w 12192002"/>
              <a:gd name="connsiteY176" fmla="*/ 180690 h 2116463"/>
              <a:gd name="connsiteX177" fmla="*/ 4295143 w 12192002"/>
              <a:gd name="connsiteY177" fmla="*/ 183607 h 2116463"/>
              <a:gd name="connsiteX178" fmla="*/ 4315108 w 12192002"/>
              <a:gd name="connsiteY178" fmla="*/ 181728 h 2116463"/>
              <a:gd name="connsiteX179" fmla="*/ 4316965 w 12192002"/>
              <a:gd name="connsiteY179" fmla="*/ 180387 h 2116463"/>
              <a:gd name="connsiteX180" fmla="*/ 4376488 w 12192002"/>
              <a:gd name="connsiteY180" fmla="*/ 162330 h 2116463"/>
              <a:gd name="connsiteX181" fmla="*/ 4442156 w 12192002"/>
              <a:gd name="connsiteY181" fmla="*/ 160984 h 2116463"/>
              <a:gd name="connsiteX182" fmla="*/ 4524889 w 12192002"/>
              <a:gd name="connsiteY182" fmla="*/ 170071 h 2116463"/>
              <a:gd name="connsiteX183" fmla="*/ 4715526 w 12192002"/>
              <a:gd name="connsiteY183" fmla="*/ 165103 h 2116463"/>
              <a:gd name="connsiteX184" fmla="*/ 4762447 w 12192002"/>
              <a:gd name="connsiteY184" fmla="*/ 156615 h 2116463"/>
              <a:gd name="connsiteX185" fmla="*/ 4840439 w 12192002"/>
              <a:gd name="connsiteY185" fmla="*/ 128847 h 2116463"/>
              <a:gd name="connsiteX186" fmla="*/ 5011513 w 12192002"/>
              <a:gd name="connsiteY186" fmla="*/ 104830 h 2116463"/>
              <a:gd name="connsiteX187" fmla="*/ 5065790 w 12192002"/>
              <a:gd name="connsiteY187" fmla="*/ 88449 h 2116463"/>
              <a:gd name="connsiteX188" fmla="*/ 5121659 w 12192002"/>
              <a:gd name="connsiteY188" fmla="*/ 95020 h 2116463"/>
              <a:gd name="connsiteX189" fmla="*/ 5139595 w 12192002"/>
              <a:gd name="connsiteY189" fmla="*/ 84167 h 2116463"/>
              <a:gd name="connsiteX190" fmla="*/ 5142598 w 12192002"/>
              <a:gd name="connsiteY190" fmla="*/ 82066 h 2116463"/>
              <a:gd name="connsiteX191" fmla="*/ 5156554 w 12192002"/>
              <a:gd name="connsiteY191" fmla="*/ 78666 h 2116463"/>
              <a:gd name="connsiteX192" fmla="*/ 5174660 w 12192002"/>
              <a:gd name="connsiteY192" fmla="*/ 71443 h 2116463"/>
              <a:gd name="connsiteX193" fmla="*/ 5222961 w 12192002"/>
              <a:gd name="connsiteY193" fmla="*/ 68453 h 2116463"/>
              <a:gd name="connsiteX194" fmla="*/ 5261763 w 12192002"/>
              <a:gd name="connsiteY194" fmla="*/ 57329 h 2116463"/>
              <a:gd name="connsiteX195" fmla="*/ 5381667 w 12192002"/>
              <a:gd name="connsiteY195" fmla="*/ 36912 h 2116463"/>
              <a:gd name="connsiteX196" fmla="*/ 5432760 w 12192002"/>
              <a:gd name="connsiteY196" fmla="*/ 19210 h 2116463"/>
              <a:gd name="connsiteX197" fmla="*/ 5470905 w 12192002"/>
              <a:gd name="connsiteY197" fmla="*/ 7957 h 2116463"/>
              <a:gd name="connsiteX198" fmla="*/ 5608808 w 12192002"/>
              <a:gd name="connsiteY198" fmla="*/ 13675 h 2116463"/>
              <a:gd name="connsiteX0" fmla="*/ 5608808 w 12192002"/>
              <a:gd name="connsiteY0" fmla="*/ 13675 h 2116463"/>
              <a:gd name="connsiteX1" fmla="*/ 5754380 w 12192002"/>
              <a:gd name="connsiteY1" fmla="*/ 9764 h 2116463"/>
              <a:gd name="connsiteX2" fmla="*/ 5957375 w 12192002"/>
              <a:gd name="connsiteY2" fmla="*/ 10652 h 2116463"/>
              <a:gd name="connsiteX3" fmla="*/ 6010090 w 12192002"/>
              <a:gd name="connsiteY3" fmla="*/ 14296 h 2116463"/>
              <a:gd name="connsiteX4" fmla="*/ 6041282 w 12192002"/>
              <a:gd name="connsiteY4" fmla="*/ 9203 h 2116463"/>
              <a:gd name="connsiteX5" fmla="*/ 6048637 w 12192002"/>
              <a:gd name="connsiteY5" fmla="*/ 854 h 2116463"/>
              <a:gd name="connsiteX6" fmla="*/ 6068529 w 12192002"/>
              <a:gd name="connsiteY6" fmla="*/ 1537 h 2116463"/>
              <a:gd name="connsiteX7" fmla="*/ 6073847 w 12192002"/>
              <a:gd name="connsiteY7" fmla="*/ 0 h 2116463"/>
              <a:gd name="connsiteX8" fmla="*/ 6168673 w 12192002"/>
              <a:gd name="connsiteY8" fmla="*/ 20462 h 2116463"/>
              <a:gd name="connsiteX9" fmla="*/ 6317559 w 12192002"/>
              <a:gd name="connsiteY9" fmla="*/ 37352 h 2116463"/>
              <a:gd name="connsiteX10" fmla="*/ 6549454 w 12192002"/>
              <a:gd name="connsiteY10" fmla="*/ 69349 h 2116463"/>
              <a:gd name="connsiteX11" fmla="*/ 6708221 w 12192002"/>
              <a:gd name="connsiteY11" fmla="*/ 98125 h 2116463"/>
              <a:gd name="connsiteX12" fmla="*/ 6904145 w 12192002"/>
              <a:gd name="connsiteY12" fmla="*/ 126080 h 2116463"/>
              <a:gd name="connsiteX13" fmla="*/ 7018495 w 12192002"/>
              <a:gd name="connsiteY13" fmla="*/ 155586 h 2116463"/>
              <a:gd name="connsiteX14" fmla="*/ 7096987 w 12192002"/>
              <a:gd name="connsiteY14" fmla="*/ 155212 h 2116463"/>
              <a:gd name="connsiteX15" fmla="*/ 7170807 w 12192002"/>
              <a:gd name="connsiteY15" fmla="*/ 167440 h 2116463"/>
              <a:gd name="connsiteX16" fmla="*/ 7197003 w 12192002"/>
              <a:gd name="connsiteY16" fmla="*/ 172088 h 2116463"/>
              <a:gd name="connsiteX17" fmla="*/ 7201101 w 12192002"/>
              <a:gd name="connsiteY17" fmla="*/ 177446 h 2116463"/>
              <a:gd name="connsiteX18" fmla="*/ 7218559 w 12192002"/>
              <a:gd name="connsiteY18" fmla="*/ 181996 h 2116463"/>
              <a:gd name="connsiteX19" fmla="*/ 7310852 w 12192002"/>
              <a:gd name="connsiteY19" fmla="*/ 207245 h 2116463"/>
              <a:gd name="connsiteX20" fmla="*/ 7312179 w 12192002"/>
              <a:gd name="connsiteY20" fmla="*/ 205803 h 2116463"/>
              <a:gd name="connsiteX21" fmla="*/ 7405390 w 12192002"/>
              <a:gd name="connsiteY21" fmla="*/ 196208 h 2116463"/>
              <a:gd name="connsiteX22" fmla="*/ 7495794 w 12192002"/>
              <a:gd name="connsiteY22" fmla="*/ 188103 h 2116463"/>
              <a:gd name="connsiteX23" fmla="*/ 7507039 w 12192002"/>
              <a:gd name="connsiteY23" fmla="*/ 190055 h 2116463"/>
              <a:gd name="connsiteX24" fmla="*/ 7507411 w 12192002"/>
              <a:gd name="connsiteY24" fmla="*/ 189728 h 2116463"/>
              <a:gd name="connsiteX25" fmla="*/ 7519570 w 12192002"/>
              <a:gd name="connsiteY25" fmla="*/ 191063 h 2116463"/>
              <a:gd name="connsiteX26" fmla="*/ 7527542 w 12192002"/>
              <a:gd name="connsiteY26" fmla="*/ 193616 h 2116463"/>
              <a:gd name="connsiteX27" fmla="*/ 7614346 w 12192002"/>
              <a:gd name="connsiteY27" fmla="*/ 199444 h 2116463"/>
              <a:gd name="connsiteX28" fmla="*/ 7718744 w 12192002"/>
              <a:gd name="connsiteY28" fmla="*/ 195973 h 2116463"/>
              <a:gd name="connsiteX29" fmla="*/ 7905407 w 12192002"/>
              <a:gd name="connsiteY29" fmla="*/ 221688 h 2116463"/>
              <a:gd name="connsiteX30" fmla="*/ 8090271 w 12192002"/>
              <a:gd name="connsiteY30" fmla="*/ 263661 h 2116463"/>
              <a:gd name="connsiteX31" fmla="*/ 8245834 w 12192002"/>
              <a:gd name="connsiteY31" fmla="*/ 309822 h 2116463"/>
              <a:gd name="connsiteX32" fmla="*/ 8252033 w 12192002"/>
              <a:gd name="connsiteY32" fmla="*/ 322814 h 2116463"/>
              <a:gd name="connsiteX33" fmla="*/ 8263376 w 12192002"/>
              <a:gd name="connsiteY33" fmla="*/ 332657 h 2116463"/>
              <a:gd name="connsiteX34" fmla="*/ 8266075 w 12192002"/>
              <a:gd name="connsiteY34" fmla="*/ 332427 h 2116463"/>
              <a:gd name="connsiteX35" fmla="*/ 8283149 w 12192002"/>
              <a:gd name="connsiteY35" fmla="*/ 339602 h 2116463"/>
              <a:gd name="connsiteX36" fmla="*/ 8284276 w 12192002"/>
              <a:gd name="connsiteY36" fmla="*/ 344045 h 2116463"/>
              <a:gd name="connsiteX37" fmla="*/ 8295173 w 12192002"/>
              <a:gd name="connsiteY37" fmla="*/ 349868 h 2116463"/>
              <a:gd name="connsiteX38" fmla="*/ 8314432 w 12192002"/>
              <a:gd name="connsiteY38" fmla="*/ 363763 h 2116463"/>
              <a:gd name="connsiteX39" fmla="*/ 8320104 w 12192002"/>
              <a:gd name="connsiteY39" fmla="*/ 364089 h 2116463"/>
              <a:gd name="connsiteX40" fmla="*/ 8352372 w 12192002"/>
              <a:gd name="connsiteY40" fmla="*/ 381507 h 2116463"/>
              <a:gd name="connsiteX41" fmla="*/ 8353799 w 12192002"/>
              <a:gd name="connsiteY41" fmla="*/ 380667 h 2116463"/>
              <a:gd name="connsiteX42" fmla="*/ 8367182 w 12192002"/>
              <a:gd name="connsiteY42" fmla="*/ 380861 h 2116463"/>
              <a:gd name="connsiteX43" fmla="*/ 8490249 w 12192002"/>
              <a:gd name="connsiteY43" fmla="*/ 394903 h 2116463"/>
              <a:gd name="connsiteX44" fmla="*/ 8497594 w 12192002"/>
              <a:gd name="connsiteY44" fmla="*/ 397953 h 2116463"/>
              <a:gd name="connsiteX45" fmla="*/ 8497968 w 12192002"/>
              <a:gd name="connsiteY45" fmla="*/ 397774 h 2116463"/>
              <a:gd name="connsiteX46" fmla="*/ 8506167 w 12192002"/>
              <a:gd name="connsiteY46" fmla="*/ 400512 h 2116463"/>
              <a:gd name="connsiteX47" fmla="*/ 8510983 w 12192002"/>
              <a:gd name="connsiteY47" fmla="*/ 403513 h 2116463"/>
              <a:gd name="connsiteX48" fmla="*/ 8525230 w 12192002"/>
              <a:gd name="connsiteY48" fmla="*/ 409428 h 2116463"/>
              <a:gd name="connsiteX49" fmla="*/ 8596071 w 12192002"/>
              <a:gd name="connsiteY49" fmla="*/ 394586 h 2116463"/>
              <a:gd name="connsiteX50" fmla="*/ 8707847 w 12192002"/>
              <a:gd name="connsiteY50" fmla="*/ 403158 h 2116463"/>
              <a:gd name="connsiteX51" fmla="*/ 8752444 w 12192002"/>
              <a:gd name="connsiteY51" fmla="*/ 405259 h 2116463"/>
              <a:gd name="connsiteX52" fmla="*/ 8928988 w 12192002"/>
              <a:gd name="connsiteY52" fmla="*/ 424491 h 2116463"/>
              <a:gd name="connsiteX53" fmla="*/ 8963048 w 12192002"/>
              <a:gd name="connsiteY53" fmla="*/ 421303 h 2116463"/>
              <a:gd name="connsiteX54" fmla="*/ 8968011 w 12192002"/>
              <a:gd name="connsiteY54" fmla="*/ 419078 h 2116463"/>
              <a:gd name="connsiteX55" fmla="*/ 8974337 w 12192002"/>
              <a:gd name="connsiteY55" fmla="*/ 418378 h 2116463"/>
              <a:gd name="connsiteX56" fmla="*/ 8990394 w 12192002"/>
              <a:gd name="connsiteY56" fmla="*/ 421604 h 2116463"/>
              <a:gd name="connsiteX57" fmla="*/ 8996232 w 12192002"/>
              <a:gd name="connsiteY57" fmla="*/ 423665 h 2116463"/>
              <a:gd name="connsiteX58" fmla="*/ 9005201 w 12192002"/>
              <a:gd name="connsiteY58" fmla="*/ 424876 h 2116463"/>
              <a:gd name="connsiteX59" fmla="*/ 9005486 w 12192002"/>
              <a:gd name="connsiteY59" fmla="*/ 424636 h 2116463"/>
              <a:gd name="connsiteX60" fmla="*/ 9053453 w 12192002"/>
              <a:gd name="connsiteY60" fmla="*/ 427921 h 2116463"/>
              <a:gd name="connsiteX61" fmla="*/ 9113812 w 12192002"/>
              <a:gd name="connsiteY61" fmla="*/ 419607 h 2116463"/>
              <a:gd name="connsiteX62" fmla="*/ 9137318 w 12192002"/>
              <a:gd name="connsiteY62" fmla="*/ 418241 h 2116463"/>
              <a:gd name="connsiteX63" fmla="*/ 9150210 w 12192002"/>
              <a:gd name="connsiteY63" fmla="*/ 416072 h 2116463"/>
              <a:gd name="connsiteX64" fmla="*/ 9151232 w 12192002"/>
              <a:gd name="connsiteY64" fmla="*/ 415007 h 2116463"/>
              <a:gd name="connsiteX65" fmla="*/ 9189246 w 12192002"/>
              <a:gd name="connsiteY65" fmla="*/ 426209 h 2116463"/>
              <a:gd name="connsiteX66" fmla="*/ 9194810 w 12192002"/>
              <a:gd name="connsiteY66" fmla="*/ 435448 h 2116463"/>
              <a:gd name="connsiteX67" fmla="*/ 9231370 w 12192002"/>
              <a:gd name="connsiteY67" fmla="*/ 445527 h 2116463"/>
              <a:gd name="connsiteX68" fmla="*/ 9343052 w 12192002"/>
              <a:gd name="connsiteY68" fmla="*/ 497432 h 2116463"/>
              <a:gd name="connsiteX69" fmla="*/ 9584507 w 12192002"/>
              <a:gd name="connsiteY69" fmla="*/ 543134 h 2116463"/>
              <a:gd name="connsiteX70" fmla="*/ 9728309 w 12192002"/>
              <a:gd name="connsiteY70" fmla="*/ 554554 h 2116463"/>
              <a:gd name="connsiteX71" fmla="*/ 9847792 w 12192002"/>
              <a:gd name="connsiteY71" fmla="*/ 574761 h 2116463"/>
              <a:gd name="connsiteX72" fmla="*/ 9960019 w 12192002"/>
              <a:gd name="connsiteY72" fmla="*/ 581529 h 2116463"/>
              <a:gd name="connsiteX73" fmla="*/ 10039240 w 12192002"/>
              <a:gd name="connsiteY73" fmla="*/ 597044 h 2116463"/>
              <a:gd name="connsiteX74" fmla="*/ 10082169 w 12192002"/>
              <a:gd name="connsiteY74" fmla="*/ 595380 h 2116463"/>
              <a:gd name="connsiteX75" fmla="*/ 10126500 w 12192002"/>
              <a:gd name="connsiteY75" fmla="*/ 597475 h 2116463"/>
              <a:gd name="connsiteX76" fmla="*/ 10261101 w 12192002"/>
              <a:gd name="connsiteY76" fmla="*/ 608990 h 2116463"/>
              <a:gd name="connsiteX77" fmla="*/ 10336855 w 12192002"/>
              <a:gd name="connsiteY77" fmla="*/ 618741 h 2116463"/>
              <a:gd name="connsiteX78" fmla="*/ 10383868 w 12192002"/>
              <a:gd name="connsiteY78" fmla="*/ 619352 h 2116463"/>
              <a:gd name="connsiteX79" fmla="*/ 10445984 w 12192002"/>
              <a:gd name="connsiteY79" fmla="*/ 623199 h 2116463"/>
              <a:gd name="connsiteX80" fmla="*/ 10519280 w 12192002"/>
              <a:gd name="connsiteY80" fmla="*/ 625257 h 2116463"/>
              <a:gd name="connsiteX81" fmla="*/ 10644619 w 12192002"/>
              <a:gd name="connsiteY81" fmla="*/ 645503 h 2116463"/>
              <a:gd name="connsiteX82" fmla="*/ 10857724 w 12192002"/>
              <a:gd name="connsiteY82" fmla="*/ 706621 h 2116463"/>
              <a:gd name="connsiteX83" fmla="*/ 10951063 w 12192002"/>
              <a:gd name="connsiteY83" fmla="*/ 719704 h 2116463"/>
              <a:gd name="connsiteX84" fmla="*/ 11030956 w 12192002"/>
              <a:gd name="connsiteY84" fmla="*/ 714948 h 2116463"/>
              <a:gd name="connsiteX85" fmla="*/ 11085938 w 12192002"/>
              <a:gd name="connsiteY85" fmla="*/ 717829 h 2116463"/>
              <a:gd name="connsiteX86" fmla="*/ 11143411 w 12192002"/>
              <a:gd name="connsiteY86" fmla="*/ 727078 h 2116463"/>
              <a:gd name="connsiteX87" fmla="*/ 11195087 w 12192002"/>
              <a:gd name="connsiteY87" fmla="*/ 726431 h 2116463"/>
              <a:gd name="connsiteX88" fmla="*/ 11273972 w 12192002"/>
              <a:gd name="connsiteY88" fmla="*/ 747450 h 2116463"/>
              <a:gd name="connsiteX89" fmla="*/ 11369715 w 12192002"/>
              <a:gd name="connsiteY89" fmla="*/ 807118 h 2116463"/>
              <a:gd name="connsiteX90" fmla="*/ 11462695 w 12192002"/>
              <a:gd name="connsiteY90" fmla="*/ 868591 h 2116463"/>
              <a:gd name="connsiteX91" fmla="*/ 11516473 w 12192002"/>
              <a:gd name="connsiteY91" fmla="*/ 922143 h 2116463"/>
              <a:gd name="connsiteX92" fmla="*/ 11630749 w 12192002"/>
              <a:gd name="connsiteY92" fmla="*/ 984032 h 2116463"/>
              <a:gd name="connsiteX93" fmla="*/ 11712382 w 12192002"/>
              <a:gd name="connsiteY93" fmla="*/ 1041801 h 2116463"/>
              <a:gd name="connsiteX94" fmla="*/ 11876461 w 12192002"/>
              <a:gd name="connsiteY94" fmla="*/ 1073121 h 2116463"/>
              <a:gd name="connsiteX95" fmla="*/ 11931502 w 12192002"/>
              <a:gd name="connsiteY95" fmla="*/ 1085501 h 2116463"/>
              <a:gd name="connsiteX96" fmla="*/ 12052936 w 12192002"/>
              <a:gd name="connsiteY96" fmla="*/ 1070019 h 2116463"/>
              <a:gd name="connsiteX97" fmla="*/ 12140863 w 12192002"/>
              <a:gd name="connsiteY97" fmla="*/ 1028973 h 2116463"/>
              <a:gd name="connsiteX98" fmla="*/ 12192002 w 12192002"/>
              <a:gd name="connsiteY98" fmla="*/ 1009775 h 2116463"/>
              <a:gd name="connsiteX99" fmla="*/ 12192002 w 12192002"/>
              <a:gd name="connsiteY99" fmla="*/ 1949486 h 2116463"/>
              <a:gd name="connsiteX100" fmla="*/ 12192000 w 12192002"/>
              <a:gd name="connsiteY100" fmla="*/ 1949486 h 2116463"/>
              <a:gd name="connsiteX101" fmla="*/ 12192000 w 12192002"/>
              <a:gd name="connsiteY101" fmla="*/ 2116463 h 2116463"/>
              <a:gd name="connsiteX102" fmla="*/ 0 w 12192002"/>
              <a:gd name="connsiteY102" fmla="*/ 2116463 h 2116463"/>
              <a:gd name="connsiteX103" fmla="*/ 0 w 12192002"/>
              <a:gd name="connsiteY103" fmla="*/ 1342264 h 2116463"/>
              <a:gd name="connsiteX104" fmla="*/ 2 w 12192002"/>
              <a:gd name="connsiteY104" fmla="*/ 1342264 h 2116463"/>
              <a:gd name="connsiteX105" fmla="*/ 2 w 12192002"/>
              <a:gd name="connsiteY105" fmla="*/ 585954 h 2116463"/>
              <a:gd name="connsiteX106" fmla="*/ 15526 w 12192002"/>
              <a:gd name="connsiteY106" fmla="*/ 580485 h 2116463"/>
              <a:gd name="connsiteX107" fmla="*/ 118381 w 12192002"/>
              <a:gd name="connsiteY107" fmla="*/ 577629 h 2116463"/>
              <a:gd name="connsiteX108" fmla="*/ 292435 w 12192002"/>
              <a:gd name="connsiteY108" fmla="*/ 525824 h 2116463"/>
              <a:gd name="connsiteX109" fmla="*/ 404015 w 12192002"/>
              <a:gd name="connsiteY109" fmla="*/ 505128 h 2116463"/>
              <a:gd name="connsiteX110" fmla="*/ 445099 w 12192002"/>
              <a:gd name="connsiteY110" fmla="*/ 499305 h 2116463"/>
              <a:gd name="connsiteX111" fmla="*/ 571717 w 12192002"/>
              <a:gd name="connsiteY111" fmla="*/ 461275 h 2116463"/>
              <a:gd name="connsiteX112" fmla="*/ 578535 w 12192002"/>
              <a:gd name="connsiteY112" fmla="*/ 461464 h 2116463"/>
              <a:gd name="connsiteX113" fmla="*/ 596792 w 12192002"/>
              <a:gd name="connsiteY113" fmla="*/ 458812 h 2116463"/>
              <a:gd name="connsiteX114" fmla="*/ 708875 w 12192002"/>
              <a:gd name="connsiteY114" fmla="*/ 415954 h 2116463"/>
              <a:gd name="connsiteX115" fmla="*/ 719742 w 12192002"/>
              <a:gd name="connsiteY115" fmla="*/ 410277 h 2116463"/>
              <a:gd name="connsiteX116" fmla="*/ 720047 w 12192002"/>
              <a:gd name="connsiteY116" fmla="*/ 409015 h 2116463"/>
              <a:gd name="connsiteX117" fmla="*/ 763053 w 12192002"/>
              <a:gd name="connsiteY117" fmla="*/ 408244 h 2116463"/>
              <a:gd name="connsiteX118" fmla="*/ 767901 w 12192002"/>
              <a:gd name="connsiteY118" fmla="*/ 406023 h 2116463"/>
              <a:gd name="connsiteX119" fmla="*/ 797041 w 12192002"/>
              <a:gd name="connsiteY119" fmla="*/ 408230 h 2116463"/>
              <a:gd name="connsiteX120" fmla="*/ 811506 w 12192002"/>
              <a:gd name="connsiteY120" fmla="*/ 407925 h 2116463"/>
              <a:gd name="connsiteX121" fmla="*/ 816809 w 12192002"/>
              <a:gd name="connsiteY121" fmla="*/ 410819 h 2116463"/>
              <a:gd name="connsiteX122" fmla="*/ 837540 w 12192002"/>
              <a:gd name="connsiteY122" fmla="*/ 408855 h 2116463"/>
              <a:gd name="connsiteX123" fmla="*/ 858269 w 12192002"/>
              <a:gd name="connsiteY123" fmla="*/ 410068 h 2116463"/>
              <a:gd name="connsiteX124" fmla="*/ 948732 w 12192002"/>
              <a:gd name="connsiteY124" fmla="*/ 398230 h 2116463"/>
              <a:gd name="connsiteX125" fmla="*/ 1149979 w 12192002"/>
              <a:gd name="connsiteY125" fmla="*/ 400635 h 2116463"/>
              <a:gd name="connsiteX126" fmla="*/ 1496110 w 12192002"/>
              <a:gd name="connsiteY126" fmla="*/ 351200 h 2116463"/>
              <a:gd name="connsiteX127" fmla="*/ 1608669 w 12192002"/>
              <a:gd name="connsiteY127" fmla="*/ 325610 h 2116463"/>
              <a:gd name="connsiteX128" fmla="*/ 1675071 w 12192002"/>
              <a:gd name="connsiteY128" fmla="*/ 318713 h 2116463"/>
              <a:gd name="connsiteX129" fmla="*/ 1738204 w 12192002"/>
              <a:gd name="connsiteY129" fmla="*/ 302364 h 2116463"/>
              <a:gd name="connsiteX130" fmla="*/ 1786655 w 12192002"/>
              <a:gd name="connsiteY130" fmla="*/ 297313 h 2116463"/>
              <a:gd name="connsiteX131" fmla="*/ 1873080 w 12192002"/>
              <a:gd name="connsiteY131" fmla="*/ 324935 h 2116463"/>
              <a:gd name="connsiteX132" fmla="*/ 1921650 w 12192002"/>
              <a:gd name="connsiteY132" fmla="*/ 326530 h 2116463"/>
              <a:gd name="connsiteX133" fmla="*/ 1928172 w 12192002"/>
              <a:gd name="connsiteY133" fmla="*/ 321699 h 2116463"/>
              <a:gd name="connsiteX134" fmla="*/ 1997356 w 12192002"/>
              <a:gd name="connsiteY134" fmla="*/ 343644 h 2116463"/>
              <a:gd name="connsiteX135" fmla="*/ 2094665 w 12192002"/>
              <a:gd name="connsiteY135" fmla="*/ 335624 h 2116463"/>
              <a:gd name="connsiteX136" fmla="*/ 2208578 w 12192002"/>
              <a:gd name="connsiteY136" fmla="*/ 318913 h 2116463"/>
              <a:gd name="connsiteX137" fmla="*/ 2315112 w 12192002"/>
              <a:gd name="connsiteY137" fmla="*/ 313680 h 2116463"/>
              <a:gd name="connsiteX138" fmla="*/ 2443255 w 12192002"/>
              <a:gd name="connsiteY138" fmla="*/ 322147 h 2116463"/>
              <a:gd name="connsiteX139" fmla="*/ 2568028 w 12192002"/>
              <a:gd name="connsiteY139" fmla="*/ 336048 h 2116463"/>
              <a:gd name="connsiteX140" fmla="*/ 2646527 w 12192002"/>
              <a:gd name="connsiteY140" fmla="*/ 309807 h 2116463"/>
              <a:gd name="connsiteX141" fmla="*/ 2781569 w 12192002"/>
              <a:gd name="connsiteY141" fmla="*/ 320343 h 2116463"/>
              <a:gd name="connsiteX142" fmla="*/ 3030291 w 12192002"/>
              <a:gd name="connsiteY142" fmla="*/ 342164 h 2116463"/>
              <a:gd name="connsiteX143" fmla="*/ 3142556 w 12192002"/>
              <a:gd name="connsiteY143" fmla="*/ 344807 h 2116463"/>
              <a:gd name="connsiteX144" fmla="*/ 3262356 w 12192002"/>
              <a:gd name="connsiteY144" fmla="*/ 352582 h 2116463"/>
              <a:gd name="connsiteX145" fmla="*/ 3341698 w 12192002"/>
              <a:gd name="connsiteY145" fmla="*/ 358459 h 2116463"/>
              <a:gd name="connsiteX146" fmla="*/ 3344026 w 12192002"/>
              <a:gd name="connsiteY146" fmla="*/ 357484 h 2116463"/>
              <a:gd name="connsiteX147" fmla="*/ 3363888 w 12192002"/>
              <a:gd name="connsiteY147" fmla="*/ 359166 h 2116463"/>
              <a:gd name="connsiteX148" fmla="*/ 3400728 w 12192002"/>
              <a:gd name="connsiteY148" fmla="*/ 376118 h 2116463"/>
              <a:gd name="connsiteX149" fmla="*/ 3473223 w 12192002"/>
              <a:gd name="connsiteY149" fmla="*/ 364070 h 2116463"/>
              <a:gd name="connsiteX150" fmla="*/ 3536135 w 12192002"/>
              <a:gd name="connsiteY150" fmla="*/ 360409 h 2116463"/>
              <a:gd name="connsiteX151" fmla="*/ 3585978 w 12192002"/>
              <a:gd name="connsiteY151" fmla="*/ 350710 h 2116463"/>
              <a:gd name="connsiteX152" fmla="*/ 3594501 w 12192002"/>
              <a:gd name="connsiteY152" fmla="*/ 351400 h 2116463"/>
              <a:gd name="connsiteX153" fmla="*/ 3594736 w 12192002"/>
              <a:gd name="connsiteY153" fmla="*/ 351131 h 2116463"/>
              <a:gd name="connsiteX154" fmla="*/ 3603855 w 12192002"/>
              <a:gd name="connsiteY154" fmla="*/ 351295 h 2116463"/>
              <a:gd name="connsiteX155" fmla="*/ 3610035 w 12192002"/>
              <a:gd name="connsiteY155" fmla="*/ 352657 h 2116463"/>
              <a:gd name="connsiteX156" fmla="*/ 3682513 w 12192002"/>
              <a:gd name="connsiteY156" fmla="*/ 320386 h 2116463"/>
              <a:gd name="connsiteX157" fmla="*/ 3789760 w 12192002"/>
              <a:gd name="connsiteY157" fmla="*/ 296463 h 2116463"/>
              <a:gd name="connsiteX158" fmla="*/ 3897275 w 12192002"/>
              <a:gd name="connsiteY158" fmla="*/ 276225 h 2116463"/>
              <a:gd name="connsiteX159" fmla="*/ 3936846 w 12192002"/>
              <a:gd name="connsiteY159" fmla="*/ 270570 h 2116463"/>
              <a:gd name="connsiteX160" fmla="*/ 4004538 w 12192002"/>
              <a:gd name="connsiteY160" fmla="*/ 253113 h 2116463"/>
              <a:gd name="connsiteX161" fmla="*/ 4033778 w 12192002"/>
              <a:gd name="connsiteY161" fmla="*/ 240545 h 2116463"/>
              <a:gd name="connsiteX162" fmla="*/ 4035363 w 12192002"/>
              <a:gd name="connsiteY162" fmla="*/ 240780 h 2116463"/>
              <a:gd name="connsiteX163" fmla="*/ 4036996 w 12192002"/>
              <a:gd name="connsiteY163" fmla="*/ 237113 h 2116463"/>
              <a:gd name="connsiteX164" fmla="*/ 4042364 w 12192002"/>
              <a:gd name="connsiteY164" fmla="*/ 234679 h 2116463"/>
              <a:gd name="connsiteX165" fmla="*/ 4058954 w 12192002"/>
              <a:gd name="connsiteY165" fmla="*/ 233058 h 2116463"/>
              <a:gd name="connsiteX166" fmla="*/ 4065510 w 12192002"/>
              <a:gd name="connsiteY166" fmla="*/ 233276 h 2116463"/>
              <a:gd name="connsiteX167" fmla="*/ 4074427 w 12192002"/>
              <a:gd name="connsiteY167" fmla="*/ 231832 h 2116463"/>
              <a:gd name="connsiteX168" fmla="*/ 4074546 w 12192002"/>
              <a:gd name="connsiteY168" fmla="*/ 231533 h 2116463"/>
              <a:gd name="connsiteX169" fmla="*/ 4083097 w 12192002"/>
              <a:gd name="connsiteY169" fmla="*/ 230698 h 2116463"/>
              <a:gd name="connsiteX170" fmla="*/ 4142745 w 12192002"/>
              <a:gd name="connsiteY170" fmla="*/ 204165 h 2116463"/>
              <a:gd name="connsiteX171" fmla="*/ 4191248 w 12192002"/>
              <a:gd name="connsiteY171" fmla="*/ 188300 h 2116463"/>
              <a:gd name="connsiteX172" fmla="*/ 4201744 w 12192002"/>
              <a:gd name="connsiteY172" fmla="*/ 182666 h 2116463"/>
              <a:gd name="connsiteX173" fmla="*/ 4202048 w 12192002"/>
              <a:gd name="connsiteY173" fmla="*/ 181407 h 2116463"/>
              <a:gd name="connsiteX174" fmla="*/ 4248116 w 12192002"/>
              <a:gd name="connsiteY174" fmla="*/ 178612 h 2116463"/>
              <a:gd name="connsiteX175" fmla="*/ 4276141 w 12192002"/>
              <a:gd name="connsiteY175" fmla="*/ 180936 h 2116463"/>
              <a:gd name="connsiteX176" fmla="*/ 4290062 w 12192002"/>
              <a:gd name="connsiteY176" fmla="*/ 180690 h 2116463"/>
              <a:gd name="connsiteX177" fmla="*/ 4295143 w 12192002"/>
              <a:gd name="connsiteY177" fmla="*/ 183607 h 2116463"/>
              <a:gd name="connsiteX178" fmla="*/ 4315108 w 12192002"/>
              <a:gd name="connsiteY178" fmla="*/ 181728 h 2116463"/>
              <a:gd name="connsiteX179" fmla="*/ 4316965 w 12192002"/>
              <a:gd name="connsiteY179" fmla="*/ 180387 h 2116463"/>
              <a:gd name="connsiteX180" fmla="*/ 4376488 w 12192002"/>
              <a:gd name="connsiteY180" fmla="*/ 162330 h 2116463"/>
              <a:gd name="connsiteX181" fmla="*/ 4442156 w 12192002"/>
              <a:gd name="connsiteY181" fmla="*/ 160984 h 2116463"/>
              <a:gd name="connsiteX182" fmla="*/ 4524889 w 12192002"/>
              <a:gd name="connsiteY182" fmla="*/ 170071 h 2116463"/>
              <a:gd name="connsiteX183" fmla="*/ 4715526 w 12192002"/>
              <a:gd name="connsiteY183" fmla="*/ 165103 h 2116463"/>
              <a:gd name="connsiteX184" fmla="*/ 4762447 w 12192002"/>
              <a:gd name="connsiteY184" fmla="*/ 156615 h 2116463"/>
              <a:gd name="connsiteX185" fmla="*/ 4840439 w 12192002"/>
              <a:gd name="connsiteY185" fmla="*/ 128847 h 2116463"/>
              <a:gd name="connsiteX186" fmla="*/ 5011513 w 12192002"/>
              <a:gd name="connsiteY186" fmla="*/ 104830 h 2116463"/>
              <a:gd name="connsiteX187" fmla="*/ 5065790 w 12192002"/>
              <a:gd name="connsiteY187" fmla="*/ 88449 h 2116463"/>
              <a:gd name="connsiteX188" fmla="*/ 5121659 w 12192002"/>
              <a:gd name="connsiteY188" fmla="*/ 95020 h 2116463"/>
              <a:gd name="connsiteX189" fmla="*/ 5139595 w 12192002"/>
              <a:gd name="connsiteY189" fmla="*/ 84167 h 2116463"/>
              <a:gd name="connsiteX190" fmla="*/ 5142598 w 12192002"/>
              <a:gd name="connsiteY190" fmla="*/ 82066 h 2116463"/>
              <a:gd name="connsiteX191" fmla="*/ 5156554 w 12192002"/>
              <a:gd name="connsiteY191" fmla="*/ 78666 h 2116463"/>
              <a:gd name="connsiteX192" fmla="*/ 5174660 w 12192002"/>
              <a:gd name="connsiteY192" fmla="*/ 71443 h 2116463"/>
              <a:gd name="connsiteX193" fmla="*/ 5222961 w 12192002"/>
              <a:gd name="connsiteY193" fmla="*/ 68453 h 2116463"/>
              <a:gd name="connsiteX194" fmla="*/ 5261763 w 12192002"/>
              <a:gd name="connsiteY194" fmla="*/ 57329 h 2116463"/>
              <a:gd name="connsiteX195" fmla="*/ 5381667 w 12192002"/>
              <a:gd name="connsiteY195" fmla="*/ 36912 h 2116463"/>
              <a:gd name="connsiteX196" fmla="*/ 5432760 w 12192002"/>
              <a:gd name="connsiteY196" fmla="*/ 19210 h 2116463"/>
              <a:gd name="connsiteX197" fmla="*/ 5470905 w 12192002"/>
              <a:gd name="connsiteY197" fmla="*/ 7957 h 2116463"/>
              <a:gd name="connsiteX198" fmla="*/ 5608808 w 12192002"/>
              <a:gd name="connsiteY198" fmla="*/ 13675 h 2116463"/>
              <a:gd name="connsiteX0" fmla="*/ 5608808 w 12192002"/>
              <a:gd name="connsiteY0" fmla="*/ 12821 h 2115609"/>
              <a:gd name="connsiteX1" fmla="*/ 5754380 w 12192002"/>
              <a:gd name="connsiteY1" fmla="*/ 8910 h 2115609"/>
              <a:gd name="connsiteX2" fmla="*/ 5957375 w 12192002"/>
              <a:gd name="connsiteY2" fmla="*/ 9798 h 2115609"/>
              <a:gd name="connsiteX3" fmla="*/ 6010090 w 12192002"/>
              <a:gd name="connsiteY3" fmla="*/ 13442 h 2115609"/>
              <a:gd name="connsiteX4" fmla="*/ 6041282 w 12192002"/>
              <a:gd name="connsiteY4" fmla="*/ 8349 h 2115609"/>
              <a:gd name="connsiteX5" fmla="*/ 6048637 w 12192002"/>
              <a:gd name="connsiteY5" fmla="*/ 0 h 2115609"/>
              <a:gd name="connsiteX6" fmla="*/ 6068529 w 12192002"/>
              <a:gd name="connsiteY6" fmla="*/ 683 h 2115609"/>
              <a:gd name="connsiteX7" fmla="*/ 6105613 w 12192002"/>
              <a:gd name="connsiteY7" fmla="*/ 28753 h 2115609"/>
              <a:gd name="connsiteX8" fmla="*/ 6168673 w 12192002"/>
              <a:gd name="connsiteY8" fmla="*/ 19608 h 2115609"/>
              <a:gd name="connsiteX9" fmla="*/ 6317559 w 12192002"/>
              <a:gd name="connsiteY9" fmla="*/ 36498 h 2115609"/>
              <a:gd name="connsiteX10" fmla="*/ 6549454 w 12192002"/>
              <a:gd name="connsiteY10" fmla="*/ 68495 h 2115609"/>
              <a:gd name="connsiteX11" fmla="*/ 6708221 w 12192002"/>
              <a:gd name="connsiteY11" fmla="*/ 97271 h 2115609"/>
              <a:gd name="connsiteX12" fmla="*/ 6904145 w 12192002"/>
              <a:gd name="connsiteY12" fmla="*/ 125226 h 2115609"/>
              <a:gd name="connsiteX13" fmla="*/ 7018495 w 12192002"/>
              <a:gd name="connsiteY13" fmla="*/ 154732 h 2115609"/>
              <a:gd name="connsiteX14" fmla="*/ 7096987 w 12192002"/>
              <a:gd name="connsiteY14" fmla="*/ 154358 h 2115609"/>
              <a:gd name="connsiteX15" fmla="*/ 7170807 w 12192002"/>
              <a:gd name="connsiteY15" fmla="*/ 166586 h 2115609"/>
              <a:gd name="connsiteX16" fmla="*/ 7197003 w 12192002"/>
              <a:gd name="connsiteY16" fmla="*/ 171234 h 2115609"/>
              <a:gd name="connsiteX17" fmla="*/ 7201101 w 12192002"/>
              <a:gd name="connsiteY17" fmla="*/ 176592 h 2115609"/>
              <a:gd name="connsiteX18" fmla="*/ 7218559 w 12192002"/>
              <a:gd name="connsiteY18" fmla="*/ 181142 h 2115609"/>
              <a:gd name="connsiteX19" fmla="*/ 7310852 w 12192002"/>
              <a:gd name="connsiteY19" fmla="*/ 206391 h 2115609"/>
              <a:gd name="connsiteX20" fmla="*/ 7312179 w 12192002"/>
              <a:gd name="connsiteY20" fmla="*/ 204949 h 2115609"/>
              <a:gd name="connsiteX21" fmla="*/ 7405390 w 12192002"/>
              <a:gd name="connsiteY21" fmla="*/ 195354 h 2115609"/>
              <a:gd name="connsiteX22" fmla="*/ 7495794 w 12192002"/>
              <a:gd name="connsiteY22" fmla="*/ 187249 h 2115609"/>
              <a:gd name="connsiteX23" fmla="*/ 7507039 w 12192002"/>
              <a:gd name="connsiteY23" fmla="*/ 189201 h 2115609"/>
              <a:gd name="connsiteX24" fmla="*/ 7507411 w 12192002"/>
              <a:gd name="connsiteY24" fmla="*/ 188874 h 2115609"/>
              <a:gd name="connsiteX25" fmla="*/ 7519570 w 12192002"/>
              <a:gd name="connsiteY25" fmla="*/ 190209 h 2115609"/>
              <a:gd name="connsiteX26" fmla="*/ 7527542 w 12192002"/>
              <a:gd name="connsiteY26" fmla="*/ 192762 h 2115609"/>
              <a:gd name="connsiteX27" fmla="*/ 7614346 w 12192002"/>
              <a:gd name="connsiteY27" fmla="*/ 198590 h 2115609"/>
              <a:gd name="connsiteX28" fmla="*/ 7718744 w 12192002"/>
              <a:gd name="connsiteY28" fmla="*/ 195119 h 2115609"/>
              <a:gd name="connsiteX29" fmla="*/ 7905407 w 12192002"/>
              <a:gd name="connsiteY29" fmla="*/ 220834 h 2115609"/>
              <a:gd name="connsiteX30" fmla="*/ 8090271 w 12192002"/>
              <a:gd name="connsiteY30" fmla="*/ 262807 h 2115609"/>
              <a:gd name="connsiteX31" fmla="*/ 8245834 w 12192002"/>
              <a:gd name="connsiteY31" fmla="*/ 308968 h 2115609"/>
              <a:gd name="connsiteX32" fmla="*/ 8252033 w 12192002"/>
              <a:gd name="connsiteY32" fmla="*/ 321960 h 2115609"/>
              <a:gd name="connsiteX33" fmla="*/ 8263376 w 12192002"/>
              <a:gd name="connsiteY33" fmla="*/ 331803 h 2115609"/>
              <a:gd name="connsiteX34" fmla="*/ 8266075 w 12192002"/>
              <a:gd name="connsiteY34" fmla="*/ 331573 h 2115609"/>
              <a:gd name="connsiteX35" fmla="*/ 8283149 w 12192002"/>
              <a:gd name="connsiteY35" fmla="*/ 338748 h 2115609"/>
              <a:gd name="connsiteX36" fmla="*/ 8284276 w 12192002"/>
              <a:gd name="connsiteY36" fmla="*/ 343191 h 2115609"/>
              <a:gd name="connsiteX37" fmla="*/ 8295173 w 12192002"/>
              <a:gd name="connsiteY37" fmla="*/ 349014 h 2115609"/>
              <a:gd name="connsiteX38" fmla="*/ 8314432 w 12192002"/>
              <a:gd name="connsiteY38" fmla="*/ 362909 h 2115609"/>
              <a:gd name="connsiteX39" fmla="*/ 8320104 w 12192002"/>
              <a:gd name="connsiteY39" fmla="*/ 363235 h 2115609"/>
              <a:gd name="connsiteX40" fmla="*/ 8352372 w 12192002"/>
              <a:gd name="connsiteY40" fmla="*/ 380653 h 2115609"/>
              <a:gd name="connsiteX41" fmla="*/ 8353799 w 12192002"/>
              <a:gd name="connsiteY41" fmla="*/ 379813 h 2115609"/>
              <a:gd name="connsiteX42" fmla="*/ 8367182 w 12192002"/>
              <a:gd name="connsiteY42" fmla="*/ 380007 h 2115609"/>
              <a:gd name="connsiteX43" fmla="*/ 8490249 w 12192002"/>
              <a:gd name="connsiteY43" fmla="*/ 394049 h 2115609"/>
              <a:gd name="connsiteX44" fmla="*/ 8497594 w 12192002"/>
              <a:gd name="connsiteY44" fmla="*/ 397099 h 2115609"/>
              <a:gd name="connsiteX45" fmla="*/ 8497968 w 12192002"/>
              <a:gd name="connsiteY45" fmla="*/ 396920 h 2115609"/>
              <a:gd name="connsiteX46" fmla="*/ 8506167 w 12192002"/>
              <a:gd name="connsiteY46" fmla="*/ 399658 h 2115609"/>
              <a:gd name="connsiteX47" fmla="*/ 8510983 w 12192002"/>
              <a:gd name="connsiteY47" fmla="*/ 402659 h 2115609"/>
              <a:gd name="connsiteX48" fmla="*/ 8525230 w 12192002"/>
              <a:gd name="connsiteY48" fmla="*/ 408574 h 2115609"/>
              <a:gd name="connsiteX49" fmla="*/ 8596071 w 12192002"/>
              <a:gd name="connsiteY49" fmla="*/ 393732 h 2115609"/>
              <a:gd name="connsiteX50" fmla="*/ 8707847 w 12192002"/>
              <a:gd name="connsiteY50" fmla="*/ 402304 h 2115609"/>
              <a:gd name="connsiteX51" fmla="*/ 8752444 w 12192002"/>
              <a:gd name="connsiteY51" fmla="*/ 404405 h 2115609"/>
              <a:gd name="connsiteX52" fmla="*/ 8928988 w 12192002"/>
              <a:gd name="connsiteY52" fmla="*/ 423637 h 2115609"/>
              <a:gd name="connsiteX53" fmla="*/ 8963048 w 12192002"/>
              <a:gd name="connsiteY53" fmla="*/ 420449 h 2115609"/>
              <a:gd name="connsiteX54" fmla="*/ 8968011 w 12192002"/>
              <a:gd name="connsiteY54" fmla="*/ 418224 h 2115609"/>
              <a:gd name="connsiteX55" fmla="*/ 8974337 w 12192002"/>
              <a:gd name="connsiteY55" fmla="*/ 417524 h 2115609"/>
              <a:gd name="connsiteX56" fmla="*/ 8990394 w 12192002"/>
              <a:gd name="connsiteY56" fmla="*/ 420750 h 2115609"/>
              <a:gd name="connsiteX57" fmla="*/ 8996232 w 12192002"/>
              <a:gd name="connsiteY57" fmla="*/ 422811 h 2115609"/>
              <a:gd name="connsiteX58" fmla="*/ 9005201 w 12192002"/>
              <a:gd name="connsiteY58" fmla="*/ 424022 h 2115609"/>
              <a:gd name="connsiteX59" fmla="*/ 9005486 w 12192002"/>
              <a:gd name="connsiteY59" fmla="*/ 423782 h 2115609"/>
              <a:gd name="connsiteX60" fmla="*/ 9053453 w 12192002"/>
              <a:gd name="connsiteY60" fmla="*/ 427067 h 2115609"/>
              <a:gd name="connsiteX61" fmla="*/ 9113812 w 12192002"/>
              <a:gd name="connsiteY61" fmla="*/ 418753 h 2115609"/>
              <a:gd name="connsiteX62" fmla="*/ 9137318 w 12192002"/>
              <a:gd name="connsiteY62" fmla="*/ 417387 h 2115609"/>
              <a:gd name="connsiteX63" fmla="*/ 9150210 w 12192002"/>
              <a:gd name="connsiteY63" fmla="*/ 415218 h 2115609"/>
              <a:gd name="connsiteX64" fmla="*/ 9151232 w 12192002"/>
              <a:gd name="connsiteY64" fmla="*/ 414153 h 2115609"/>
              <a:gd name="connsiteX65" fmla="*/ 9189246 w 12192002"/>
              <a:gd name="connsiteY65" fmla="*/ 425355 h 2115609"/>
              <a:gd name="connsiteX66" fmla="*/ 9194810 w 12192002"/>
              <a:gd name="connsiteY66" fmla="*/ 434594 h 2115609"/>
              <a:gd name="connsiteX67" fmla="*/ 9231370 w 12192002"/>
              <a:gd name="connsiteY67" fmla="*/ 444673 h 2115609"/>
              <a:gd name="connsiteX68" fmla="*/ 9343052 w 12192002"/>
              <a:gd name="connsiteY68" fmla="*/ 496578 h 2115609"/>
              <a:gd name="connsiteX69" fmla="*/ 9584507 w 12192002"/>
              <a:gd name="connsiteY69" fmla="*/ 542280 h 2115609"/>
              <a:gd name="connsiteX70" fmla="*/ 9728309 w 12192002"/>
              <a:gd name="connsiteY70" fmla="*/ 553700 h 2115609"/>
              <a:gd name="connsiteX71" fmla="*/ 9847792 w 12192002"/>
              <a:gd name="connsiteY71" fmla="*/ 573907 h 2115609"/>
              <a:gd name="connsiteX72" fmla="*/ 9960019 w 12192002"/>
              <a:gd name="connsiteY72" fmla="*/ 580675 h 2115609"/>
              <a:gd name="connsiteX73" fmla="*/ 10039240 w 12192002"/>
              <a:gd name="connsiteY73" fmla="*/ 596190 h 2115609"/>
              <a:gd name="connsiteX74" fmla="*/ 10082169 w 12192002"/>
              <a:gd name="connsiteY74" fmla="*/ 594526 h 2115609"/>
              <a:gd name="connsiteX75" fmla="*/ 10126500 w 12192002"/>
              <a:gd name="connsiteY75" fmla="*/ 596621 h 2115609"/>
              <a:gd name="connsiteX76" fmla="*/ 10261101 w 12192002"/>
              <a:gd name="connsiteY76" fmla="*/ 608136 h 2115609"/>
              <a:gd name="connsiteX77" fmla="*/ 10336855 w 12192002"/>
              <a:gd name="connsiteY77" fmla="*/ 617887 h 2115609"/>
              <a:gd name="connsiteX78" fmla="*/ 10383868 w 12192002"/>
              <a:gd name="connsiteY78" fmla="*/ 618498 h 2115609"/>
              <a:gd name="connsiteX79" fmla="*/ 10445984 w 12192002"/>
              <a:gd name="connsiteY79" fmla="*/ 622345 h 2115609"/>
              <a:gd name="connsiteX80" fmla="*/ 10519280 w 12192002"/>
              <a:gd name="connsiteY80" fmla="*/ 624403 h 2115609"/>
              <a:gd name="connsiteX81" fmla="*/ 10644619 w 12192002"/>
              <a:gd name="connsiteY81" fmla="*/ 644649 h 2115609"/>
              <a:gd name="connsiteX82" fmla="*/ 10857724 w 12192002"/>
              <a:gd name="connsiteY82" fmla="*/ 705767 h 2115609"/>
              <a:gd name="connsiteX83" fmla="*/ 10951063 w 12192002"/>
              <a:gd name="connsiteY83" fmla="*/ 718850 h 2115609"/>
              <a:gd name="connsiteX84" fmla="*/ 11030956 w 12192002"/>
              <a:gd name="connsiteY84" fmla="*/ 714094 h 2115609"/>
              <a:gd name="connsiteX85" fmla="*/ 11085938 w 12192002"/>
              <a:gd name="connsiteY85" fmla="*/ 716975 h 2115609"/>
              <a:gd name="connsiteX86" fmla="*/ 11143411 w 12192002"/>
              <a:gd name="connsiteY86" fmla="*/ 726224 h 2115609"/>
              <a:gd name="connsiteX87" fmla="*/ 11195087 w 12192002"/>
              <a:gd name="connsiteY87" fmla="*/ 725577 h 2115609"/>
              <a:gd name="connsiteX88" fmla="*/ 11273972 w 12192002"/>
              <a:gd name="connsiteY88" fmla="*/ 746596 h 2115609"/>
              <a:gd name="connsiteX89" fmla="*/ 11369715 w 12192002"/>
              <a:gd name="connsiteY89" fmla="*/ 806264 h 2115609"/>
              <a:gd name="connsiteX90" fmla="*/ 11462695 w 12192002"/>
              <a:gd name="connsiteY90" fmla="*/ 867737 h 2115609"/>
              <a:gd name="connsiteX91" fmla="*/ 11516473 w 12192002"/>
              <a:gd name="connsiteY91" fmla="*/ 921289 h 2115609"/>
              <a:gd name="connsiteX92" fmla="*/ 11630749 w 12192002"/>
              <a:gd name="connsiteY92" fmla="*/ 983178 h 2115609"/>
              <a:gd name="connsiteX93" fmla="*/ 11712382 w 12192002"/>
              <a:gd name="connsiteY93" fmla="*/ 1040947 h 2115609"/>
              <a:gd name="connsiteX94" fmla="*/ 11876461 w 12192002"/>
              <a:gd name="connsiteY94" fmla="*/ 1072267 h 2115609"/>
              <a:gd name="connsiteX95" fmla="*/ 11931502 w 12192002"/>
              <a:gd name="connsiteY95" fmla="*/ 1084647 h 2115609"/>
              <a:gd name="connsiteX96" fmla="*/ 12052936 w 12192002"/>
              <a:gd name="connsiteY96" fmla="*/ 1069165 h 2115609"/>
              <a:gd name="connsiteX97" fmla="*/ 12140863 w 12192002"/>
              <a:gd name="connsiteY97" fmla="*/ 1028119 h 2115609"/>
              <a:gd name="connsiteX98" fmla="*/ 12192002 w 12192002"/>
              <a:gd name="connsiteY98" fmla="*/ 1008921 h 2115609"/>
              <a:gd name="connsiteX99" fmla="*/ 12192002 w 12192002"/>
              <a:gd name="connsiteY99" fmla="*/ 1948632 h 2115609"/>
              <a:gd name="connsiteX100" fmla="*/ 12192000 w 12192002"/>
              <a:gd name="connsiteY100" fmla="*/ 1948632 h 2115609"/>
              <a:gd name="connsiteX101" fmla="*/ 12192000 w 12192002"/>
              <a:gd name="connsiteY101" fmla="*/ 2115609 h 2115609"/>
              <a:gd name="connsiteX102" fmla="*/ 0 w 12192002"/>
              <a:gd name="connsiteY102" fmla="*/ 2115609 h 2115609"/>
              <a:gd name="connsiteX103" fmla="*/ 0 w 12192002"/>
              <a:gd name="connsiteY103" fmla="*/ 1341410 h 2115609"/>
              <a:gd name="connsiteX104" fmla="*/ 2 w 12192002"/>
              <a:gd name="connsiteY104" fmla="*/ 1341410 h 2115609"/>
              <a:gd name="connsiteX105" fmla="*/ 2 w 12192002"/>
              <a:gd name="connsiteY105" fmla="*/ 585100 h 2115609"/>
              <a:gd name="connsiteX106" fmla="*/ 15526 w 12192002"/>
              <a:gd name="connsiteY106" fmla="*/ 579631 h 2115609"/>
              <a:gd name="connsiteX107" fmla="*/ 118381 w 12192002"/>
              <a:gd name="connsiteY107" fmla="*/ 576775 h 2115609"/>
              <a:gd name="connsiteX108" fmla="*/ 292435 w 12192002"/>
              <a:gd name="connsiteY108" fmla="*/ 524970 h 2115609"/>
              <a:gd name="connsiteX109" fmla="*/ 404015 w 12192002"/>
              <a:gd name="connsiteY109" fmla="*/ 504274 h 2115609"/>
              <a:gd name="connsiteX110" fmla="*/ 445099 w 12192002"/>
              <a:gd name="connsiteY110" fmla="*/ 498451 h 2115609"/>
              <a:gd name="connsiteX111" fmla="*/ 571717 w 12192002"/>
              <a:gd name="connsiteY111" fmla="*/ 460421 h 2115609"/>
              <a:gd name="connsiteX112" fmla="*/ 578535 w 12192002"/>
              <a:gd name="connsiteY112" fmla="*/ 460610 h 2115609"/>
              <a:gd name="connsiteX113" fmla="*/ 596792 w 12192002"/>
              <a:gd name="connsiteY113" fmla="*/ 457958 h 2115609"/>
              <a:gd name="connsiteX114" fmla="*/ 708875 w 12192002"/>
              <a:gd name="connsiteY114" fmla="*/ 415100 h 2115609"/>
              <a:gd name="connsiteX115" fmla="*/ 719742 w 12192002"/>
              <a:gd name="connsiteY115" fmla="*/ 409423 h 2115609"/>
              <a:gd name="connsiteX116" fmla="*/ 720047 w 12192002"/>
              <a:gd name="connsiteY116" fmla="*/ 408161 h 2115609"/>
              <a:gd name="connsiteX117" fmla="*/ 763053 w 12192002"/>
              <a:gd name="connsiteY117" fmla="*/ 407390 h 2115609"/>
              <a:gd name="connsiteX118" fmla="*/ 767901 w 12192002"/>
              <a:gd name="connsiteY118" fmla="*/ 405169 h 2115609"/>
              <a:gd name="connsiteX119" fmla="*/ 797041 w 12192002"/>
              <a:gd name="connsiteY119" fmla="*/ 407376 h 2115609"/>
              <a:gd name="connsiteX120" fmla="*/ 811506 w 12192002"/>
              <a:gd name="connsiteY120" fmla="*/ 407071 h 2115609"/>
              <a:gd name="connsiteX121" fmla="*/ 816809 w 12192002"/>
              <a:gd name="connsiteY121" fmla="*/ 409965 h 2115609"/>
              <a:gd name="connsiteX122" fmla="*/ 837540 w 12192002"/>
              <a:gd name="connsiteY122" fmla="*/ 408001 h 2115609"/>
              <a:gd name="connsiteX123" fmla="*/ 858269 w 12192002"/>
              <a:gd name="connsiteY123" fmla="*/ 409214 h 2115609"/>
              <a:gd name="connsiteX124" fmla="*/ 948732 w 12192002"/>
              <a:gd name="connsiteY124" fmla="*/ 397376 h 2115609"/>
              <a:gd name="connsiteX125" fmla="*/ 1149979 w 12192002"/>
              <a:gd name="connsiteY125" fmla="*/ 399781 h 2115609"/>
              <a:gd name="connsiteX126" fmla="*/ 1496110 w 12192002"/>
              <a:gd name="connsiteY126" fmla="*/ 350346 h 2115609"/>
              <a:gd name="connsiteX127" fmla="*/ 1608669 w 12192002"/>
              <a:gd name="connsiteY127" fmla="*/ 324756 h 2115609"/>
              <a:gd name="connsiteX128" fmla="*/ 1675071 w 12192002"/>
              <a:gd name="connsiteY128" fmla="*/ 317859 h 2115609"/>
              <a:gd name="connsiteX129" fmla="*/ 1738204 w 12192002"/>
              <a:gd name="connsiteY129" fmla="*/ 301510 h 2115609"/>
              <a:gd name="connsiteX130" fmla="*/ 1786655 w 12192002"/>
              <a:gd name="connsiteY130" fmla="*/ 296459 h 2115609"/>
              <a:gd name="connsiteX131" fmla="*/ 1873080 w 12192002"/>
              <a:gd name="connsiteY131" fmla="*/ 324081 h 2115609"/>
              <a:gd name="connsiteX132" fmla="*/ 1921650 w 12192002"/>
              <a:gd name="connsiteY132" fmla="*/ 325676 h 2115609"/>
              <a:gd name="connsiteX133" fmla="*/ 1928172 w 12192002"/>
              <a:gd name="connsiteY133" fmla="*/ 320845 h 2115609"/>
              <a:gd name="connsiteX134" fmla="*/ 1997356 w 12192002"/>
              <a:gd name="connsiteY134" fmla="*/ 342790 h 2115609"/>
              <a:gd name="connsiteX135" fmla="*/ 2094665 w 12192002"/>
              <a:gd name="connsiteY135" fmla="*/ 334770 h 2115609"/>
              <a:gd name="connsiteX136" fmla="*/ 2208578 w 12192002"/>
              <a:gd name="connsiteY136" fmla="*/ 318059 h 2115609"/>
              <a:gd name="connsiteX137" fmla="*/ 2315112 w 12192002"/>
              <a:gd name="connsiteY137" fmla="*/ 312826 h 2115609"/>
              <a:gd name="connsiteX138" fmla="*/ 2443255 w 12192002"/>
              <a:gd name="connsiteY138" fmla="*/ 321293 h 2115609"/>
              <a:gd name="connsiteX139" fmla="*/ 2568028 w 12192002"/>
              <a:gd name="connsiteY139" fmla="*/ 335194 h 2115609"/>
              <a:gd name="connsiteX140" fmla="*/ 2646527 w 12192002"/>
              <a:gd name="connsiteY140" fmla="*/ 308953 h 2115609"/>
              <a:gd name="connsiteX141" fmla="*/ 2781569 w 12192002"/>
              <a:gd name="connsiteY141" fmla="*/ 319489 h 2115609"/>
              <a:gd name="connsiteX142" fmla="*/ 3030291 w 12192002"/>
              <a:gd name="connsiteY142" fmla="*/ 341310 h 2115609"/>
              <a:gd name="connsiteX143" fmla="*/ 3142556 w 12192002"/>
              <a:gd name="connsiteY143" fmla="*/ 343953 h 2115609"/>
              <a:gd name="connsiteX144" fmla="*/ 3262356 w 12192002"/>
              <a:gd name="connsiteY144" fmla="*/ 351728 h 2115609"/>
              <a:gd name="connsiteX145" fmla="*/ 3341698 w 12192002"/>
              <a:gd name="connsiteY145" fmla="*/ 357605 h 2115609"/>
              <a:gd name="connsiteX146" fmla="*/ 3344026 w 12192002"/>
              <a:gd name="connsiteY146" fmla="*/ 356630 h 2115609"/>
              <a:gd name="connsiteX147" fmla="*/ 3363888 w 12192002"/>
              <a:gd name="connsiteY147" fmla="*/ 358312 h 2115609"/>
              <a:gd name="connsiteX148" fmla="*/ 3400728 w 12192002"/>
              <a:gd name="connsiteY148" fmla="*/ 375264 h 2115609"/>
              <a:gd name="connsiteX149" fmla="*/ 3473223 w 12192002"/>
              <a:gd name="connsiteY149" fmla="*/ 363216 h 2115609"/>
              <a:gd name="connsiteX150" fmla="*/ 3536135 w 12192002"/>
              <a:gd name="connsiteY150" fmla="*/ 359555 h 2115609"/>
              <a:gd name="connsiteX151" fmla="*/ 3585978 w 12192002"/>
              <a:gd name="connsiteY151" fmla="*/ 349856 h 2115609"/>
              <a:gd name="connsiteX152" fmla="*/ 3594501 w 12192002"/>
              <a:gd name="connsiteY152" fmla="*/ 350546 h 2115609"/>
              <a:gd name="connsiteX153" fmla="*/ 3594736 w 12192002"/>
              <a:gd name="connsiteY153" fmla="*/ 350277 h 2115609"/>
              <a:gd name="connsiteX154" fmla="*/ 3603855 w 12192002"/>
              <a:gd name="connsiteY154" fmla="*/ 350441 h 2115609"/>
              <a:gd name="connsiteX155" fmla="*/ 3610035 w 12192002"/>
              <a:gd name="connsiteY155" fmla="*/ 351803 h 2115609"/>
              <a:gd name="connsiteX156" fmla="*/ 3682513 w 12192002"/>
              <a:gd name="connsiteY156" fmla="*/ 319532 h 2115609"/>
              <a:gd name="connsiteX157" fmla="*/ 3789760 w 12192002"/>
              <a:gd name="connsiteY157" fmla="*/ 295609 h 2115609"/>
              <a:gd name="connsiteX158" fmla="*/ 3897275 w 12192002"/>
              <a:gd name="connsiteY158" fmla="*/ 275371 h 2115609"/>
              <a:gd name="connsiteX159" fmla="*/ 3936846 w 12192002"/>
              <a:gd name="connsiteY159" fmla="*/ 269716 h 2115609"/>
              <a:gd name="connsiteX160" fmla="*/ 4004538 w 12192002"/>
              <a:gd name="connsiteY160" fmla="*/ 252259 h 2115609"/>
              <a:gd name="connsiteX161" fmla="*/ 4033778 w 12192002"/>
              <a:gd name="connsiteY161" fmla="*/ 239691 h 2115609"/>
              <a:gd name="connsiteX162" fmla="*/ 4035363 w 12192002"/>
              <a:gd name="connsiteY162" fmla="*/ 239926 h 2115609"/>
              <a:gd name="connsiteX163" fmla="*/ 4036996 w 12192002"/>
              <a:gd name="connsiteY163" fmla="*/ 236259 h 2115609"/>
              <a:gd name="connsiteX164" fmla="*/ 4042364 w 12192002"/>
              <a:gd name="connsiteY164" fmla="*/ 233825 h 2115609"/>
              <a:gd name="connsiteX165" fmla="*/ 4058954 w 12192002"/>
              <a:gd name="connsiteY165" fmla="*/ 232204 h 2115609"/>
              <a:gd name="connsiteX166" fmla="*/ 4065510 w 12192002"/>
              <a:gd name="connsiteY166" fmla="*/ 232422 h 2115609"/>
              <a:gd name="connsiteX167" fmla="*/ 4074427 w 12192002"/>
              <a:gd name="connsiteY167" fmla="*/ 230978 h 2115609"/>
              <a:gd name="connsiteX168" fmla="*/ 4074546 w 12192002"/>
              <a:gd name="connsiteY168" fmla="*/ 230679 h 2115609"/>
              <a:gd name="connsiteX169" fmla="*/ 4083097 w 12192002"/>
              <a:gd name="connsiteY169" fmla="*/ 229844 h 2115609"/>
              <a:gd name="connsiteX170" fmla="*/ 4142745 w 12192002"/>
              <a:gd name="connsiteY170" fmla="*/ 203311 h 2115609"/>
              <a:gd name="connsiteX171" fmla="*/ 4191248 w 12192002"/>
              <a:gd name="connsiteY171" fmla="*/ 187446 h 2115609"/>
              <a:gd name="connsiteX172" fmla="*/ 4201744 w 12192002"/>
              <a:gd name="connsiteY172" fmla="*/ 181812 h 2115609"/>
              <a:gd name="connsiteX173" fmla="*/ 4202048 w 12192002"/>
              <a:gd name="connsiteY173" fmla="*/ 180553 h 2115609"/>
              <a:gd name="connsiteX174" fmla="*/ 4248116 w 12192002"/>
              <a:gd name="connsiteY174" fmla="*/ 177758 h 2115609"/>
              <a:gd name="connsiteX175" fmla="*/ 4276141 w 12192002"/>
              <a:gd name="connsiteY175" fmla="*/ 180082 h 2115609"/>
              <a:gd name="connsiteX176" fmla="*/ 4290062 w 12192002"/>
              <a:gd name="connsiteY176" fmla="*/ 179836 h 2115609"/>
              <a:gd name="connsiteX177" fmla="*/ 4295143 w 12192002"/>
              <a:gd name="connsiteY177" fmla="*/ 182753 h 2115609"/>
              <a:gd name="connsiteX178" fmla="*/ 4315108 w 12192002"/>
              <a:gd name="connsiteY178" fmla="*/ 180874 h 2115609"/>
              <a:gd name="connsiteX179" fmla="*/ 4316965 w 12192002"/>
              <a:gd name="connsiteY179" fmla="*/ 179533 h 2115609"/>
              <a:gd name="connsiteX180" fmla="*/ 4376488 w 12192002"/>
              <a:gd name="connsiteY180" fmla="*/ 161476 h 2115609"/>
              <a:gd name="connsiteX181" fmla="*/ 4442156 w 12192002"/>
              <a:gd name="connsiteY181" fmla="*/ 160130 h 2115609"/>
              <a:gd name="connsiteX182" fmla="*/ 4524889 w 12192002"/>
              <a:gd name="connsiteY182" fmla="*/ 169217 h 2115609"/>
              <a:gd name="connsiteX183" fmla="*/ 4715526 w 12192002"/>
              <a:gd name="connsiteY183" fmla="*/ 164249 h 2115609"/>
              <a:gd name="connsiteX184" fmla="*/ 4762447 w 12192002"/>
              <a:gd name="connsiteY184" fmla="*/ 155761 h 2115609"/>
              <a:gd name="connsiteX185" fmla="*/ 4840439 w 12192002"/>
              <a:gd name="connsiteY185" fmla="*/ 127993 h 2115609"/>
              <a:gd name="connsiteX186" fmla="*/ 5011513 w 12192002"/>
              <a:gd name="connsiteY186" fmla="*/ 103976 h 2115609"/>
              <a:gd name="connsiteX187" fmla="*/ 5065790 w 12192002"/>
              <a:gd name="connsiteY187" fmla="*/ 87595 h 2115609"/>
              <a:gd name="connsiteX188" fmla="*/ 5121659 w 12192002"/>
              <a:gd name="connsiteY188" fmla="*/ 94166 h 2115609"/>
              <a:gd name="connsiteX189" fmla="*/ 5139595 w 12192002"/>
              <a:gd name="connsiteY189" fmla="*/ 83313 h 2115609"/>
              <a:gd name="connsiteX190" fmla="*/ 5142598 w 12192002"/>
              <a:gd name="connsiteY190" fmla="*/ 81212 h 2115609"/>
              <a:gd name="connsiteX191" fmla="*/ 5156554 w 12192002"/>
              <a:gd name="connsiteY191" fmla="*/ 77812 h 2115609"/>
              <a:gd name="connsiteX192" fmla="*/ 5174660 w 12192002"/>
              <a:gd name="connsiteY192" fmla="*/ 70589 h 2115609"/>
              <a:gd name="connsiteX193" fmla="*/ 5222961 w 12192002"/>
              <a:gd name="connsiteY193" fmla="*/ 67599 h 2115609"/>
              <a:gd name="connsiteX194" fmla="*/ 5261763 w 12192002"/>
              <a:gd name="connsiteY194" fmla="*/ 56475 h 2115609"/>
              <a:gd name="connsiteX195" fmla="*/ 5381667 w 12192002"/>
              <a:gd name="connsiteY195" fmla="*/ 36058 h 2115609"/>
              <a:gd name="connsiteX196" fmla="*/ 5432760 w 12192002"/>
              <a:gd name="connsiteY196" fmla="*/ 18356 h 2115609"/>
              <a:gd name="connsiteX197" fmla="*/ 5470905 w 12192002"/>
              <a:gd name="connsiteY197" fmla="*/ 7103 h 2115609"/>
              <a:gd name="connsiteX198" fmla="*/ 5608808 w 12192002"/>
              <a:gd name="connsiteY198" fmla="*/ 12821 h 2115609"/>
              <a:gd name="connsiteX0" fmla="*/ 5608808 w 12192002"/>
              <a:gd name="connsiteY0" fmla="*/ 12821 h 2115609"/>
              <a:gd name="connsiteX1" fmla="*/ 5754380 w 12192002"/>
              <a:gd name="connsiteY1" fmla="*/ 8910 h 2115609"/>
              <a:gd name="connsiteX2" fmla="*/ 5911996 w 12192002"/>
              <a:gd name="connsiteY2" fmla="*/ 29536 h 2115609"/>
              <a:gd name="connsiteX3" fmla="*/ 6010090 w 12192002"/>
              <a:gd name="connsiteY3" fmla="*/ 13442 h 2115609"/>
              <a:gd name="connsiteX4" fmla="*/ 6041282 w 12192002"/>
              <a:gd name="connsiteY4" fmla="*/ 8349 h 2115609"/>
              <a:gd name="connsiteX5" fmla="*/ 6048637 w 12192002"/>
              <a:gd name="connsiteY5" fmla="*/ 0 h 2115609"/>
              <a:gd name="connsiteX6" fmla="*/ 6068529 w 12192002"/>
              <a:gd name="connsiteY6" fmla="*/ 683 h 2115609"/>
              <a:gd name="connsiteX7" fmla="*/ 6105613 w 12192002"/>
              <a:gd name="connsiteY7" fmla="*/ 28753 h 2115609"/>
              <a:gd name="connsiteX8" fmla="*/ 6168673 w 12192002"/>
              <a:gd name="connsiteY8" fmla="*/ 19608 h 2115609"/>
              <a:gd name="connsiteX9" fmla="*/ 6317559 w 12192002"/>
              <a:gd name="connsiteY9" fmla="*/ 36498 h 2115609"/>
              <a:gd name="connsiteX10" fmla="*/ 6549454 w 12192002"/>
              <a:gd name="connsiteY10" fmla="*/ 68495 h 2115609"/>
              <a:gd name="connsiteX11" fmla="*/ 6708221 w 12192002"/>
              <a:gd name="connsiteY11" fmla="*/ 97271 h 2115609"/>
              <a:gd name="connsiteX12" fmla="*/ 6904145 w 12192002"/>
              <a:gd name="connsiteY12" fmla="*/ 125226 h 2115609"/>
              <a:gd name="connsiteX13" fmla="*/ 7018495 w 12192002"/>
              <a:gd name="connsiteY13" fmla="*/ 154732 h 2115609"/>
              <a:gd name="connsiteX14" fmla="*/ 7096987 w 12192002"/>
              <a:gd name="connsiteY14" fmla="*/ 154358 h 2115609"/>
              <a:gd name="connsiteX15" fmla="*/ 7170807 w 12192002"/>
              <a:gd name="connsiteY15" fmla="*/ 166586 h 2115609"/>
              <a:gd name="connsiteX16" fmla="*/ 7197003 w 12192002"/>
              <a:gd name="connsiteY16" fmla="*/ 171234 h 2115609"/>
              <a:gd name="connsiteX17" fmla="*/ 7201101 w 12192002"/>
              <a:gd name="connsiteY17" fmla="*/ 176592 h 2115609"/>
              <a:gd name="connsiteX18" fmla="*/ 7218559 w 12192002"/>
              <a:gd name="connsiteY18" fmla="*/ 181142 h 2115609"/>
              <a:gd name="connsiteX19" fmla="*/ 7310852 w 12192002"/>
              <a:gd name="connsiteY19" fmla="*/ 206391 h 2115609"/>
              <a:gd name="connsiteX20" fmla="*/ 7312179 w 12192002"/>
              <a:gd name="connsiteY20" fmla="*/ 204949 h 2115609"/>
              <a:gd name="connsiteX21" fmla="*/ 7405390 w 12192002"/>
              <a:gd name="connsiteY21" fmla="*/ 195354 h 2115609"/>
              <a:gd name="connsiteX22" fmla="*/ 7495794 w 12192002"/>
              <a:gd name="connsiteY22" fmla="*/ 187249 h 2115609"/>
              <a:gd name="connsiteX23" fmla="*/ 7507039 w 12192002"/>
              <a:gd name="connsiteY23" fmla="*/ 189201 h 2115609"/>
              <a:gd name="connsiteX24" fmla="*/ 7507411 w 12192002"/>
              <a:gd name="connsiteY24" fmla="*/ 188874 h 2115609"/>
              <a:gd name="connsiteX25" fmla="*/ 7519570 w 12192002"/>
              <a:gd name="connsiteY25" fmla="*/ 190209 h 2115609"/>
              <a:gd name="connsiteX26" fmla="*/ 7527542 w 12192002"/>
              <a:gd name="connsiteY26" fmla="*/ 192762 h 2115609"/>
              <a:gd name="connsiteX27" fmla="*/ 7614346 w 12192002"/>
              <a:gd name="connsiteY27" fmla="*/ 198590 h 2115609"/>
              <a:gd name="connsiteX28" fmla="*/ 7718744 w 12192002"/>
              <a:gd name="connsiteY28" fmla="*/ 195119 h 2115609"/>
              <a:gd name="connsiteX29" fmla="*/ 7905407 w 12192002"/>
              <a:gd name="connsiteY29" fmla="*/ 220834 h 2115609"/>
              <a:gd name="connsiteX30" fmla="*/ 8090271 w 12192002"/>
              <a:gd name="connsiteY30" fmla="*/ 262807 h 2115609"/>
              <a:gd name="connsiteX31" fmla="*/ 8245834 w 12192002"/>
              <a:gd name="connsiteY31" fmla="*/ 308968 h 2115609"/>
              <a:gd name="connsiteX32" fmla="*/ 8252033 w 12192002"/>
              <a:gd name="connsiteY32" fmla="*/ 321960 h 2115609"/>
              <a:gd name="connsiteX33" fmla="*/ 8263376 w 12192002"/>
              <a:gd name="connsiteY33" fmla="*/ 331803 h 2115609"/>
              <a:gd name="connsiteX34" fmla="*/ 8266075 w 12192002"/>
              <a:gd name="connsiteY34" fmla="*/ 331573 h 2115609"/>
              <a:gd name="connsiteX35" fmla="*/ 8283149 w 12192002"/>
              <a:gd name="connsiteY35" fmla="*/ 338748 h 2115609"/>
              <a:gd name="connsiteX36" fmla="*/ 8284276 w 12192002"/>
              <a:gd name="connsiteY36" fmla="*/ 343191 h 2115609"/>
              <a:gd name="connsiteX37" fmla="*/ 8295173 w 12192002"/>
              <a:gd name="connsiteY37" fmla="*/ 349014 h 2115609"/>
              <a:gd name="connsiteX38" fmla="*/ 8314432 w 12192002"/>
              <a:gd name="connsiteY38" fmla="*/ 362909 h 2115609"/>
              <a:gd name="connsiteX39" fmla="*/ 8320104 w 12192002"/>
              <a:gd name="connsiteY39" fmla="*/ 363235 h 2115609"/>
              <a:gd name="connsiteX40" fmla="*/ 8352372 w 12192002"/>
              <a:gd name="connsiteY40" fmla="*/ 380653 h 2115609"/>
              <a:gd name="connsiteX41" fmla="*/ 8353799 w 12192002"/>
              <a:gd name="connsiteY41" fmla="*/ 379813 h 2115609"/>
              <a:gd name="connsiteX42" fmla="*/ 8367182 w 12192002"/>
              <a:gd name="connsiteY42" fmla="*/ 380007 h 2115609"/>
              <a:gd name="connsiteX43" fmla="*/ 8490249 w 12192002"/>
              <a:gd name="connsiteY43" fmla="*/ 394049 h 2115609"/>
              <a:gd name="connsiteX44" fmla="*/ 8497594 w 12192002"/>
              <a:gd name="connsiteY44" fmla="*/ 397099 h 2115609"/>
              <a:gd name="connsiteX45" fmla="*/ 8497968 w 12192002"/>
              <a:gd name="connsiteY45" fmla="*/ 396920 h 2115609"/>
              <a:gd name="connsiteX46" fmla="*/ 8506167 w 12192002"/>
              <a:gd name="connsiteY46" fmla="*/ 399658 h 2115609"/>
              <a:gd name="connsiteX47" fmla="*/ 8510983 w 12192002"/>
              <a:gd name="connsiteY47" fmla="*/ 402659 h 2115609"/>
              <a:gd name="connsiteX48" fmla="*/ 8525230 w 12192002"/>
              <a:gd name="connsiteY48" fmla="*/ 408574 h 2115609"/>
              <a:gd name="connsiteX49" fmla="*/ 8596071 w 12192002"/>
              <a:gd name="connsiteY49" fmla="*/ 393732 h 2115609"/>
              <a:gd name="connsiteX50" fmla="*/ 8707847 w 12192002"/>
              <a:gd name="connsiteY50" fmla="*/ 402304 h 2115609"/>
              <a:gd name="connsiteX51" fmla="*/ 8752444 w 12192002"/>
              <a:gd name="connsiteY51" fmla="*/ 404405 h 2115609"/>
              <a:gd name="connsiteX52" fmla="*/ 8928988 w 12192002"/>
              <a:gd name="connsiteY52" fmla="*/ 423637 h 2115609"/>
              <a:gd name="connsiteX53" fmla="*/ 8963048 w 12192002"/>
              <a:gd name="connsiteY53" fmla="*/ 420449 h 2115609"/>
              <a:gd name="connsiteX54" fmla="*/ 8968011 w 12192002"/>
              <a:gd name="connsiteY54" fmla="*/ 418224 h 2115609"/>
              <a:gd name="connsiteX55" fmla="*/ 8974337 w 12192002"/>
              <a:gd name="connsiteY55" fmla="*/ 417524 h 2115609"/>
              <a:gd name="connsiteX56" fmla="*/ 8990394 w 12192002"/>
              <a:gd name="connsiteY56" fmla="*/ 420750 h 2115609"/>
              <a:gd name="connsiteX57" fmla="*/ 8996232 w 12192002"/>
              <a:gd name="connsiteY57" fmla="*/ 422811 h 2115609"/>
              <a:gd name="connsiteX58" fmla="*/ 9005201 w 12192002"/>
              <a:gd name="connsiteY58" fmla="*/ 424022 h 2115609"/>
              <a:gd name="connsiteX59" fmla="*/ 9005486 w 12192002"/>
              <a:gd name="connsiteY59" fmla="*/ 423782 h 2115609"/>
              <a:gd name="connsiteX60" fmla="*/ 9053453 w 12192002"/>
              <a:gd name="connsiteY60" fmla="*/ 427067 h 2115609"/>
              <a:gd name="connsiteX61" fmla="*/ 9113812 w 12192002"/>
              <a:gd name="connsiteY61" fmla="*/ 418753 h 2115609"/>
              <a:gd name="connsiteX62" fmla="*/ 9137318 w 12192002"/>
              <a:gd name="connsiteY62" fmla="*/ 417387 h 2115609"/>
              <a:gd name="connsiteX63" fmla="*/ 9150210 w 12192002"/>
              <a:gd name="connsiteY63" fmla="*/ 415218 h 2115609"/>
              <a:gd name="connsiteX64" fmla="*/ 9151232 w 12192002"/>
              <a:gd name="connsiteY64" fmla="*/ 414153 h 2115609"/>
              <a:gd name="connsiteX65" fmla="*/ 9189246 w 12192002"/>
              <a:gd name="connsiteY65" fmla="*/ 425355 h 2115609"/>
              <a:gd name="connsiteX66" fmla="*/ 9194810 w 12192002"/>
              <a:gd name="connsiteY66" fmla="*/ 434594 h 2115609"/>
              <a:gd name="connsiteX67" fmla="*/ 9231370 w 12192002"/>
              <a:gd name="connsiteY67" fmla="*/ 444673 h 2115609"/>
              <a:gd name="connsiteX68" fmla="*/ 9343052 w 12192002"/>
              <a:gd name="connsiteY68" fmla="*/ 496578 h 2115609"/>
              <a:gd name="connsiteX69" fmla="*/ 9584507 w 12192002"/>
              <a:gd name="connsiteY69" fmla="*/ 542280 h 2115609"/>
              <a:gd name="connsiteX70" fmla="*/ 9728309 w 12192002"/>
              <a:gd name="connsiteY70" fmla="*/ 553700 h 2115609"/>
              <a:gd name="connsiteX71" fmla="*/ 9847792 w 12192002"/>
              <a:gd name="connsiteY71" fmla="*/ 573907 h 2115609"/>
              <a:gd name="connsiteX72" fmla="*/ 9960019 w 12192002"/>
              <a:gd name="connsiteY72" fmla="*/ 580675 h 2115609"/>
              <a:gd name="connsiteX73" fmla="*/ 10039240 w 12192002"/>
              <a:gd name="connsiteY73" fmla="*/ 596190 h 2115609"/>
              <a:gd name="connsiteX74" fmla="*/ 10082169 w 12192002"/>
              <a:gd name="connsiteY74" fmla="*/ 594526 h 2115609"/>
              <a:gd name="connsiteX75" fmla="*/ 10126500 w 12192002"/>
              <a:gd name="connsiteY75" fmla="*/ 596621 h 2115609"/>
              <a:gd name="connsiteX76" fmla="*/ 10261101 w 12192002"/>
              <a:gd name="connsiteY76" fmla="*/ 608136 h 2115609"/>
              <a:gd name="connsiteX77" fmla="*/ 10336855 w 12192002"/>
              <a:gd name="connsiteY77" fmla="*/ 617887 h 2115609"/>
              <a:gd name="connsiteX78" fmla="*/ 10383868 w 12192002"/>
              <a:gd name="connsiteY78" fmla="*/ 618498 h 2115609"/>
              <a:gd name="connsiteX79" fmla="*/ 10445984 w 12192002"/>
              <a:gd name="connsiteY79" fmla="*/ 622345 h 2115609"/>
              <a:gd name="connsiteX80" fmla="*/ 10519280 w 12192002"/>
              <a:gd name="connsiteY80" fmla="*/ 624403 h 2115609"/>
              <a:gd name="connsiteX81" fmla="*/ 10644619 w 12192002"/>
              <a:gd name="connsiteY81" fmla="*/ 644649 h 2115609"/>
              <a:gd name="connsiteX82" fmla="*/ 10857724 w 12192002"/>
              <a:gd name="connsiteY82" fmla="*/ 705767 h 2115609"/>
              <a:gd name="connsiteX83" fmla="*/ 10951063 w 12192002"/>
              <a:gd name="connsiteY83" fmla="*/ 718850 h 2115609"/>
              <a:gd name="connsiteX84" fmla="*/ 11030956 w 12192002"/>
              <a:gd name="connsiteY84" fmla="*/ 714094 h 2115609"/>
              <a:gd name="connsiteX85" fmla="*/ 11085938 w 12192002"/>
              <a:gd name="connsiteY85" fmla="*/ 716975 h 2115609"/>
              <a:gd name="connsiteX86" fmla="*/ 11143411 w 12192002"/>
              <a:gd name="connsiteY86" fmla="*/ 726224 h 2115609"/>
              <a:gd name="connsiteX87" fmla="*/ 11195087 w 12192002"/>
              <a:gd name="connsiteY87" fmla="*/ 725577 h 2115609"/>
              <a:gd name="connsiteX88" fmla="*/ 11273972 w 12192002"/>
              <a:gd name="connsiteY88" fmla="*/ 746596 h 2115609"/>
              <a:gd name="connsiteX89" fmla="*/ 11369715 w 12192002"/>
              <a:gd name="connsiteY89" fmla="*/ 806264 h 2115609"/>
              <a:gd name="connsiteX90" fmla="*/ 11462695 w 12192002"/>
              <a:gd name="connsiteY90" fmla="*/ 867737 h 2115609"/>
              <a:gd name="connsiteX91" fmla="*/ 11516473 w 12192002"/>
              <a:gd name="connsiteY91" fmla="*/ 921289 h 2115609"/>
              <a:gd name="connsiteX92" fmla="*/ 11630749 w 12192002"/>
              <a:gd name="connsiteY92" fmla="*/ 983178 h 2115609"/>
              <a:gd name="connsiteX93" fmla="*/ 11712382 w 12192002"/>
              <a:gd name="connsiteY93" fmla="*/ 1040947 h 2115609"/>
              <a:gd name="connsiteX94" fmla="*/ 11876461 w 12192002"/>
              <a:gd name="connsiteY94" fmla="*/ 1072267 h 2115609"/>
              <a:gd name="connsiteX95" fmla="*/ 11931502 w 12192002"/>
              <a:gd name="connsiteY95" fmla="*/ 1084647 h 2115609"/>
              <a:gd name="connsiteX96" fmla="*/ 12052936 w 12192002"/>
              <a:gd name="connsiteY96" fmla="*/ 1069165 h 2115609"/>
              <a:gd name="connsiteX97" fmla="*/ 12140863 w 12192002"/>
              <a:gd name="connsiteY97" fmla="*/ 1028119 h 2115609"/>
              <a:gd name="connsiteX98" fmla="*/ 12192002 w 12192002"/>
              <a:gd name="connsiteY98" fmla="*/ 1008921 h 2115609"/>
              <a:gd name="connsiteX99" fmla="*/ 12192002 w 12192002"/>
              <a:gd name="connsiteY99" fmla="*/ 1948632 h 2115609"/>
              <a:gd name="connsiteX100" fmla="*/ 12192000 w 12192002"/>
              <a:gd name="connsiteY100" fmla="*/ 1948632 h 2115609"/>
              <a:gd name="connsiteX101" fmla="*/ 12192000 w 12192002"/>
              <a:gd name="connsiteY101" fmla="*/ 2115609 h 2115609"/>
              <a:gd name="connsiteX102" fmla="*/ 0 w 12192002"/>
              <a:gd name="connsiteY102" fmla="*/ 2115609 h 2115609"/>
              <a:gd name="connsiteX103" fmla="*/ 0 w 12192002"/>
              <a:gd name="connsiteY103" fmla="*/ 1341410 h 2115609"/>
              <a:gd name="connsiteX104" fmla="*/ 2 w 12192002"/>
              <a:gd name="connsiteY104" fmla="*/ 1341410 h 2115609"/>
              <a:gd name="connsiteX105" fmla="*/ 2 w 12192002"/>
              <a:gd name="connsiteY105" fmla="*/ 585100 h 2115609"/>
              <a:gd name="connsiteX106" fmla="*/ 15526 w 12192002"/>
              <a:gd name="connsiteY106" fmla="*/ 579631 h 2115609"/>
              <a:gd name="connsiteX107" fmla="*/ 118381 w 12192002"/>
              <a:gd name="connsiteY107" fmla="*/ 576775 h 2115609"/>
              <a:gd name="connsiteX108" fmla="*/ 292435 w 12192002"/>
              <a:gd name="connsiteY108" fmla="*/ 524970 h 2115609"/>
              <a:gd name="connsiteX109" fmla="*/ 404015 w 12192002"/>
              <a:gd name="connsiteY109" fmla="*/ 504274 h 2115609"/>
              <a:gd name="connsiteX110" fmla="*/ 445099 w 12192002"/>
              <a:gd name="connsiteY110" fmla="*/ 498451 h 2115609"/>
              <a:gd name="connsiteX111" fmla="*/ 571717 w 12192002"/>
              <a:gd name="connsiteY111" fmla="*/ 460421 h 2115609"/>
              <a:gd name="connsiteX112" fmla="*/ 578535 w 12192002"/>
              <a:gd name="connsiteY112" fmla="*/ 460610 h 2115609"/>
              <a:gd name="connsiteX113" fmla="*/ 596792 w 12192002"/>
              <a:gd name="connsiteY113" fmla="*/ 457958 h 2115609"/>
              <a:gd name="connsiteX114" fmla="*/ 708875 w 12192002"/>
              <a:gd name="connsiteY114" fmla="*/ 415100 h 2115609"/>
              <a:gd name="connsiteX115" fmla="*/ 719742 w 12192002"/>
              <a:gd name="connsiteY115" fmla="*/ 409423 h 2115609"/>
              <a:gd name="connsiteX116" fmla="*/ 720047 w 12192002"/>
              <a:gd name="connsiteY116" fmla="*/ 408161 h 2115609"/>
              <a:gd name="connsiteX117" fmla="*/ 763053 w 12192002"/>
              <a:gd name="connsiteY117" fmla="*/ 407390 h 2115609"/>
              <a:gd name="connsiteX118" fmla="*/ 767901 w 12192002"/>
              <a:gd name="connsiteY118" fmla="*/ 405169 h 2115609"/>
              <a:gd name="connsiteX119" fmla="*/ 797041 w 12192002"/>
              <a:gd name="connsiteY119" fmla="*/ 407376 h 2115609"/>
              <a:gd name="connsiteX120" fmla="*/ 811506 w 12192002"/>
              <a:gd name="connsiteY120" fmla="*/ 407071 h 2115609"/>
              <a:gd name="connsiteX121" fmla="*/ 816809 w 12192002"/>
              <a:gd name="connsiteY121" fmla="*/ 409965 h 2115609"/>
              <a:gd name="connsiteX122" fmla="*/ 837540 w 12192002"/>
              <a:gd name="connsiteY122" fmla="*/ 408001 h 2115609"/>
              <a:gd name="connsiteX123" fmla="*/ 858269 w 12192002"/>
              <a:gd name="connsiteY123" fmla="*/ 409214 h 2115609"/>
              <a:gd name="connsiteX124" fmla="*/ 948732 w 12192002"/>
              <a:gd name="connsiteY124" fmla="*/ 397376 h 2115609"/>
              <a:gd name="connsiteX125" fmla="*/ 1149979 w 12192002"/>
              <a:gd name="connsiteY125" fmla="*/ 399781 h 2115609"/>
              <a:gd name="connsiteX126" fmla="*/ 1496110 w 12192002"/>
              <a:gd name="connsiteY126" fmla="*/ 350346 h 2115609"/>
              <a:gd name="connsiteX127" fmla="*/ 1608669 w 12192002"/>
              <a:gd name="connsiteY127" fmla="*/ 324756 h 2115609"/>
              <a:gd name="connsiteX128" fmla="*/ 1675071 w 12192002"/>
              <a:gd name="connsiteY128" fmla="*/ 317859 h 2115609"/>
              <a:gd name="connsiteX129" fmla="*/ 1738204 w 12192002"/>
              <a:gd name="connsiteY129" fmla="*/ 301510 h 2115609"/>
              <a:gd name="connsiteX130" fmla="*/ 1786655 w 12192002"/>
              <a:gd name="connsiteY130" fmla="*/ 296459 h 2115609"/>
              <a:gd name="connsiteX131" fmla="*/ 1873080 w 12192002"/>
              <a:gd name="connsiteY131" fmla="*/ 324081 h 2115609"/>
              <a:gd name="connsiteX132" fmla="*/ 1921650 w 12192002"/>
              <a:gd name="connsiteY132" fmla="*/ 325676 h 2115609"/>
              <a:gd name="connsiteX133" fmla="*/ 1928172 w 12192002"/>
              <a:gd name="connsiteY133" fmla="*/ 320845 h 2115609"/>
              <a:gd name="connsiteX134" fmla="*/ 1997356 w 12192002"/>
              <a:gd name="connsiteY134" fmla="*/ 342790 h 2115609"/>
              <a:gd name="connsiteX135" fmla="*/ 2094665 w 12192002"/>
              <a:gd name="connsiteY135" fmla="*/ 334770 h 2115609"/>
              <a:gd name="connsiteX136" fmla="*/ 2208578 w 12192002"/>
              <a:gd name="connsiteY136" fmla="*/ 318059 h 2115609"/>
              <a:gd name="connsiteX137" fmla="*/ 2315112 w 12192002"/>
              <a:gd name="connsiteY137" fmla="*/ 312826 h 2115609"/>
              <a:gd name="connsiteX138" fmla="*/ 2443255 w 12192002"/>
              <a:gd name="connsiteY138" fmla="*/ 321293 h 2115609"/>
              <a:gd name="connsiteX139" fmla="*/ 2568028 w 12192002"/>
              <a:gd name="connsiteY139" fmla="*/ 335194 h 2115609"/>
              <a:gd name="connsiteX140" fmla="*/ 2646527 w 12192002"/>
              <a:gd name="connsiteY140" fmla="*/ 308953 h 2115609"/>
              <a:gd name="connsiteX141" fmla="*/ 2781569 w 12192002"/>
              <a:gd name="connsiteY141" fmla="*/ 319489 h 2115609"/>
              <a:gd name="connsiteX142" fmla="*/ 3030291 w 12192002"/>
              <a:gd name="connsiteY142" fmla="*/ 341310 h 2115609"/>
              <a:gd name="connsiteX143" fmla="*/ 3142556 w 12192002"/>
              <a:gd name="connsiteY143" fmla="*/ 343953 h 2115609"/>
              <a:gd name="connsiteX144" fmla="*/ 3262356 w 12192002"/>
              <a:gd name="connsiteY144" fmla="*/ 351728 h 2115609"/>
              <a:gd name="connsiteX145" fmla="*/ 3341698 w 12192002"/>
              <a:gd name="connsiteY145" fmla="*/ 357605 h 2115609"/>
              <a:gd name="connsiteX146" fmla="*/ 3344026 w 12192002"/>
              <a:gd name="connsiteY146" fmla="*/ 356630 h 2115609"/>
              <a:gd name="connsiteX147" fmla="*/ 3363888 w 12192002"/>
              <a:gd name="connsiteY147" fmla="*/ 358312 h 2115609"/>
              <a:gd name="connsiteX148" fmla="*/ 3400728 w 12192002"/>
              <a:gd name="connsiteY148" fmla="*/ 375264 h 2115609"/>
              <a:gd name="connsiteX149" fmla="*/ 3473223 w 12192002"/>
              <a:gd name="connsiteY149" fmla="*/ 363216 h 2115609"/>
              <a:gd name="connsiteX150" fmla="*/ 3536135 w 12192002"/>
              <a:gd name="connsiteY150" fmla="*/ 359555 h 2115609"/>
              <a:gd name="connsiteX151" fmla="*/ 3585978 w 12192002"/>
              <a:gd name="connsiteY151" fmla="*/ 349856 h 2115609"/>
              <a:gd name="connsiteX152" fmla="*/ 3594501 w 12192002"/>
              <a:gd name="connsiteY152" fmla="*/ 350546 h 2115609"/>
              <a:gd name="connsiteX153" fmla="*/ 3594736 w 12192002"/>
              <a:gd name="connsiteY153" fmla="*/ 350277 h 2115609"/>
              <a:gd name="connsiteX154" fmla="*/ 3603855 w 12192002"/>
              <a:gd name="connsiteY154" fmla="*/ 350441 h 2115609"/>
              <a:gd name="connsiteX155" fmla="*/ 3610035 w 12192002"/>
              <a:gd name="connsiteY155" fmla="*/ 351803 h 2115609"/>
              <a:gd name="connsiteX156" fmla="*/ 3682513 w 12192002"/>
              <a:gd name="connsiteY156" fmla="*/ 319532 h 2115609"/>
              <a:gd name="connsiteX157" fmla="*/ 3789760 w 12192002"/>
              <a:gd name="connsiteY157" fmla="*/ 295609 h 2115609"/>
              <a:gd name="connsiteX158" fmla="*/ 3897275 w 12192002"/>
              <a:gd name="connsiteY158" fmla="*/ 275371 h 2115609"/>
              <a:gd name="connsiteX159" fmla="*/ 3936846 w 12192002"/>
              <a:gd name="connsiteY159" fmla="*/ 269716 h 2115609"/>
              <a:gd name="connsiteX160" fmla="*/ 4004538 w 12192002"/>
              <a:gd name="connsiteY160" fmla="*/ 252259 h 2115609"/>
              <a:gd name="connsiteX161" fmla="*/ 4033778 w 12192002"/>
              <a:gd name="connsiteY161" fmla="*/ 239691 h 2115609"/>
              <a:gd name="connsiteX162" fmla="*/ 4035363 w 12192002"/>
              <a:gd name="connsiteY162" fmla="*/ 239926 h 2115609"/>
              <a:gd name="connsiteX163" fmla="*/ 4036996 w 12192002"/>
              <a:gd name="connsiteY163" fmla="*/ 236259 h 2115609"/>
              <a:gd name="connsiteX164" fmla="*/ 4042364 w 12192002"/>
              <a:gd name="connsiteY164" fmla="*/ 233825 h 2115609"/>
              <a:gd name="connsiteX165" fmla="*/ 4058954 w 12192002"/>
              <a:gd name="connsiteY165" fmla="*/ 232204 h 2115609"/>
              <a:gd name="connsiteX166" fmla="*/ 4065510 w 12192002"/>
              <a:gd name="connsiteY166" fmla="*/ 232422 h 2115609"/>
              <a:gd name="connsiteX167" fmla="*/ 4074427 w 12192002"/>
              <a:gd name="connsiteY167" fmla="*/ 230978 h 2115609"/>
              <a:gd name="connsiteX168" fmla="*/ 4074546 w 12192002"/>
              <a:gd name="connsiteY168" fmla="*/ 230679 h 2115609"/>
              <a:gd name="connsiteX169" fmla="*/ 4083097 w 12192002"/>
              <a:gd name="connsiteY169" fmla="*/ 229844 h 2115609"/>
              <a:gd name="connsiteX170" fmla="*/ 4142745 w 12192002"/>
              <a:gd name="connsiteY170" fmla="*/ 203311 h 2115609"/>
              <a:gd name="connsiteX171" fmla="*/ 4191248 w 12192002"/>
              <a:gd name="connsiteY171" fmla="*/ 187446 h 2115609"/>
              <a:gd name="connsiteX172" fmla="*/ 4201744 w 12192002"/>
              <a:gd name="connsiteY172" fmla="*/ 181812 h 2115609"/>
              <a:gd name="connsiteX173" fmla="*/ 4202048 w 12192002"/>
              <a:gd name="connsiteY173" fmla="*/ 180553 h 2115609"/>
              <a:gd name="connsiteX174" fmla="*/ 4248116 w 12192002"/>
              <a:gd name="connsiteY174" fmla="*/ 177758 h 2115609"/>
              <a:gd name="connsiteX175" fmla="*/ 4276141 w 12192002"/>
              <a:gd name="connsiteY175" fmla="*/ 180082 h 2115609"/>
              <a:gd name="connsiteX176" fmla="*/ 4290062 w 12192002"/>
              <a:gd name="connsiteY176" fmla="*/ 179836 h 2115609"/>
              <a:gd name="connsiteX177" fmla="*/ 4295143 w 12192002"/>
              <a:gd name="connsiteY177" fmla="*/ 182753 h 2115609"/>
              <a:gd name="connsiteX178" fmla="*/ 4315108 w 12192002"/>
              <a:gd name="connsiteY178" fmla="*/ 180874 h 2115609"/>
              <a:gd name="connsiteX179" fmla="*/ 4316965 w 12192002"/>
              <a:gd name="connsiteY179" fmla="*/ 179533 h 2115609"/>
              <a:gd name="connsiteX180" fmla="*/ 4376488 w 12192002"/>
              <a:gd name="connsiteY180" fmla="*/ 161476 h 2115609"/>
              <a:gd name="connsiteX181" fmla="*/ 4442156 w 12192002"/>
              <a:gd name="connsiteY181" fmla="*/ 160130 h 2115609"/>
              <a:gd name="connsiteX182" fmla="*/ 4524889 w 12192002"/>
              <a:gd name="connsiteY182" fmla="*/ 169217 h 2115609"/>
              <a:gd name="connsiteX183" fmla="*/ 4715526 w 12192002"/>
              <a:gd name="connsiteY183" fmla="*/ 164249 h 2115609"/>
              <a:gd name="connsiteX184" fmla="*/ 4762447 w 12192002"/>
              <a:gd name="connsiteY184" fmla="*/ 155761 h 2115609"/>
              <a:gd name="connsiteX185" fmla="*/ 4840439 w 12192002"/>
              <a:gd name="connsiteY185" fmla="*/ 127993 h 2115609"/>
              <a:gd name="connsiteX186" fmla="*/ 5011513 w 12192002"/>
              <a:gd name="connsiteY186" fmla="*/ 103976 h 2115609"/>
              <a:gd name="connsiteX187" fmla="*/ 5065790 w 12192002"/>
              <a:gd name="connsiteY187" fmla="*/ 87595 h 2115609"/>
              <a:gd name="connsiteX188" fmla="*/ 5121659 w 12192002"/>
              <a:gd name="connsiteY188" fmla="*/ 94166 h 2115609"/>
              <a:gd name="connsiteX189" fmla="*/ 5139595 w 12192002"/>
              <a:gd name="connsiteY189" fmla="*/ 83313 h 2115609"/>
              <a:gd name="connsiteX190" fmla="*/ 5142598 w 12192002"/>
              <a:gd name="connsiteY190" fmla="*/ 81212 h 2115609"/>
              <a:gd name="connsiteX191" fmla="*/ 5156554 w 12192002"/>
              <a:gd name="connsiteY191" fmla="*/ 77812 h 2115609"/>
              <a:gd name="connsiteX192" fmla="*/ 5174660 w 12192002"/>
              <a:gd name="connsiteY192" fmla="*/ 70589 h 2115609"/>
              <a:gd name="connsiteX193" fmla="*/ 5222961 w 12192002"/>
              <a:gd name="connsiteY193" fmla="*/ 67599 h 2115609"/>
              <a:gd name="connsiteX194" fmla="*/ 5261763 w 12192002"/>
              <a:gd name="connsiteY194" fmla="*/ 56475 h 2115609"/>
              <a:gd name="connsiteX195" fmla="*/ 5381667 w 12192002"/>
              <a:gd name="connsiteY195" fmla="*/ 36058 h 2115609"/>
              <a:gd name="connsiteX196" fmla="*/ 5432760 w 12192002"/>
              <a:gd name="connsiteY196" fmla="*/ 18356 h 2115609"/>
              <a:gd name="connsiteX197" fmla="*/ 5470905 w 12192002"/>
              <a:gd name="connsiteY197" fmla="*/ 7103 h 2115609"/>
              <a:gd name="connsiteX198" fmla="*/ 5608808 w 12192002"/>
              <a:gd name="connsiteY198" fmla="*/ 12821 h 2115609"/>
              <a:gd name="connsiteX0" fmla="*/ 5608808 w 12192002"/>
              <a:gd name="connsiteY0" fmla="*/ 12821 h 2115609"/>
              <a:gd name="connsiteX1" fmla="*/ 5754380 w 12192002"/>
              <a:gd name="connsiteY1" fmla="*/ 8910 h 2115609"/>
              <a:gd name="connsiteX2" fmla="*/ 5911996 w 12192002"/>
              <a:gd name="connsiteY2" fmla="*/ 29536 h 2115609"/>
              <a:gd name="connsiteX3" fmla="*/ 5982862 w 12192002"/>
              <a:gd name="connsiteY3" fmla="*/ 38114 h 2115609"/>
              <a:gd name="connsiteX4" fmla="*/ 6041282 w 12192002"/>
              <a:gd name="connsiteY4" fmla="*/ 8349 h 2115609"/>
              <a:gd name="connsiteX5" fmla="*/ 6048637 w 12192002"/>
              <a:gd name="connsiteY5" fmla="*/ 0 h 2115609"/>
              <a:gd name="connsiteX6" fmla="*/ 6068529 w 12192002"/>
              <a:gd name="connsiteY6" fmla="*/ 683 h 2115609"/>
              <a:gd name="connsiteX7" fmla="*/ 6105613 w 12192002"/>
              <a:gd name="connsiteY7" fmla="*/ 28753 h 2115609"/>
              <a:gd name="connsiteX8" fmla="*/ 6168673 w 12192002"/>
              <a:gd name="connsiteY8" fmla="*/ 19608 h 2115609"/>
              <a:gd name="connsiteX9" fmla="*/ 6317559 w 12192002"/>
              <a:gd name="connsiteY9" fmla="*/ 36498 h 2115609"/>
              <a:gd name="connsiteX10" fmla="*/ 6549454 w 12192002"/>
              <a:gd name="connsiteY10" fmla="*/ 68495 h 2115609"/>
              <a:gd name="connsiteX11" fmla="*/ 6708221 w 12192002"/>
              <a:gd name="connsiteY11" fmla="*/ 97271 h 2115609"/>
              <a:gd name="connsiteX12" fmla="*/ 6904145 w 12192002"/>
              <a:gd name="connsiteY12" fmla="*/ 125226 h 2115609"/>
              <a:gd name="connsiteX13" fmla="*/ 7018495 w 12192002"/>
              <a:gd name="connsiteY13" fmla="*/ 154732 h 2115609"/>
              <a:gd name="connsiteX14" fmla="*/ 7096987 w 12192002"/>
              <a:gd name="connsiteY14" fmla="*/ 154358 h 2115609"/>
              <a:gd name="connsiteX15" fmla="*/ 7170807 w 12192002"/>
              <a:gd name="connsiteY15" fmla="*/ 166586 h 2115609"/>
              <a:gd name="connsiteX16" fmla="*/ 7197003 w 12192002"/>
              <a:gd name="connsiteY16" fmla="*/ 171234 h 2115609"/>
              <a:gd name="connsiteX17" fmla="*/ 7201101 w 12192002"/>
              <a:gd name="connsiteY17" fmla="*/ 176592 h 2115609"/>
              <a:gd name="connsiteX18" fmla="*/ 7218559 w 12192002"/>
              <a:gd name="connsiteY18" fmla="*/ 181142 h 2115609"/>
              <a:gd name="connsiteX19" fmla="*/ 7310852 w 12192002"/>
              <a:gd name="connsiteY19" fmla="*/ 206391 h 2115609"/>
              <a:gd name="connsiteX20" fmla="*/ 7312179 w 12192002"/>
              <a:gd name="connsiteY20" fmla="*/ 204949 h 2115609"/>
              <a:gd name="connsiteX21" fmla="*/ 7405390 w 12192002"/>
              <a:gd name="connsiteY21" fmla="*/ 195354 h 2115609"/>
              <a:gd name="connsiteX22" fmla="*/ 7495794 w 12192002"/>
              <a:gd name="connsiteY22" fmla="*/ 187249 h 2115609"/>
              <a:gd name="connsiteX23" fmla="*/ 7507039 w 12192002"/>
              <a:gd name="connsiteY23" fmla="*/ 189201 h 2115609"/>
              <a:gd name="connsiteX24" fmla="*/ 7507411 w 12192002"/>
              <a:gd name="connsiteY24" fmla="*/ 188874 h 2115609"/>
              <a:gd name="connsiteX25" fmla="*/ 7519570 w 12192002"/>
              <a:gd name="connsiteY25" fmla="*/ 190209 h 2115609"/>
              <a:gd name="connsiteX26" fmla="*/ 7527542 w 12192002"/>
              <a:gd name="connsiteY26" fmla="*/ 192762 h 2115609"/>
              <a:gd name="connsiteX27" fmla="*/ 7614346 w 12192002"/>
              <a:gd name="connsiteY27" fmla="*/ 198590 h 2115609"/>
              <a:gd name="connsiteX28" fmla="*/ 7718744 w 12192002"/>
              <a:gd name="connsiteY28" fmla="*/ 195119 h 2115609"/>
              <a:gd name="connsiteX29" fmla="*/ 7905407 w 12192002"/>
              <a:gd name="connsiteY29" fmla="*/ 220834 h 2115609"/>
              <a:gd name="connsiteX30" fmla="*/ 8090271 w 12192002"/>
              <a:gd name="connsiteY30" fmla="*/ 262807 h 2115609"/>
              <a:gd name="connsiteX31" fmla="*/ 8245834 w 12192002"/>
              <a:gd name="connsiteY31" fmla="*/ 308968 h 2115609"/>
              <a:gd name="connsiteX32" fmla="*/ 8252033 w 12192002"/>
              <a:gd name="connsiteY32" fmla="*/ 321960 h 2115609"/>
              <a:gd name="connsiteX33" fmla="*/ 8263376 w 12192002"/>
              <a:gd name="connsiteY33" fmla="*/ 331803 h 2115609"/>
              <a:gd name="connsiteX34" fmla="*/ 8266075 w 12192002"/>
              <a:gd name="connsiteY34" fmla="*/ 331573 h 2115609"/>
              <a:gd name="connsiteX35" fmla="*/ 8283149 w 12192002"/>
              <a:gd name="connsiteY35" fmla="*/ 338748 h 2115609"/>
              <a:gd name="connsiteX36" fmla="*/ 8284276 w 12192002"/>
              <a:gd name="connsiteY36" fmla="*/ 343191 h 2115609"/>
              <a:gd name="connsiteX37" fmla="*/ 8295173 w 12192002"/>
              <a:gd name="connsiteY37" fmla="*/ 349014 h 2115609"/>
              <a:gd name="connsiteX38" fmla="*/ 8314432 w 12192002"/>
              <a:gd name="connsiteY38" fmla="*/ 362909 h 2115609"/>
              <a:gd name="connsiteX39" fmla="*/ 8320104 w 12192002"/>
              <a:gd name="connsiteY39" fmla="*/ 363235 h 2115609"/>
              <a:gd name="connsiteX40" fmla="*/ 8352372 w 12192002"/>
              <a:gd name="connsiteY40" fmla="*/ 380653 h 2115609"/>
              <a:gd name="connsiteX41" fmla="*/ 8353799 w 12192002"/>
              <a:gd name="connsiteY41" fmla="*/ 379813 h 2115609"/>
              <a:gd name="connsiteX42" fmla="*/ 8367182 w 12192002"/>
              <a:gd name="connsiteY42" fmla="*/ 380007 h 2115609"/>
              <a:gd name="connsiteX43" fmla="*/ 8490249 w 12192002"/>
              <a:gd name="connsiteY43" fmla="*/ 394049 h 2115609"/>
              <a:gd name="connsiteX44" fmla="*/ 8497594 w 12192002"/>
              <a:gd name="connsiteY44" fmla="*/ 397099 h 2115609"/>
              <a:gd name="connsiteX45" fmla="*/ 8497968 w 12192002"/>
              <a:gd name="connsiteY45" fmla="*/ 396920 h 2115609"/>
              <a:gd name="connsiteX46" fmla="*/ 8506167 w 12192002"/>
              <a:gd name="connsiteY46" fmla="*/ 399658 h 2115609"/>
              <a:gd name="connsiteX47" fmla="*/ 8510983 w 12192002"/>
              <a:gd name="connsiteY47" fmla="*/ 402659 h 2115609"/>
              <a:gd name="connsiteX48" fmla="*/ 8525230 w 12192002"/>
              <a:gd name="connsiteY48" fmla="*/ 408574 h 2115609"/>
              <a:gd name="connsiteX49" fmla="*/ 8596071 w 12192002"/>
              <a:gd name="connsiteY49" fmla="*/ 393732 h 2115609"/>
              <a:gd name="connsiteX50" fmla="*/ 8707847 w 12192002"/>
              <a:gd name="connsiteY50" fmla="*/ 402304 h 2115609"/>
              <a:gd name="connsiteX51" fmla="*/ 8752444 w 12192002"/>
              <a:gd name="connsiteY51" fmla="*/ 404405 h 2115609"/>
              <a:gd name="connsiteX52" fmla="*/ 8928988 w 12192002"/>
              <a:gd name="connsiteY52" fmla="*/ 423637 h 2115609"/>
              <a:gd name="connsiteX53" fmla="*/ 8963048 w 12192002"/>
              <a:gd name="connsiteY53" fmla="*/ 420449 h 2115609"/>
              <a:gd name="connsiteX54" fmla="*/ 8968011 w 12192002"/>
              <a:gd name="connsiteY54" fmla="*/ 418224 h 2115609"/>
              <a:gd name="connsiteX55" fmla="*/ 8974337 w 12192002"/>
              <a:gd name="connsiteY55" fmla="*/ 417524 h 2115609"/>
              <a:gd name="connsiteX56" fmla="*/ 8990394 w 12192002"/>
              <a:gd name="connsiteY56" fmla="*/ 420750 h 2115609"/>
              <a:gd name="connsiteX57" fmla="*/ 8996232 w 12192002"/>
              <a:gd name="connsiteY57" fmla="*/ 422811 h 2115609"/>
              <a:gd name="connsiteX58" fmla="*/ 9005201 w 12192002"/>
              <a:gd name="connsiteY58" fmla="*/ 424022 h 2115609"/>
              <a:gd name="connsiteX59" fmla="*/ 9005486 w 12192002"/>
              <a:gd name="connsiteY59" fmla="*/ 423782 h 2115609"/>
              <a:gd name="connsiteX60" fmla="*/ 9053453 w 12192002"/>
              <a:gd name="connsiteY60" fmla="*/ 427067 h 2115609"/>
              <a:gd name="connsiteX61" fmla="*/ 9113812 w 12192002"/>
              <a:gd name="connsiteY61" fmla="*/ 418753 h 2115609"/>
              <a:gd name="connsiteX62" fmla="*/ 9137318 w 12192002"/>
              <a:gd name="connsiteY62" fmla="*/ 417387 h 2115609"/>
              <a:gd name="connsiteX63" fmla="*/ 9150210 w 12192002"/>
              <a:gd name="connsiteY63" fmla="*/ 415218 h 2115609"/>
              <a:gd name="connsiteX64" fmla="*/ 9151232 w 12192002"/>
              <a:gd name="connsiteY64" fmla="*/ 414153 h 2115609"/>
              <a:gd name="connsiteX65" fmla="*/ 9189246 w 12192002"/>
              <a:gd name="connsiteY65" fmla="*/ 425355 h 2115609"/>
              <a:gd name="connsiteX66" fmla="*/ 9194810 w 12192002"/>
              <a:gd name="connsiteY66" fmla="*/ 434594 h 2115609"/>
              <a:gd name="connsiteX67" fmla="*/ 9231370 w 12192002"/>
              <a:gd name="connsiteY67" fmla="*/ 444673 h 2115609"/>
              <a:gd name="connsiteX68" fmla="*/ 9343052 w 12192002"/>
              <a:gd name="connsiteY68" fmla="*/ 496578 h 2115609"/>
              <a:gd name="connsiteX69" fmla="*/ 9584507 w 12192002"/>
              <a:gd name="connsiteY69" fmla="*/ 542280 h 2115609"/>
              <a:gd name="connsiteX70" fmla="*/ 9728309 w 12192002"/>
              <a:gd name="connsiteY70" fmla="*/ 553700 h 2115609"/>
              <a:gd name="connsiteX71" fmla="*/ 9847792 w 12192002"/>
              <a:gd name="connsiteY71" fmla="*/ 573907 h 2115609"/>
              <a:gd name="connsiteX72" fmla="*/ 9960019 w 12192002"/>
              <a:gd name="connsiteY72" fmla="*/ 580675 h 2115609"/>
              <a:gd name="connsiteX73" fmla="*/ 10039240 w 12192002"/>
              <a:gd name="connsiteY73" fmla="*/ 596190 h 2115609"/>
              <a:gd name="connsiteX74" fmla="*/ 10082169 w 12192002"/>
              <a:gd name="connsiteY74" fmla="*/ 594526 h 2115609"/>
              <a:gd name="connsiteX75" fmla="*/ 10126500 w 12192002"/>
              <a:gd name="connsiteY75" fmla="*/ 596621 h 2115609"/>
              <a:gd name="connsiteX76" fmla="*/ 10261101 w 12192002"/>
              <a:gd name="connsiteY76" fmla="*/ 608136 h 2115609"/>
              <a:gd name="connsiteX77" fmla="*/ 10336855 w 12192002"/>
              <a:gd name="connsiteY77" fmla="*/ 617887 h 2115609"/>
              <a:gd name="connsiteX78" fmla="*/ 10383868 w 12192002"/>
              <a:gd name="connsiteY78" fmla="*/ 618498 h 2115609"/>
              <a:gd name="connsiteX79" fmla="*/ 10445984 w 12192002"/>
              <a:gd name="connsiteY79" fmla="*/ 622345 h 2115609"/>
              <a:gd name="connsiteX80" fmla="*/ 10519280 w 12192002"/>
              <a:gd name="connsiteY80" fmla="*/ 624403 h 2115609"/>
              <a:gd name="connsiteX81" fmla="*/ 10644619 w 12192002"/>
              <a:gd name="connsiteY81" fmla="*/ 644649 h 2115609"/>
              <a:gd name="connsiteX82" fmla="*/ 10857724 w 12192002"/>
              <a:gd name="connsiteY82" fmla="*/ 705767 h 2115609"/>
              <a:gd name="connsiteX83" fmla="*/ 10951063 w 12192002"/>
              <a:gd name="connsiteY83" fmla="*/ 718850 h 2115609"/>
              <a:gd name="connsiteX84" fmla="*/ 11030956 w 12192002"/>
              <a:gd name="connsiteY84" fmla="*/ 714094 h 2115609"/>
              <a:gd name="connsiteX85" fmla="*/ 11085938 w 12192002"/>
              <a:gd name="connsiteY85" fmla="*/ 716975 h 2115609"/>
              <a:gd name="connsiteX86" fmla="*/ 11143411 w 12192002"/>
              <a:gd name="connsiteY86" fmla="*/ 726224 h 2115609"/>
              <a:gd name="connsiteX87" fmla="*/ 11195087 w 12192002"/>
              <a:gd name="connsiteY87" fmla="*/ 725577 h 2115609"/>
              <a:gd name="connsiteX88" fmla="*/ 11273972 w 12192002"/>
              <a:gd name="connsiteY88" fmla="*/ 746596 h 2115609"/>
              <a:gd name="connsiteX89" fmla="*/ 11369715 w 12192002"/>
              <a:gd name="connsiteY89" fmla="*/ 806264 h 2115609"/>
              <a:gd name="connsiteX90" fmla="*/ 11462695 w 12192002"/>
              <a:gd name="connsiteY90" fmla="*/ 867737 h 2115609"/>
              <a:gd name="connsiteX91" fmla="*/ 11516473 w 12192002"/>
              <a:gd name="connsiteY91" fmla="*/ 921289 h 2115609"/>
              <a:gd name="connsiteX92" fmla="*/ 11630749 w 12192002"/>
              <a:gd name="connsiteY92" fmla="*/ 983178 h 2115609"/>
              <a:gd name="connsiteX93" fmla="*/ 11712382 w 12192002"/>
              <a:gd name="connsiteY93" fmla="*/ 1040947 h 2115609"/>
              <a:gd name="connsiteX94" fmla="*/ 11876461 w 12192002"/>
              <a:gd name="connsiteY94" fmla="*/ 1072267 h 2115609"/>
              <a:gd name="connsiteX95" fmla="*/ 11931502 w 12192002"/>
              <a:gd name="connsiteY95" fmla="*/ 1084647 h 2115609"/>
              <a:gd name="connsiteX96" fmla="*/ 12052936 w 12192002"/>
              <a:gd name="connsiteY96" fmla="*/ 1069165 h 2115609"/>
              <a:gd name="connsiteX97" fmla="*/ 12140863 w 12192002"/>
              <a:gd name="connsiteY97" fmla="*/ 1028119 h 2115609"/>
              <a:gd name="connsiteX98" fmla="*/ 12192002 w 12192002"/>
              <a:gd name="connsiteY98" fmla="*/ 1008921 h 2115609"/>
              <a:gd name="connsiteX99" fmla="*/ 12192002 w 12192002"/>
              <a:gd name="connsiteY99" fmla="*/ 1948632 h 2115609"/>
              <a:gd name="connsiteX100" fmla="*/ 12192000 w 12192002"/>
              <a:gd name="connsiteY100" fmla="*/ 1948632 h 2115609"/>
              <a:gd name="connsiteX101" fmla="*/ 12192000 w 12192002"/>
              <a:gd name="connsiteY101" fmla="*/ 2115609 h 2115609"/>
              <a:gd name="connsiteX102" fmla="*/ 0 w 12192002"/>
              <a:gd name="connsiteY102" fmla="*/ 2115609 h 2115609"/>
              <a:gd name="connsiteX103" fmla="*/ 0 w 12192002"/>
              <a:gd name="connsiteY103" fmla="*/ 1341410 h 2115609"/>
              <a:gd name="connsiteX104" fmla="*/ 2 w 12192002"/>
              <a:gd name="connsiteY104" fmla="*/ 1341410 h 2115609"/>
              <a:gd name="connsiteX105" fmla="*/ 2 w 12192002"/>
              <a:gd name="connsiteY105" fmla="*/ 585100 h 2115609"/>
              <a:gd name="connsiteX106" fmla="*/ 15526 w 12192002"/>
              <a:gd name="connsiteY106" fmla="*/ 579631 h 2115609"/>
              <a:gd name="connsiteX107" fmla="*/ 118381 w 12192002"/>
              <a:gd name="connsiteY107" fmla="*/ 576775 h 2115609"/>
              <a:gd name="connsiteX108" fmla="*/ 292435 w 12192002"/>
              <a:gd name="connsiteY108" fmla="*/ 524970 h 2115609"/>
              <a:gd name="connsiteX109" fmla="*/ 404015 w 12192002"/>
              <a:gd name="connsiteY109" fmla="*/ 504274 h 2115609"/>
              <a:gd name="connsiteX110" fmla="*/ 445099 w 12192002"/>
              <a:gd name="connsiteY110" fmla="*/ 498451 h 2115609"/>
              <a:gd name="connsiteX111" fmla="*/ 571717 w 12192002"/>
              <a:gd name="connsiteY111" fmla="*/ 460421 h 2115609"/>
              <a:gd name="connsiteX112" fmla="*/ 578535 w 12192002"/>
              <a:gd name="connsiteY112" fmla="*/ 460610 h 2115609"/>
              <a:gd name="connsiteX113" fmla="*/ 596792 w 12192002"/>
              <a:gd name="connsiteY113" fmla="*/ 457958 h 2115609"/>
              <a:gd name="connsiteX114" fmla="*/ 708875 w 12192002"/>
              <a:gd name="connsiteY114" fmla="*/ 415100 h 2115609"/>
              <a:gd name="connsiteX115" fmla="*/ 719742 w 12192002"/>
              <a:gd name="connsiteY115" fmla="*/ 409423 h 2115609"/>
              <a:gd name="connsiteX116" fmla="*/ 720047 w 12192002"/>
              <a:gd name="connsiteY116" fmla="*/ 408161 h 2115609"/>
              <a:gd name="connsiteX117" fmla="*/ 763053 w 12192002"/>
              <a:gd name="connsiteY117" fmla="*/ 407390 h 2115609"/>
              <a:gd name="connsiteX118" fmla="*/ 767901 w 12192002"/>
              <a:gd name="connsiteY118" fmla="*/ 405169 h 2115609"/>
              <a:gd name="connsiteX119" fmla="*/ 797041 w 12192002"/>
              <a:gd name="connsiteY119" fmla="*/ 407376 h 2115609"/>
              <a:gd name="connsiteX120" fmla="*/ 811506 w 12192002"/>
              <a:gd name="connsiteY120" fmla="*/ 407071 h 2115609"/>
              <a:gd name="connsiteX121" fmla="*/ 816809 w 12192002"/>
              <a:gd name="connsiteY121" fmla="*/ 409965 h 2115609"/>
              <a:gd name="connsiteX122" fmla="*/ 837540 w 12192002"/>
              <a:gd name="connsiteY122" fmla="*/ 408001 h 2115609"/>
              <a:gd name="connsiteX123" fmla="*/ 858269 w 12192002"/>
              <a:gd name="connsiteY123" fmla="*/ 409214 h 2115609"/>
              <a:gd name="connsiteX124" fmla="*/ 948732 w 12192002"/>
              <a:gd name="connsiteY124" fmla="*/ 397376 h 2115609"/>
              <a:gd name="connsiteX125" fmla="*/ 1149979 w 12192002"/>
              <a:gd name="connsiteY125" fmla="*/ 399781 h 2115609"/>
              <a:gd name="connsiteX126" fmla="*/ 1496110 w 12192002"/>
              <a:gd name="connsiteY126" fmla="*/ 350346 h 2115609"/>
              <a:gd name="connsiteX127" fmla="*/ 1608669 w 12192002"/>
              <a:gd name="connsiteY127" fmla="*/ 324756 h 2115609"/>
              <a:gd name="connsiteX128" fmla="*/ 1675071 w 12192002"/>
              <a:gd name="connsiteY128" fmla="*/ 317859 h 2115609"/>
              <a:gd name="connsiteX129" fmla="*/ 1738204 w 12192002"/>
              <a:gd name="connsiteY129" fmla="*/ 301510 h 2115609"/>
              <a:gd name="connsiteX130" fmla="*/ 1786655 w 12192002"/>
              <a:gd name="connsiteY130" fmla="*/ 296459 h 2115609"/>
              <a:gd name="connsiteX131" fmla="*/ 1873080 w 12192002"/>
              <a:gd name="connsiteY131" fmla="*/ 324081 h 2115609"/>
              <a:gd name="connsiteX132" fmla="*/ 1921650 w 12192002"/>
              <a:gd name="connsiteY132" fmla="*/ 325676 h 2115609"/>
              <a:gd name="connsiteX133" fmla="*/ 1928172 w 12192002"/>
              <a:gd name="connsiteY133" fmla="*/ 320845 h 2115609"/>
              <a:gd name="connsiteX134" fmla="*/ 1997356 w 12192002"/>
              <a:gd name="connsiteY134" fmla="*/ 342790 h 2115609"/>
              <a:gd name="connsiteX135" fmla="*/ 2094665 w 12192002"/>
              <a:gd name="connsiteY135" fmla="*/ 334770 h 2115609"/>
              <a:gd name="connsiteX136" fmla="*/ 2208578 w 12192002"/>
              <a:gd name="connsiteY136" fmla="*/ 318059 h 2115609"/>
              <a:gd name="connsiteX137" fmla="*/ 2315112 w 12192002"/>
              <a:gd name="connsiteY137" fmla="*/ 312826 h 2115609"/>
              <a:gd name="connsiteX138" fmla="*/ 2443255 w 12192002"/>
              <a:gd name="connsiteY138" fmla="*/ 321293 h 2115609"/>
              <a:gd name="connsiteX139" fmla="*/ 2568028 w 12192002"/>
              <a:gd name="connsiteY139" fmla="*/ 335194 h 2115609"/>
              <a:gd name="connsiteX140" fmla="*/ 2646527 w 12192002"/>
              <a:gd name="connsiteY140" fmla="*/ 308953 h 2115609"/>
              <a:gd name="connsiteX141" fmla="*/ 2781569 w 12192002"/>
              <a:gd name="connsiteY141" fmla="*/ 319489 h 2115609"/>
              <a:gd name="connsiteX142" fmla="*/ 3030291 w 12192002"/>
              <a:gd name="connsiteY142" fmla="*/ 341310 h 2115609"/>
              <a:gd name="connsiteX143" fmla="*/ 3142556 w 12192002"/>
              <a:gd name="connsiteY143" fmla="*/ 343953 h 2115609"/>
              <a:gd name="connsiteX144" fmla="*/ 3262356 w 12192002"/>
              <a:gd name="connsiteY144" fmla="*/ 351728 h 2115609"/>
              <a:gd name="connsiteX145" fmla="*/ 3341698 w 12192002"/>
              <a:gd name="connsiteY145" fmla="*/ 357605 h 2115609"/>
              <a:gd name="connsiteX146" fmla="*/ 3344026 w 12192002"/>
              <a:gd name="connsiteY146" fmla="*/ 356630 h 2115609"/>
              <a:gd name="connsiteX147" fmla="*/ 3363888 w 12192002"/>
              <a:gd name="connsiteY147" fmla="*/ 358312 h 2115609"/>
              <a:gd name="connsiteX148" fmla="*/ 3400728 w 12192002"/>
              <a:gd name="connsiteY148" fmla="*/ 375264 h 2115609"/>
              <a:gd name="connsiteX149" fmla="*/ 3473223 w 12192002"/>
              <a:gd name="connsiteY149" fmla="*/ 363216 h 2115609"/>
              <a:gd name="connsiteX150" fmla="*/ 3536135 w 12192002"/>
              <a:gd name="connsiteY150" fmla="*/ 359555 h 2115609"/>
              <a:gd name="connsiteX151" fmla="*/ 3585978 w 12192002"/>
              <a:gd name="connsiteY151" fmla="*/ 349856 h 2115609"/>
              <a:gd name="connsiteX152" fmla="*/ 3594501 w 12192002"/>
              <a:gd name="connsiteY152" fmla="*/ 350546 h 2115609"/>
              <a:gd name="connsiteX153" fmla="*/ 3594736 w 12192002"/>
              <a:gd name="connsiteY153" fmla="*/ 350277 h 2115609"/>
              <a:gd name="connsiteX154" fmla="*/ 3603855 w 12192002"/>
              <a:gd name="connsiteY154" fmla="*/ 350441 h 2115609"/>
              <a:gd name="connsiteX155" fmla="*/ 3610035 w 12192002"/>
              <a:gd name="connsiteY155" fmla="*/ 351803 h 2115609"/>
              <a:gd name="connsiteX156" fmla="*/ 3682513 w 12192002"/>
              <a:gd name="connsiteY156" fmla="*/ 319532 h 2115609"/>
              <a:gd name="connsiteX157" fmla="*/ 3789760 w 12192002"/>
              <a:gd name="connsiteY157" fmla="*/ 295609 h 2115609"/>
              <a:gd name="connsiteX158" fmla="*/ 3897275 w 12192002"/>
              <a:gd name="connsiteY158" fmla="*/ 275371 h 2115609"/>
              <a:gd name="connsiteX159" fmla="*/ 3936846 w 12192002"/>
              <a:gd name="connsiteY159" fmla="*/ 269716 h 2115609"/>
              <a:gd name="connsiteX160" fmla="*/ 4004538 w 12192002"/>
              <a:gd name="connsiteY160" fmla="*/ 252259 h 2115609"/>
              <a:gd name="connsiteX161" fmla="*/ 4033778 w 12192002"/>
              <a:gd name="connsiteY161" fmla="*/ 239691 h 2115609"/>
              <a:gd name="connsiteX162" fmla="*/ 4035363 w 12192002"/>
              <a:gd name="connsiteY162" fmla="*/ 239926 h 2115609"/>
              <a:gd name="connsiteX163" fmla="*/ 4036996 w 12192002"/>
              <a:gd name="connsiteY163" fmla="*/ 236259 h 2115609"/>
              <a:gd name="connsiteX164" fmla="*/ 4042364 w 12192002"/>
              <a:gd name="connsiteY164" fmla="*/ 233825 h 2115609"/>
              <a:gd name="connsiteX165" fmla="*/ 4058954 w 12192002"/>
              <a:gd name="connsiteY165" fmla="*/ 232204 h 2115609"/>
              <a:gd name="connsiteX166" fmla="*/ 4065510 w 12192002"/>
              <a:gd name="connsiteY166" fmla="*/ 232422 h 2115609"/>
              <a:gd name="connsiteX167" fmla="*/ 4074427 w 12192002"/>
              <a:gd name="connsiteY167" fmla="*/ 230978 h 2115609"/>
              <a:gd name="connsiteX168" fmla="*/ 4074546 w 12192002"/>
              <a:gd name="connsiteY168" fmla="*/ 230679 h 2115609"/>
              <a:gd name="connsiteX169" fmla="*/ 4083097 w 12192002"/>
              <a:gd name="connsiteY169" fmla="*/ 229844 h 2115609"/>
              <a:gd name="connsiteX170" fmla="*/ 4142745 w 12192002"/>
              <a:gd name="connsiteY170" fmla="*/ 203311 h 2115609"/>
              <a:gd name="connsiteX171" fmla="*/ 4191248 w 12192002"/>
              <a:gd name="connsiteY171" fmla="*/ 187446 h 2115609"/>
              <a:gd name="connsiteX172" fmla="*/ 4201744 w 12192002"/>
              <a:gd name="connsiteY172" fmla="*/ 181812 h 2115609"/>
              <a:gd name="connsiteX173" fmla="*/ 4202048 w 12192002"/>
              <a:gd name="connsiteY173" fmla="*/ 180553 h 2115609"/>
              <a:gd name="connsiteX174" fmla="*/ 4248116 w 12192002"/>
              <a:gd name="connsiteY174" fmla="*/ 177758 h 2115609"/>
              <a:gd name="connsiteX175" fmla="*/ 4276141 w 12192002"/>
              <a:gd name="connsiteY175" fmla="*/ 180082 h 2115609"/>
              <a:gd name="connsiteX176" fmla="*/ 4290062 w 12192002"/>
              <a:gd name="connsiteY176" fmla="*/ 179836 h 2115609"/>
              <a:gd name="connsiteX177" fmla="*/ 4295143 w 12192002"/>
              <a:gd name="connsiteY177" fmla="*/ 182753 h 2115609"/>
              <a:gd name="connsiteX178" fmla="*/ 4315108 w 12192002"/>
              <a:gd name="connsiteY178" fmla="*/ 180874 h 2115609"/>
              <a:gd name="connsiteX179" fmla="*/ 4316965 w 12192002"/>
              <a:gd name="connsiteY179" fmla="*/ 179533 h 2115609"/>
              <a:gd name="connsiteX180" fmla="*/ 4376488 w 12192002"/>
              <a:gd name="connsiteY180" fmla="*/ 161476 h 2115609"/>
              <a:gd name="connsiteX181" fmla="*/ 4442156 w 12192002"/>
              <a:gd name="connsiteY181" fmla="*/ 160130 h 2115609"/>
              <a:gd name="connsiteX182" fmla="*/ 4524889 w 12192002"/>
              <a:gd name="connsiteY182" fmla="*/ 169217 h 2115609"/>
              <a:gd name="connsiteX183" fmla="*/ 4715526 w 12192002"/>
              <a:gd name="connsiteY183" fmla="*/ 164249 h 2115609"/>
              <a:gd name="connsiteX184" fmla="*/ 4762447 w 12192002"/>
              <a:gd name="connsiteY184" fmla="*/ 155761 h 2115609"/>
              <a:gd name="connsiteX185" fmla="*/ 4840439 w 12192002"/>
              <a:gd name="connsiteY185" fmla="*/ 127993 h 2115609"/>
              <a:gd name="connsiteX186" fmla="*/ 5011513 w 12192002"/>
              <a:gd name="connsiteY186" fmla="*/ 103976 h 2115609"/>
              <a:gd name="connsiteX187" fmla="*/ 5065790 w 12192002"/>
              <a:gd name="connsiteY187" fmla="*/ 87595 h 2115609"/>
              <a:gd name="connsiteX188" fmla="*/ 5121659 w 12192002"/>
              <a:gd name="connsiteY188" fmla="*/ 94166 h 2115609"/>
              <a:gd name="connsiteX189" fmla="*/ 5139595 w 12192002"/>
              <a:gd name="connsiteY189" fmla="*/ 83313 h 2115609"/>
              <a:gd name="connsiteX190" fmla="*/ 5142598 w 12192002"/>
              <a:gd name="connsiteY190" fmla="*/ 81212 h 2115609"/>
              <a:gd name="connsiteX191" fmla="*/ 5156554 w 12192002"/>
              <a:gd name="connsiteY191" fmla="*/ 77812 h 2115609"/>
              <a:gd name="connsiteX192" fmla="*/ 5174660 w 12192002"/>
              <a:gd name="connsiteY192" fmla="*/ 70589 h 2115609"/>
              <a:gd name="connsiteX193" fmla="*/ 5222961 w 12192002"/>
              <a:gd name="connsiteY193" fmla="*/ 67599 h 2115609"/>
              <a:gd name="connsiteX194" fmla="*/ 5261763 w 12192002"/>
              <a:gd name="connsiteY194" fmla="*/ 56475 h 2115609"/>
              <a:gd name="connsiteX195" fmla="*/ 5381667 w 12192002"/>
              <a:gd name="connsiteY195" fmla="*/ 36058 h 2115609"/>
              <a:gd name="connsiteX196" fmla="*/ 5432760 w 12192002"/>
              <a:gd name="connsiteY196" fmla="*/ 18356 h 2115609"/>
              <a:gd name="connsiteX197" fmla="*/ 5470905 w 12192002"/>
              <a:gd name="connsiteY197" fmla="*/ 7103 h 2115609"/>
              <a:gd name="connsiteX198" fmla="*/ 5608808 w 12192002"/>
              <a:gd name="connsiteY198" fmla="*/ 12821 h 2115609"/>
              <a:gd name="connsiteX0" fmla="*/ 5608808 w 12192002"/>
              <a:gd name="connsiteY0" fmla="*/ 12821 h 2115609"/>
              <a:gd name="connsiteX1" fmla="*/ 5754380 w 12192002"/>
              <a:gd name="connsiteY1" fmla="*/ 8910 h 2115609"/>
              <a:gd name="connsiteX2" fmla="*/ 5911996 w 12192002"/>
              <a:gd name="connsiteY2" fmla="*/ 29536 h 2115609"/>
              <a:gd name="connsiteX3" fmla="*/ 5982862 w 12192002"/>
              <a:gd name="connsiteY3" fmla="*/ 38114 h 2115609"/>
              <a:gd name="connsiteX4" fmla="*/ 6041282 w 12192002"/>
              <a:gd name="connsiteY4" fmla="*/ 8349 h 2115609"/>
              <a:gd name="connsiteX5" fmla="*/ 6048637 w 12192002"/>
              <a:gd name="connsiteY5" fmla="*/ 0 h 2115609"/>
              <a:gd name="connsiteX6" fmla="*/ 6073067 w 12192002"/>
              <a:gd name="connsiteY6" fmla="*/ 35224 h 2115609"/>
              <a:gd name="connsiteX7" fmla="*/ 6105613 w 12192002"/>
              <a:gd name="connsiteY7" fmla="*/ 28753 h 2115609"/>
              <a:gd name="connsiteX8" fmla="*/ 6168673 w 12192002"/>
              <a:gd name="connsiteY8" fmla="*/ 19608 h 2115609"/>
              <a:gd name="connsiteX9" fmla="*/ 6317559 w 12192002"/>
              <a:gd name="connsiteY9" fmla="*/ 36498 h 2115609"/>
              <a:gd name="connsiteX10" fmla="*/ 6549454 w 12192002"/>
              <a:gd name="connsiteY10" fmla="*/ 68495 h 2115609"/>
              <a:gd name="connsiteX11" fmla="*/ 6708221 w 12192002"/>
              <a:gd name="connsiteY11" fmla="*/ 97271 h 2115609"/>
              <a:gd name="connsiteX12" fmla="*/ 6904145 w 12192002"/>
              <a:gd name="connsiteY12" fmla="*/ 125226 h 2115609"/>
              <a:gd name="connsiteX13" fmla="*/ 7018495 w 12192002"/>
              <a:gd name="connsiteY13" fmla="*/ 154732 h 2115609"/>
              <a:gd name="connsiteX14" fmla="*/ 7096987 w 12192002"/>
              <a:gd name="connsiteY14" fmla="*/ 154358 h 2115609"/>
              <a:gd name="connsiteX15" fmla="*/ 7170807 w 12192002"/>
              <a:gd name="connsiteY15" fmla="*/ 166586 h 2115609"/>
              <a:gd name="connsiteX16" fmla="*/ 7197003 w 12192002"/>
              <a:gd name="connsiteY16" fmla="*/ 171234 h 2115609"/>
              <a:gd name="connsiteX17" fmla="*/ 7201101 w 12192002"/>
              <a:gd name="connsiteY17" fmla="*/ 176592 h 2115609"/>
              <a:gd name="connsiteX18" fmla="*/ 7218559 w 12192002"/>
              <a:gd name="connsiteY18" fmla="*/ 181142 h 2115609"/>
              <a:gd name="connsiteX19" fmla="*/ 7310852 w 12192002"/>
              <a:gd name="connsiteY19" fmla="*/ 206391 h 2115609"/>
              <a:gd name="connsiteX20" fmla="*/ 7312179 w 12192002"/>
              <a:gd name="connsiteY20" fmla="*/ 204949 h 2115609"/>
              <a:gd name="connsiteX21" fmla="*/ 7405390 w 12192002"/>
              <a:gd name="connsiteY21" fmla="*/ 195354 h 2115609"/>
              <a:gd name="connsiteX22" fmla="*/ 7495794 w 12192002"/>
              <a:gd name="connsiteY22" fmla="*/ 187249 h 2115609"/>
              <a:gd name="connsiteX23" fmla="*/ 7507039 w 12192002"/>
              <a:gd name="connsiteY23" fmla="*/ 189201 h 2115609"/>
              <a:gd name="connsiteX24" fmla="*/ 7507411 w 12192002"/>
              <a:gd name="connsiteY24" fmla="*/ 188874 h 2115609"/>
              <a:gd name="connsiteX25" fmla="*/ 7519570 w 12192002"/>
              <a:gd name="connsiteY25" fmla="*/ 190209 h 2115609"/>
              <a:gd name="connsiteX26" fmla="*/ 7527542 w 12192002"/>
              <a:gd name="connsiteY26" fmla="*/ 192762 h 2115609"/>
              <a:gd name="connsiteX27" fmla="*/ 7614346 w 12192002"/>
              <a:gd name="connsiteY27" fmla="*/ 198590 h 2115609"/>
              <a:gd name="connsiteX28" fmla="*/ 7718744 w 12192002"/>
              <a:gd name="connsiteY28" fmla="*/ 195119 h 2115609"/>
              <a:gd name="connsiteX29" fmla="*/ 7905407 w 12192002"/>
              <a:gd name="connsiteY29" fmla="*/ 220834 h 2115609"/>
              <a:gd name="connsiteX30" fmla="*/ 8090271 w 12192002"/>
              <a:gd name="connsiteY30" fmla="*/ 262807 h 2115609"/>
              <a:gd name="connsiteX31" fmla="*/ 8245834 w 12192002"/>
              <a:gd name="connsiteY31" fmla="*/ 308968 h 2115609"/>
              <a:gd name="connsiteX32" fmla="*/ 8252033 w 12192002"/>
              <a:gd name="connsiteY32" fmla="*/ 321960 h 2115609"/>
              <a:gd name="connsiteX33" fmla="*/ 8263376 w 12192002"/>
              <a:gd name="connsiteY33" fmla="*/ 331803 h 2115609"/>
              <a:gd name="connsiteX34" fmla="*/ 8266075 w 12192002"/>
              <a:gd name="connsiteY34" fmla="*/ 331573 h 2115609"/>
              <a:gd name="connsiteX35" fmla="*/ 8283149 w 12192002"/>
              <a:gd name="connsiteY35" fmla="*/ 338748 h 2115609"/>
              <a:gd name="connsiteX36" fmla="*/ 8284276 w 12192002"/>
              <a:gd name="connsiteY36" fmla="*/ 343191 h 2115609"/>
              <a:gd name="connsiteX37" fmla="*/ 8295173 w 12192002"/>
              <a:gd name="connsiteY37" fmla="*/ 349014 h 2115609"/>
              <a:gd name="connsiteX38" fmla="*/ 8314432 w 12192002"/>
              <a:gd name="connsiteY38" fmla="*/ 362909 h 2115609"/>
              <a:gd name="connsiteX39" fmla="*/ 8320104 w 12192002"/>
              <a:gd name="connsiteY39" fmla="*/ 363235 h 2115609"/>
              <a:gd name="connsiteX40" fmla="*/ 8352372 w 12192002"/>
              <a:gd name="connsiteY40" fmla="*/ 380653 h 2115609"/>
              <a:gd name="connsiteX41" fmla="*/ 8353799 w 12192002"/>
              <a:gd name="connsiteY41" fmla="*/ 379813 h 2115609"/>
              <a:gd name="connsiteX42" fmla="*/ 8367182 w 12192002"/>
              <a:gd name="connsiteY42" fmla="*/ 380007 h 2115609"/>
              <a:gd name="connsiteX43" fmla="*/ 8490249 w 12192002"/>
              <a:gd name="connsiteY43" fmla="*/ 394049 h 2115609"/>
              <a:gd name="connsiteX44" fmla="*/ 8497594 w 12192002"/>
              <a:gd name="connsiteY44" fmla="*/ 397099 h 2115609"/>
              <a:gd name="connsiteX45" fmla="*/ 8497968 w 12192002"/>
              <a:gd name="connsiteY45" fmla="*/ 396920 h 2115609"/>
              <a:gd name="connsiteX46" fmla="*/ 8506167 w 12192002"/>
              <a:gd name="connsiteY46" fmla="*/ 399658 h 2115609"/>
              <a:gd name="connsiteX47" fmla="*/ 8510983 w 12192002"/>
              <a:gd name="connsiteY47" fmla="*/ 402659 h 2115609"/>
              <a:gd name="connsiteX48" fmla="*/ 8525230 w 12192002"/>
              <a:gd name="connsiteY48" fmla="*/ 408574 h 2115609"/>
              <a:gd name="connsiteX49" fmla="*/ 8596071 w 12192002"/>
              <a:gd name="connsiteY49" fmla="*/ 393732 h 2115609"/>
              <a:gd name="connsiteX50" fmla="*/ 8707847 w 12192002"/>
              <a:gd name="connsiteY50" fmla="*/ 402304 h 2115609"/>
              <a:gd name="connsiteX51" fmla="*/ 8752444 w 12192002"/>
              <a:gd name="connsiteY51" fmla="*/ 404405 h 2115609"/>
              <a:gd name="connsiteX52" fmla="*/ 8928988 w 12192002"/>
              <a:gd name="connsiteY52" fmla="*/ 423637 h 2115609"/>
              <a:gd name="connsiteX53" fmla="*/ 8963048 w 12192002"/>
              <a:gd name="connsiteY53" fmla="*/ 420449 h 2115609"/>
              <a:gd name="connsiteX54" fmla="*/ 8968011 w 12192002"/>
              <a:gd name="connsiteY54" fmla="*/ 418224 h 2115609"/>
              <a:gd name="connsiteX55" fmla="*/ 8974337 w 12192002"/>
              <a:gd name="connsiteY55" fmla="*/ 417524 h 2115609"/>
              <a:gd name="connsiteX56" fmla="*/ 8990394 w 12192002"/>
              <a:gd name="connsiteY56" fmla="*/ 420750 h 2115609"/>
              <a:gd name="connsiteX57" fmla="*/ 8996232 w 12192002"/>
              <a:gd name="connsiteY57" fmla="*/ 422811 h 2115609"/>
              <a:gd name="connsiteX58" fmla="*/ 9005201 w 12192002"/>
              <a:gd name="connsiteY58" fmla="*/ 424022 h 2115609"/>
              <a:gd name="connsiteX59" fmla="*/ 9005486 w 12192002"/>
              <a:gd name="connsiteY59" fmla="*/ 423782 h 2115609"/>
              <a:gd name="connsiteX60" fmla="*/ 9053453 w 12192002"/>
              <a:gd name="connsiteY60" fmla="*/ 427067 h 2115609"/>
              <a:gd name="connsiteX61" fmla="*/ 9113812 w 12192002"/>
              <a:gd name="connsiteY61" fmla="*/ 418753 h 2115609"/>
              <a:gd name="connsiteX62" fmla="*/ 9137318 w 12192002"/>
              <a:gd name="connsiteY62" fmla="*/ 417387 h 2115609"/>
              <a:gd name="connsiteX63" fmla="*/ 9150210 w 12192002"/>
              <a:gd name="connsiteY63" fmla="*/ 415218 h 2115609"/>
              <a:gd name="connsiteX64" fmla="*/ 9151232 w 12192002"/>
              <a:gd name="connsiteY64" fmla="*/ 414153 h 2115609"/>
              <a:gd name="connsiteX65" fmla="*/ 9189246 w 12192002"/>
              <a:gd name="connsiteY65" fmla="*/ 425355 h 2115609"/>
              <a:gd name="connsiteX66" fmla="*/ 9194810 w 12192002"/>
              <a:gd name="connsiteY66" fmla="*/ 434594 h 2115609"/>
              <a:gd name="connsiteX67" fmla="*/ 9231370 w 12192002"/>
              <a:gd name="connsiteY67" fmla="*/ 444673 h 2115609"/>
              <a:gd name="connsiteX68" fmla="*/ 9343052 w 12192002"/>
              <a:gd name="connsiteY68" fmla="*/ 496578 h 2115609"/>
              <a:gd name="connsiteX69" fmla="*/ 9584507 w 12192002"/>
              <a:gd name="connsiteY69" fmla="*/ 542280 h 2115609"/>
              <a:gd name="connsiteX70" fmla="*/ 9728309 w 12192002"/>
              <a:gd name="connsiteY70" fmla="*/ 553700 h 2115609"/>
              <a:gd name="connsiteX71" fmla="*/ 9847792 w 12192002"/>
              <a:gd name="connsiteY71" fmla="*/ 573907 h 2115609"/>
              <a:gd name="connsiteX72" fmla="*/ 9960019 w 12192002"/>
              <a:gd name="connsiteY72" fmla="*/ 580675 h 2115609"/>
              <a:gd name="connsiteX73" fmla="*/ 10039240 w 12192002"/>
              <a:gd name="connsiteY73" fmla="*/ 596190 h 2115609"/>
              <a:gd name="connsiteX74" fmla="*/ 10082169 w 12192002"/>
              <a:gd name="connsiteY74" fmla="*/ 594526 h 2115609"/>
              <a:gd name="connsiteX75" fmla="*/ 10126500 w 12192002"/>
              <a:gd name="connsiteY75" fmla="*/ 596621 h 2115609"/>
              <a:gd name="connsiteX76" fmla="*/ 10261101 w 12192002"/>
              <a:gd name="connsiteY76" fmla="*/ 608136 h 2115609"/>
              <a:gd name="connsiteX77" fmla="*/ 10336855 w 12192002"/>
              <a:gd name="connsiteY77" fmla="*/ 617887 h 2115609"/>
              <a:gd name="connsiteX78" fmla="*/ 10383868 w 12192002"/>
              <a:gd name="connsiteY78" fmla="*/ 618498 h 2115609"/>
              <a:gd name="connsiteX79" fmla="*/ 10445984 w 12192002"/>
              <a:gd name="connsiteY79" fmla="*/ 622345 h 2115609"/>
              <a:gd name="connsiteX80" fmla="*/ 10519280 w 12192002"/>
              <a:gd name="connsiteY80" fmla="*/ 624403 h 2115609"/>
              <a:gd name="connsiteX81" fmla="*/ 10644619 w 12192002"/>
              <a:gd name="connsiteY81" fmla="*/ 644649 h 2115609"/>
              <a:gd name="connsiteX82" fmla="*/ 10857724 w 12192002"/>
              <a:gd name="connsiteY82" fmla="*/ 705767 h 2115609"/>
              <a:gd name="connsiteX83" fmla="*/ 10951063 w 12192002"/>
              <a:gd name="connsiteY83" fmla="*/ 718850 h 2115609"/>
              <a:gd name="connsiteX84" fmla="*/ 11030956 w 12192002"/>
              <a:gd name="connsiteY84" fmla="*/ 714094 h 2115609"/>
              <a:gd name="connsiteX85" fmla="*/ 11085938 w 12192002"/>
              <a:gd name="connsiteY85" fmla="*/ 716975 h 2115609"/>
              <a:gd name="connsiteX86" fmla="*/ 11143411 w 12192002"/>
              <a:gd name="connsiteY86" fmla="*/ 726224 h 2115609"/>
              <a:gd name="connsiteX87" fmla="*/ 11195087 w 12192002"/>
              <a:gd name="connsiteY87" fmla="*/ 725577 h 2115609"/>
              <a:gd name="connsiteX88" fmla="*/ 11273972 w 12192002"/>
              <a:gd name="connsiteY88" fmla="*/ 746596 h 2115609"/>
              <a:gd name="connsiteX89" fmla="*/ 11369715 w 12192002"/>
              <a:gd name="connsiteY89" fmla="*/ 806264 h 2115609"/>
              <a:gd name="connsiteX90" fmla="*/ 11462695 w 12192002"/>
              <a:gd name="connsiteY90" fmla="*/ 867737 h 2115609"/>
              <a:gd name="connsiteX91" fmla="*/ 11516473 w 12192002"/>
              <a:gd name="connsiteY91" fmla="*/ 921289 h 2115609"/>
              <a:gd name="connsiteX92" fmla="*/ 11630749 w 12192002"/>
              <a:gd name="connsiteY92" fmla="*/ 983178 h 2115609"/>
              <a:gd name="connsiteX93" fmla="*/ 11712382 w 12192002"/>
              <a:gd name="connsiteY93" fmla="*/ 1040947 h 2115609"/>
              <a:gd name="connsiteX94" fmla="*/ 11876461 w 12192002"/>
              <a:gd name="connsiteY94" fmla="*/ 1072267 h 2115609"/>
              <a:gd name="connsiteX95" fmla="*/ 11931502 w 12192002"/>
              <a:gd name="connsiteY95" fmla="*/ 1084647 h 2115609"/>
              <a:gd name="connsiteX96" fmla="*/ 12052936 w 12192002"/>
              <a:gd name="connsiteY96" fmla="*/ 1069165 h 2115609"/>
              <a:gd name="connsiteX97" fmla="*/ 12140863 w 12192002"/>
              <a:gd name="connsiteY97" fmla="*/ 1028119 h 2115609"/>
              <a:gd name="connsiteX98" fmla="*/ 12192002 w 12192002"/>
              <a:gd name="connsiteY98" fmla="*/ 1008921 h 2115609"/>
              <a:gd name="connsiteX99" fmla="*/ 12192002 w 12192002"/>
              <a:gd name="connsiteY99" fmla="*/ 1948632 h 2115609"/>
              <a:gd name="connsiteX100" fmla="*/ 12192000 w 12192002"/>
              <a:gd name="connsiteY100" fmla="*/ 1948632 h 2115609"/>
              <a:gd name="connsiteX101" fmla="*/ 12192000 w 12192002"/>
              <a:gd name="connsiteY101" fmla="*/ 2115609 h 2115609"/>
              <a:gd name="connsiteX102" fmla="*/ 0 w 12192002"/>
              <a:gd name="connsiteY102" fmla="*/ 2115609 h 2115609"/>
              <a:gd name="connsiteX103" fmla="*/ 0 w 12192002"/>
              <a:gd name="connsiteY103" fmla="*/ 1341410 h 2115609"/>
              <a:gd name="connsiteX104" fmla="*/ 2 w 12192002"/>
              <a:gd name="connsiteY104" fmla="*/ 1341410 h 2115609"/>
              <a:gd name="connsiteX105" fmla="*/ 2 w 12192002"/>
              <a:gd name="connsiteY105" fmla="*/ 585100 h 2115609"/>
              <a:gd name="connsiteX106" fmla="*/ 15526 w 12192002"/>
              <a:gd name="connsiteY106" fmla="*/ 579631 h 2115609"/>
              <a:gd name="connsiteX107" fmla="*/ 118381 w 12192002"/>
              <a:gd name="connsiteY107" fmla="*/ 576775 h 2115609"/>
              <a:gd name="connsiteX108" fmla="*/ 292435 w 12192002"/>
              <a:gd name="connsiteY108" fmla="*/ 524970 h 2115609"/>
              <a:gd name="connsiteX109" fmla="*/ 404015 w 12192002"/>
              <a:gd name="connsiteY109" fmla="*/ 504274 h 2115609"/>
              <a:gd name="connsiteX110" fmla="*/ 445099 w 12192002"/>
              <a:gd name="connsiteY110" fmla="*/ 498451 h 2115609"/>
              <a:gd name="connsiteX111" fmla="*/ 571717 w 12192002"/>
              <a:gd name="connsiteY111" fmla="*/ 460421 h 2115609"/>
              <a:gd name="connsiteX112" fmla="*/ 578535 w 12192002"/>
              <a:gd name="connsiteY112" fmla="*/ 460610 h 2115609"/>
              <a:gd name="connsiteX113" fmla="*/ 596792 w 12192002"/>
              <a:gd name="connsiteY113" fmla="*/ 457958 h 2115609"/>
              <a:gd name="connsiteX114" fmla="*/ 708875 w 12192002"/>
              <a:gd name="connsiteY114" fmla="*/ 415100 h 2115609"/>
              <a:gd name="connsiteX115" fmla="*/ 719742 w 12192002"/>
              <a:gd name="connsiteY115" fmla="*/ 409423 h 2115609"/>
              <a:gd name="connsiteX116" fmla="*/ 720047 w 12192002"/>
              <a:gd name="connsiteY116" fmla="*/ 408161 h 2115609"/>
              <a:gd name="connsiteX117" fmla="*/ 763053 w 12192002"/>
              <a:gd name="connsiteY117" fmla="*/ 407390 h 2115609"/>
              <a:gd name="connsiteX118" fmla="*/ 767901 w 12192002"/>
              <a:gd name="connsiteY118" fmla="*/ 405169 h 2115609"/>
              <a:gd name="connsiteX119" fmla="*/ 797041 w 12192002"/>
              <a:gd name="connsiteY119" fmla="*/ 407376 h 2115609"/>
              <a:gd name="connsiteX120" fmla="*/ 811506 w 12192002"/>
              <a:gd name="connsiteY120" fmla="*/ 407071 h 2115609"/>
              <a:gd name="connsiteX121" fmla="*/ 816809 w 12192002"/>
              <a:gd name="connsiteY121" fmla="*/ 409965 h 2115609"/>
              <a:gd name="connsiteX122" fmla="*/ 837540 w 12192002"/>
              <a:gd name="connsiteY122" fmla="*/ 408001 h 2115609"/>
              <a:gd name="connsiteX123" fmla="*/ 858269 w 12192002"/>
              <a:gd name="connsiteY123" fmla="*/ 409214 h 2115609"/>
              <a:gd name="connsiteX124" fmla="*/ 948732 w 12192002"/>
              <a:gd name="connsiteY124" fmla="*/ 397376 h 2115609"/>
              <a:gd name="connsiteX125" fmla="*/ 1149979 w 12192002"/>
              <a:gd name="connsiteY125" fmla="*/ 399781 h 2115609"/>
              <a:gd name="connsiteX126" fmla="*/ 1496110 w 12192002"/>
              <a:gd name="connsiteY126" fmla="*/ 350346 h 2115609"/>
              <a:gd name="connsiteX127" fmla="*/ 1608669 w 12192002"/>
              <a:gd name="connsiteY127" fmla="*/ 324756 h 2115609"/>
              <a:gd name="connsiteX128" fmla="*/ 1675071 w 12192002"/>
              <a:gd name="connsiteY128" fmla="*/ 317859 h 2115609"/>
              <a:gd name="connsiteX129" fmla="*/ 1738204 w 12192002"/>
              <a:gd name="connsiteY129" fmla="*/ 301510 h 2115609"/>
              <a:gd name="connsiteX130" fmla="*/ 1786655 w 12192002"/>
              <a:gd name="connsiteY130" fmla="*/ 296459 h 2115609"/>
              <a:gd name="connsiteX131" fmla="*/ 1873080 w 12192002"/>
              <a:gd name="connsiteY131" fmla="*/ 324081 h 2115609"/>
              <a:gd name="connsiteX132" fmla="*/ 1921650 w 12192002"/>
              <a:gd name="connsiteY132" fmla="*/ 325676 h 2115609"/>
              <a:gd name="connsiteX133" fmla="*/ 1928172 w 12192002"/>
              <a:gd name="connsiteY133" fmla="*/ 320845 h 2115609"/>
              <a:gd name="connsiteX134" fmla="*/ 1997356 w 12192002"/>
              <a:gd name="connsiteY134" fmla="*/ 342790 h 2115609"/>
              <a:gd name="connsiteX135" fmla="*/ 2094665 w 12192002"/>
              <a:gd name="connsiteY135" fmla="*/ 334770 h 2115609"/>
              <a:gd name="connsiteX136" fmla="*/ 2208578 w 12192002"/>
              <a:gd name="connsiteY136" fmla="*/ 318059 h 2115609"/>
              <a:gd name="connsiteX137" fmla="*/ 2315112 w 12192002"/>
              <a:gd name="connsiteY137" fmla="*/ 312826 h 2115609"/>
              <a:gd name="connsiteX138" fmla="*/ 2443255 w 12192002"/>
              <a:gd name="connsiteY138" fmla="*/ 321293 h 2115609"/>
              <a:gd name="connsiteX139" fmla="*/ 2568028 w 12192002"/>
              <a:gd name="connsiteY139" fmla="*/ 335194 h 2115609"/>
              <a:gd name="connsiteX140" fmla="*/ 2646527 w 12192002"/>
              <a:gd name="connsiteY140" fmla="*/ 308953 h 2115609"/>
              <a:gd name="connsiteX141" fmla="*/ 2781569 w 12192002"/>
              <a:gd name="connsiteY141" fmla="*/ 319489 h 2115609"/>
              <a:gd name="connsiteX142" fmla="*/ 3030291 w 12192002"/>
              <a:gd name="connsiteY142" fmla="*/ 341310 h 2115609"/>
              <a:gd name="connsiteX143" fmla="*/ 3142556 w 12192002"/>
              <a:gd name="connsiteY143" fmla="*/ 343953 h 2115609"/>
              <a:gd name="connsiteX144" fmla="*/ 3262356 w 12192002"/>
              <a:gd name="connsiteY144" fmla="*/ 351728 h 2115609"/>
              <a:gd name="connsiteX145" fmla="*/ 3341698 w 12192002"/>
              <a:gd name="connsiteY145" fmla="*/ 357605 h 2115609"/>
              <a:gd name="connsiteX146" fmla="*/ 3344026 w 12192002"/>
              <a:gd name="connsiteY146" fmla="*/ 356630 h 2115609"/>
              <a:gd name="connsiteX147" fmla="*/ 3363888 w 12192002"/>
              <a:gd name="connsiteY147" fmla="*/ 358312 h 2115609"/>
              <a:gd name="connsiteX148" fmla="*/ 3400728 w 12192002"/>
              <a:gd name="connsiteY148" fmla="*/ 375264 h 2115609"/>
              <a:gd name="connsiteX149" fmla="*/ 3473223 w 12192002"/>
              <a:gd name="connsiteY149" fmla="*/ 363216 h 2115609"/>
              <a:gd name="connsiteX150" fmla="*/ 3536135 w 12192002"/>
              <a:gd name="connsiteY150" fmla="*/ 359555 h 2115609"/>
              <a:gd name="connsiteX151" fmla="*/ 3585978 w 12192002"/>
              <a:gd name="connsiteY151" fmla="*/ 349856 h 2115609"/>
              <a:gd name="connsiteX152" fmla="*/ 3594501 w 12192002"/>
              <a:gd name="connsiteY152" fmla="*/ 350546 h 2115609"/>
              <a:gd name="connsiteX153" fmla="*/ 3594736 w 12192002"/>
              <a:gd name="connsiteY153" fmla="*/ 350277 h 2115609"/>
              <a:gd name="connsiteX154" fmla="*/ 3603855 w 12192002"/>
              <a:gd name="connsiteY154" fmla="*/ 350441 h 2115609"/>
              <a:gd name="connsiteX155" fmla="*/ 3610035 w 12192002"/>
              <a:gd name="connsiteY155" fmla="*/ 351803 h 2115609"/>
              <a:gd name="connsiteX156" fmla="*/ 3682513 w 12192002"/>
              <a:gd name="connsiteY156" fmla="*/ 319532 h 2115609"/>
              <a:gd name="connsiteX157" fmla="*/ 3789760 w 12192002"/>
              <a:gd name="connsiteY157" fmla="*/ 295609 h 2115609"/>
              <a:gd name="connsiteX158" fmla="*/ 3897275 w 12192002"/>
              <a:gd name="connsiteY158" fmla="*/ 275371 h 2115609"/>
              <a:gd name="connsiteX159" fmla="*/ 3936846 w 12192002"/>
              <a:gd name="connsiteY159" fmla="*/ 269716 h 2115609"/>
              <a:gd name="connsiteX160" fmla="*/ 4004538 w 12192002"/>
              <a:gd name="connsiteY160" fmla="*/ 252259 h 2115609"/>
              <a:gd name="connsiteX161" fmla="*/ 4033778 w 12192002"/>
              <a:gd name="connsiteY161" fmla="*/ 239691 h 2115609"/>
              <a:gd name="connsiteX162" fmla="*/ 4035363 w 12192002"/>
              <a:gd name="connsiteY162" fmla="*/ 239926 h 2115609"/>
              <a:gd name="connsiteX163" fmla="*/ 4036996 w 12192002"/>
              <a:gd name="connsiteY163" fmla="*/ 236259 h 2115609"/>
              <a:gd name="connsiteX164" fmla="*/ 4042364 w 12192002"/>
              <a:gd name="connsiteY164" fmla="*/ 233825 h 2115609"/>
              <a:gd name="connsiteX165" fmla="*/ 4058954 w 12192002"/>
              <a:gd name="connsiteY165" fmla="*/ 232204 h 2115609"/>
              <a:gd name="connsiteX166" fmla="*/ 4065510 w 12192002"/>
              <a:gd name="connsiteY166" fmla="*/ 232422 h 2115609"/>
              <a:gd name="connsiteX167" fmla="*/ 4074427 w 12192002"/>
              <a:gd name="connsiteY167" fmla="*/ 230978 h 2115609"/>
              <a:gd name="connsiteX168" fmla="*/ 4074546 w 12192002"/>
              <a:gd name="connsiteY168" fmla="*/ 230679 h 2115609"/>
              <a:gd name="connsiteX169" fmla="*/ 4083097 w 12192002"/>
              <a:gd name="connsiteY169" fmla="*/ 229844 h 2115609"/>
              <a:gd name="connsiteX170" fmla="*/ 4142745 w 12192002"/>
              <a:gd name="connsiteY170" fmla="*/ 203311 h 2115609"/>
              <a:gd name="connsiteX171" fmla="*/ 4191248 w 12192002"/>
              <a:gd name="connsiteY171" fmla="*/ 187446 h 2115609"/>
              <a:gd name="connsiteX172" fmla="*/ 4201744 w 12192002"/>
              <a:gd name="connsiteY172" fmla="*/ 181812 h 2115609"/>
              <a:gd name="connsiteX173" fmla="*/ 4202048 w 12192002"/>
              <a:gd name="connsiteY173" fmla="*/ 180553 h 2115609"/>
              <a:gd name="connsiteX174" fmla="*/ 4248116 w 12192002"/>
              <a:gd name="connsiteY174" fmla="*/ 177758 h 2115609"/>
              <a:gd name="connsiteX175" fmla="*/ 4276141 w 12192002"/>
              <a:gd name="connsiteY175" fmla="*/ 180082 h 2115609"/>
              <a:gd name="connsiteX176" fmla="*/ 4290062 w 12192002"/>
              <a:gd name="connsiteY176" fmla="*/ 179836 h 2115609"/>
              <a:gd name="connsiteX177" fmla="*/ 4295143 w 12192002"/>
              <a:gd name="connsiteY177" fmla="*/ 182753 h 2115609"/>
              <a:gd name="connsiteX178" fmla="*/ 4315108 w 12192002"/>
              <a:gd name="connsiteY178" fmla="*/ 180874 h 2115609"/>
              <a:gd name="connsiteX179" fmla="*/ 4316965 w 12192002"/>
              <a:gd name="connsiteY179" fmla="*/ 179533 h 2115609"/>
              <a:gd name="connsiteX180" fmla="*/ 4376488 w 12192002"/>
              <a:gd name="connsiteY180" fmla="*/ 161476 h 2115609"/>
              <a:gd name="connsiteX181" fmla="*/ 4442156 w 12192002"/>
              <a:gd name="connsiteY181" fmla="*/ 160130 h 2115609"/>
              <a:gd name="connsiteX182" fmla="*/ 4524889 w 12192002"/>
              <a:gd name="connsiteY182" fmla="*/ 169217 h 2115609"/>
              <a:gd name="connsiteX183" fmla="*/ 4715526 w 12192002"/>
              <a:gd name="connsiteY183" fmla="*/ 164249 h 2115609"/>
              <a:gd name="connsiteX184" fmla="*/ 4762447 w 12192002"/>
              <a:gd name="connsiteY184" fmla="*/ 155761 h 2115609"/>
              <a:gd name="connsiteX185" fmla="*/ 4840439 w 12192002"/>
              <a:gd name="connsiteY185" fmla="*/ 127993 h 2115609"/>
              <a:gd name="connsiteX186" fmla="*/ 5011513 w 12192002"/>
              <a:gd name="connsiteY186" fmla="*/ 103976 h 2115609"/>
              <a:gd name="connsiteX187" fmla="*/ 5065790 w 12192002"/>
              <a:gd name="connsiteY187" fmla="*/ 87595 h 2115609"/>
              <a:gd name="connsiteX188" fmla="*/ 5121659 w 12192002"/>
              <a:gd name="connsiteY188" fmla="*/ 94166 h 2115609"/>
              <a:gd name="connsiteX189" fmla="*/ 5139595 w 12192002"/>
              <a:gd name="connsiteY189" fmla="*/ 83313 h 2115609"/>
              <a:gd name="connsiteX190" fmla="*/ 5142598 w 12192002"/>
              <a:gd name="connsiteY190" fmla="*/ 81212 h 2115609"/>
              <a:gd name="connsiteX191" fmla="*/ 5156554 w 12192002"/>
              <a:gd name="connsiteY191" fmla="*/ 77812 h 2115609"/>
              <a:gd name="connsiteX192" fmla="*/ 5174660 w 12192002"/>
              <a:gd name="connsiteY192" fmla="*/ 70589 h 2115609"/>
              <a:gd name="connsiteX193" fmla="*/ 5222961 w 12192002"/>
              <a:gd name="connsiteY193" fmla="*/ 67599 h 2115609"/>
              <a:gd name="connsiteX194" fmla="*/ 5261763 w 12192002"/>
              <a:gd name="connsiteY194" fmla="*/ 56475 h 2115609"/>
              <a:gd name="connsiteX195" fmla="*/ 5381667 w 12192002"/>
              <a:gd name="connsiteY195" fmla="*/ 36058 h 2115609"/>
              <a:gd name="connsiteX196" fmla="*/ 5432760 w 12192002"/>
              <a:gd name="connsiteY196" fmla="*/ 18356 h 2115609"/>
              <a:gd name="connsiteX197" fmla="*/ 5470905 w 12192002"/>
              <a:gd name="connsiteY197" fmla="*/ 7103 h 2115609"/>
              <a:gd name="connsiteX198" fmla="*/ 5608808 w 12192002"/>
              <a:gd name="connsiteY198" fmla="*/ 12821 h 2115609"/>
              <a:gd name="connsiteX0" fmla="*/ 5608808 w 12192002"/>
              <a:gd name="connsiteY0" fmla="*/ 12821 h 2115609"/>
              <a:gd name="connsiteX1" fmla="*/ 5754380 w 12192002"/>
              <a:gd name="connsiteY1" fmla="*/ 8910 h 2115609"/>
              <a:gd name="connsiteX2" fmla="*/ 5911996 w 12192002"/>
              <a:gd name="connsiteY2" fmla="*/ 29536 h 2115609"/>
              <a:gd name="connsiteX3" fmla="*/ 5982862 w 12192002"/>
              <a:gd name="connsiteY3" fmla="*/ 38114 h 2115609"/>
              <a:gd name="connsiteX4" fmla="*/ 6041282 w 12192002"/>
              <a:gd name="connsiteY4" fmla="*/ 8349 h 2115609"/>
              <a:gd name="connsiteX5" fmla="*/ 6048637 w 12192002"/>
              <a:gd name="connsiteY5" fmla="*/ 0 h 2115609"/>
              <a:gd name="connsiteX6" fmla="*/ 6105613 w 12192002"/>
              <a:gd name="connsiteY6" fmla="*/ 28753 h 2115609"/>
              <a:gd name="connsiteX7" fmla="*/ 6168673 w 12192002"/>
              <a:gd name="connsiteY7" fmla="*/ 19608 h 2115609"/>
              <a:gd name="connsiteX8" fmla="*/ 6317559 w 12192002"/>
              <a:gd name="connsiteY8" fmla="*/ 36498 h 2115609"/>
              <a:gd name="connsiteX9" fmla="*/ 6549454 w 12192002"/>
              <a:gd name="connsiteY9" fmla="*/ 68495 h 2115609"/>
              <a:gd name="connsiteX10" fmla="*/ 6708221 w 12192002"/>
              <a:gd name="connsiteY10" fmla="*/ 97271 h 2115609"/>
              <a:gd name="connsiteX11" fmla="*/ 6904145 w 12192002"/>
              <a:gd name="connsiteY11" fmla="*/ 125226 h 2115609"/>
              <a:gd name="connsiteX12" fmla="*/ 7018495 w 12192002"/>
              <a:gd name="connsiteY12" fmla="*/ 154732 h 2115609"/>
              <a:gd name="connsiteX13" fmla="*/ 7096987 w 12192002"/>
              <a:gd name="connsiteY13" fmla="*/ 154358 h 2115609"/>
              <a:gd name="connsiteX14" fmla="*/ 7170807 w 12192002"/>
              <a:gd name="connsiteY14" fmla="*/ 166586 h 2115609"/>
              <a:gd name="connsiteX15" fmla="*/ 7197003 w 12192002"/>
              <a:gd name="connsiteY15" fmla="*/ 171234 h 2115609"/>
              <a:gd name="connsiteX16" fmla="*/ 7201101 w 12192002"/>
              <a:gd name="connsiteY16" fmla="*/ 176592 h 2115609"/>
              <a:gd name="connsiteX17" fmla="*/ 7218559 w 12192002"/>
              <a:gd name="connsiteY17" fmla="*/ 181142 h 2115609"/>
              <a:gd name="connsiteX18" fmla="*/ 7310852 w 12192002"/>
              <a:gd name="connsiteY18" fmla="*/ 206391 h 2115609"/>
              <a:gd name="connsiteX19" fmla="*/ 7312179 w 12192002"/>
              <a:gd name="connsiteY19" fmla="*/ 204949 h 2115609"/>
              <a:gd name="connsiteX20" fmla="*/ 7405390 w 12192002"/>
              <a:gd name="connsiteY20" fmla="*/ 195354 h 2115609"/>
              <a:gd name="connsiteX21" fmla="*/ 7495794 w 12192002"/>
              <a:gd name="connsiteY21" fmla="*/ 187249 h 2115609"/>
              <a:gd name="connsiteX22" fmla="*/ 7507039 w 12192002"/>
              <a:gd name="connsiteY22" fmla="*/ 189201 h 2115609"/>
              <a:gd name="connsiteX23" fmla="*/ 7507411 w 12192002"/>
              <a:gd name="connsiteY23" fmla="*/ 188874 h 2115609"/>
              <a:gd name="connsiteX24" fmla="*/ 7519570 w 12192002"/>
              <a:gd name="connsiteY24" fmla="*/ 190209 h 2115609"/>
              <a:gd name="connsiteX25" fmla="*/ 7527542 w 12192002"/>
              <a:gd name="connsiteY25" fmla="*/ 192762 h 2115609"/>
              <a:gd name="connsiteX26" fmla="*/ 7614346 w 12192002"/>
              <a:gd name="connsiteY26" fmla="*/ 198590 h 2115609"/>
              <a:gd name="connsiteX27" fmla="*/ 7718744 w 12192002"/>
              <a:gd name="connsiteY27" fmla="*/ 195119 h 2115609"/>
              <a:gd name="connsiteX28" fmla="*/ 7905407 w 12192002"/>
              <a:gd name="connsiteY28" fmla="*/ 220834 h 2115609"/>
              <a:gd name="connsiteX29" fmla="*/ 8090271 w 12192002"/>
              <a:gd name="connsiteY29" fmla="*/ 262807 h 2115609"/>
              <a:gd name="connsiteX30" fmla="*/ 8245834 w 12192002"/>
              <a:gd name="connsiteY30" fmla="*/ 308968 h 2115609"/>
              <a:gd name="connsiteX31" fmla="*/ 8252033 w 12192002"/>
              <a:gd name="connsiteY31" fmla="*/ 321960 h 2115609"/>
              <a:gd name="connsiteX32" fmla="*/ 8263376 w 12192002"/>
              <a:gd name="connsiteY32" fmla="*/ 331803 h 2115609"/>
              <a:gd name="connsiteX33" fmla="*/ 8266075 w 12192002"/>
              <a:gd name="connsiteY33" fmla="*/ 331573 h 2115609"/>
              <a:gd name="connsiteX34" fmla="*/ 8283149 w 12192002"/>
              <a:gd name="connsiteY34" fmla="*/ 338748 h 2115609"/>
              <a:gd name="connsiteX35" fmla="*/ 8284276 w 12192002"/>
              <a:gd name="connsiteY35" fmla="*/ 343191 h 2115609"/>
              <a:gd name="connsiteX36" fmla="*/ 8295173 w 12192002"/>
              <a:gd name="connsiteY36" fmla="*/ 349014 h 2115609"/>
              <a:gd name="connsiteX37" fmla="*/ 8314432 w 12192002"/>
              <a:gd name="connsiteY37" fmla="*/ 362909 h 2115609"/>
              <a:gd name="connsiteX38" fmla="*/ 8320104 w 12192002"/>
              <a:gd name="connsiteY38" fmla="*/ 363235 h 2115609"/>
              <a:gd name="connsiteX39" fmla="*/ 8352372 w 12192002"/>
              <a:gd name="connsiteY39" fmla="*/ 380653 h 2115609"/>
              <a:gd name="connsiteX40" fmla="*/ 8353799 w 12192002"/>
              <a:gd name="connsiteY40" fmla="*/ 379813 h 2115609"/>
              <a:gd name="connsiteX41" fmla="*/ 8367182 w 12192002"/>
              <a:gd name="connsiteY41" fmla="*/ 380007 h 2115609"/>
              <a:gd name="connsiteX42" fmla="*/ 8490249 w 12192002"/>
              <a:gd name="connsiteY42" fmla="*/ 394049 h 2115609"/>
              <a:gd name="connsiteX43" fmla="*/ 8497594 w 12192002"/>
              <a:gd name="connsiteY43" fmla="*/ 397099 h 2115609"/>
              <a:gd name="connsiteX44" fmla="*/ 8497968 w 12192002"/>
              <a:gd name="connsiteY44" fmla="*/ 396920 h 2115609"/>
              <a:gd name="connsiteX45" fmla="*/ 8506167 w 12192002"/>
              <a:gd name="connsiteY45" fmla="*/ 399658 h 2115609"/>
              <a:gd name="connsiteX46" fmla="*/ 8510983 w 12192002"/>
              <a:gd name="connsiteY46" fmla="*/ 402659 h 2115609"/>
              <a:gd name="connsiteX47" fmla="*/ 8525230 w 12192002"/>
              <a:gd name="connsiteY47" fmla="*/ 408574 h 2115609"/>
              <a:gd name="connsiteX48" fmla="*/ 8596071 w 12192002"/>
              <a:gd name="connsiteY48" fmla="*/ 393732 h 2115609"/>
              <a:gd name="connsiteX49" fmla="*/ 8707847 w 12192002"/>
              <a:gd name="connsiteY49" fmla="*/ 402304 h 2115609"/>
              <a:gd name="connsiteX50" fmla="*/ 8752444 w 12192002"/>
              <a:gd name="connsiteY50" fmla="*/ 404405 h 2115609"/>
              <a:gd name="connsiteX51" fmla="*/ 8928988 w 12192002"/>
              <a:gd name="connsiteY51" fmla="*/ 423637 h 2115609"/>
              <a:gd name="connsiteX52" fmla="*/ 8963048 w 12192002"/>
              <a:gd name="connsiteY52" fmla="*/ 420449 h 2115609"/>
              <a:gd name="connsiteX53" fmla="*/ 8968011 w 12192002"/>
              <a:gd name="connsiteY53" fmla="*/ 418224 h 2115609"/>
              <a:gd name="connsiteX54" fmla="*/ 8974337 w 12192002"/>
              <a:gd name="connsiteY54" fmla="*/ 417524 h 2115609"/>
              <a:gd name="connsiteX55" fmla="*/ 8990394 w 12192002"/>
              <a:gd name="connsiteY55" fmla="*/ 420750 h 2115609"/>
              <a:gd name="connsiteX56" fmla="*/ 8996232 w 12192002"/>
              <a:gd name="connsiteY56" fmla="*/ 422811 h 2115609"/>
              <a:gd name="connsiteX57" fmla="*/ 9005201 w 12192002"/>
              <a:gd name="connsiteY57" fmla="*/ 424022 h 2115609"/>
              <a:gd name="connsiteX58" fmla="*/ 9005486 w 12192002"/>
              <a:gd name="connsiteY58" fmla="*/ 423782 h 2115609"/>
              <a:gd name="connsiteX59" fmla="*/ 9053453 w 12192002"/>
              <a:gd name="connsiteY59" fmla="*/ 427067 h 2115609"/>
              <a:gd name="connsiteX60" fmla="*/ 9113812 w 12192002"/>
              <a:gd name="connsiteY60" fmla="*/ 418753 h 2115609"/>
              <a:gd name="connsiteX61" fmla="*/ 9137318 w 12192002"/>
              <a:gd name="connsiteY61" fmla="*/ 417387 h 2115609"/>
              <a:gd name="connsiteX62" fmla="*/ 9150210 w 12192002"/>
              <a:gd name="connsiteY62" fmla="*/ 415218 h 2115609"/>
              <a:gd name="connsiteX63" fmla="*/ 9151232 w 12192002"/>
              <a:gd name="connsiteY63" fmla="*/ 414153 h 2115609"/>
              <a:gd name="connsiteX64" fmla="*/ 9189246 w 12192002"/>
              <a:gd name="connsiteY64" fmla="*/ 425355 h 2115609"/>
              <a:gd name="connsiteX65" fmla="*/ 9194810 w 12192002"/>
              <a:gd name="connsiteY65" fmla="*/ 434594 h 2115609"/>
              <a:gd name="connsiteX66" fmla="*/ 9231370 w 12192002"/>
              <a:gd name="connsiteY66" fmla="*/ 444673 h 2115609"/>
              <a:gd name="connsiteX67" fmla="*/ 9343052 w 12192002"/>
              <a:gd name="connsiteY67" fmla="*/ 496578 h 2115609"/>
              <a:gd name="connsiteX68" fmla="*/ 9584507 w 12192002"/>
              <a:gd name="connsiteY68" fmla="*/ 542280 h 2115609"/>
              <a:gd name="connsiteX69" fmla="*/ 9728309 w 12192002"/>
              <a:gd name="connsiteY69" fmla="*/ 553700 h 2115609"/>
              <a:gd name="connsiteX70" fmla="*/ 9847792 w 12192002"/>
              <a:gd name="connsiteY70" fmla="*/ 573907 h 2115609"/>
              <a:gd name="connsiteX71" fmla="*/ 9960019 w 12192002"/>
              <a:gd name="connsiteY71" fmla="*/ 580675 h 2115609"/>
              <a:gd name="connsiteX72" fmla="*/ 10039240 w 12192002"/>
              <a:gd name="connsiteY72" fmla="*/ 596190 h 2115609"/>
              <a:gd name="connsiteX73" fmla="*/ 10082169 w 12192002"/>
              <a:gd name="connsiteY73" fmla="*/ 594526 h 2115609"/>
              <a:gd name="connsiteX74" fmla="*/ 10126500 w 12192002"/>
              <a:gd name="connsiteY74" fmla="*/ 596621 h 2115609"/>
              <a:gd name="connsiteX75" fmla="*/ 10261101 w 12192002"/>
              <a:gd name="connsiteY75" fmla="*/ 608136 h 2115609"/>
              <a:gd name="connsiteX76" fmla="*/ 10336855 w 12192002"/>
              <a:gd name="connsiteY76" fmla="*/ 617887 h 2115609"/>
              <a:gd name="connsiteX77" fmla="*/ 10383868 w 12192002"/>
              <a:gd name="connsiteY77" fmla="*/ 618498 h 2115609"/>
              <a:gd name="connsiteX78" fmla="*/ 10445984 w 12192002"/>
              <a:gd name="connsiteY78" fmla="*/ 622345 h 2115609"/>
              <a:gd name="connsiteX79" fmla="*/ 10519280 w 12192002"/>
              <a:gd name="connsiteY79" fmla="*/ 624403 h 2115609"/>
              <a:gd name="connsiteX80" fmla="*/ 10644619 w 12192002"/>
              <a:gd name="connsiteY80" fmla="*/ 644649 h 2115609"/>
              <a:gd name="connsiteX81" fmla="*/ 10857724 w 12192002"/>
              <a:gd name="connsiteY81" fmla="*/ 705767 h 2115609"/>
              <a:gd name="connsiteX82" fmla="*/ 10951063 w 12192002"/>
              <a:gd name="connsiteY82" fmla="*/ 718850 h 2115609"/>
              <a:gd name="connsiteX83" fmla="*/ 11030956 w 12192002"/>
              <a:gd name="connsiteY83" fmla="*/ 714094 h 2115609"/>
              <a:gd name="connsiteX84" fmla="*/ 11085938 w 12192002"/>
              <a:gd name="connsiteY84" fmla="*/ 716975 h 2115609"/>
              <a:gd name="connsiteX85" fmla="*/ 11143411 w 12192002"/>
              <a:gd name="connsiteY85" fmla="*/ 726224 h 2115609"/>
              <a:gd name="connsiteX86" fmla="*/ 11195087 w 12192002"/>
              <a:gd name="connsiteY86" fmla="*/ 725577 h 2115609"/>
              <a:gd name="connsiteX87" fmla="*/ 11273972 w 12192002"/>
              <a:gd name="connsiteY87" fmla="*/ 746596 h 2115609"/>
              <a:gd name="connsiteX88" fmla="*/ 11369715 w 12192002"/>
              <a:gd name="connsiteY88" fmla="*/ 806264 h 2115609"/>
              <a:gd name="connsiteX89" fmla="*/ 11462695 w 12192002"/>
              <a:gd name="connsiteY89" fmla="*/ 867737 h 2115609"/>
              <a:gd name="connsiteX90" fmla="*/ 11516473 w 12192002"/>
              <a:gd name="connsiteY90" fmla="*/ 921289 h 2115609"/>
              <a:gd name="connsiteX91" fmla="*/ 11630749 w 12192002"/>
              <a:gd name="connsiteY91" fmla="*/ 983178 h 2115609"/>
              <a:gd name="connsiteX92" fmla="*/ 11712382 w 12192002"/>
              <a:gd name="connsiteY92" fmla="*/ 1040947 h 2115609"/>
              <a:gd name="connsiteX93" fmla="*/ 11876461 w 12192002"/>
              <a:gd name="connsiteY93" fmla="*/ 1072267 h 2115609"/>
              <a:gd name="connsiteX94" fmla="*/ 11931502 w 12192002"/>
              <a:gd name="connsiteY94" fmla="*/ 1084647 h 2115609"/>
              <a:gd name="connsiteX95" fmla="*/ 12052936 w 12192002"/>
              <a:gd name="connsiteY95" fmla="*/ 1069165 h 2115609"/>
              <a:gd name="connsiteX96" fmla="*/ 12140863 w 12192002"/>
              <a:gd name="connsiteY96" fmla="*/ 1028119 h 2115609"/>
              <a:gd name="connsiteX97" fmla="*/ 12192002 w 12192002"/>
              <a:gd name="connsiteY97" fmla="*/ 1008921 h 2115609"/>
              <a:gd name="connsiteX98" fmla="*/ 12192002 w 12192002"/>
              <a:gd name="connsiteY98" fmla="*/ 1948632 h 2115609"/>
              <a:gd name="connsiteX99" fmla="*/ 12192000 w 12192002"/>
              <a:gd name="connsiteY99" fmla="*/ 1948632 h 2115609"/>
              <a:gd name="connsiteX100" fmla="*/ 12192000 w 12192002"/>
              <a:gd name="connsiteY100" fmla="*/ 2115609 h 2115609"/>
              <a:gd name="connsiteX101" fmla="*/ 0 w 12192002"/>
              <a:gd name="connsiteY101" fmla="*/ 2115609 h 2115609"/>
              <a:gd name="connsiteX102" fmla="*/ 0 w 12192002"/>
              <a:gd name="connsiteY102" fmla="*/ 1341410 h 2115609"/>
              <a:gd name="connsiteX103" fmla="*/ 2 w 12192002"/>
              <a:gd name="connsiteY103" fmla="*/ 1341410 h 2115609"/>
              <a:gd name="connsiteX104" fmla="*/ 2 w 12192002"/>
              <a:gd name="connsiteY104" fmla="*/ 585100 h 2115609"/>
              <a:gd name="connsiteX105" fmla="*/ 15526 w 12192002"/>
              <a:gd name="connsiteY105" fmla="*/ 579631 h 2115609"/>
              <a:gd name="connsiteX106" fmla="*/ 118381 w 12192002"/>
              <a:gd name="connsiteY106" fmla="*/ 576775 h 2115609"/>
              <a:gd name="connsiteX107" fmla="*/ 292435 w 12192002"/>
              <a:gd name="connsiteY107" fmla="*/ 524970 h 2115609"/>
              <a:gd name="connsiteX108" fmla="*/ 404015 w 12192002"/>
              <a:gd name="connsiteY108" fmla="*/ 504274 h 2115609"/>
              <a:gd name="connsiteX109" fmla="*/ 445099 w 12192002"/>
              <a:gd name="connsiteY109" fmla="*/ 498451 h 2115609"/>
              <a:gd name="connsiteX110" fmla="*/ 571717 w 12192002"/>
              <a:gd name="connsiteY110" fmla="*/ 460421 h 2115609"/>
              <a:gd name="connsiteX111" fmla="*/ 578535 w 12192002"/>
              <a:gd name="connsiteY111" fmla="*/ 460610 h 2115609"/>
              <a:gd name="connsiteX112" fmla="*/ 596792 w 12192002"/>
              <a:gd name="connsiteY112" fmla="*/ 457958 h 2115609"/>
              <a:gd name="connsiteX113" fmla="*/ 708875 w 12192002"/>
              <a:gd name="connsiteY113" fmla="*/ 415100 h 2115609"/>
              <a:gd name="connsiteX114" fmla="*/ 719742 w 12192002"/>
              <a:gd name="connsiteY114" fmla="*/ 409423 h 2115609"/>
              <a:gd name="connsiteX115" fmla="*/ 720047 w 12192002"/>
              <a:gd name="connsiteY115" fmla="*/ 408161 h 2115609"/>
              <a:gd name="connsiteX116" fmla="*/ 763053 w 12192002"/>
              <a:gd name="connsiteY116" fmla="*/ 407390 h 2115609"/>
              <a:gd name="connsiteX117" fmla="*/ 767901 w 12192002"/>
              <a:gd name="connsiteY117" fmla="*/ 405169 h 2115609"/>
              <a:gd name="connsiteX118" fmla="*/ 797041 w 12192002"/>
              <a:gd name="connsiteY118" fmla="*/ 407376 h 2115609"/>
              <a:gd name="connsiteX119" fmla="*/ 811506 w 12192002"/>
              <a:gd name="connsiteY119" fmla="*/ 407071 h 2115609"/>
              <a:gd name="connsiteX120" fmla="*/ 816809 w 12192002"/>
              <a:gd name="connsiteY120" fmla="*/ 409965 h 2115609"/>
              <a:gd name="connsiteX121" fmla="*/ 837540 w 12192002"/>
              <a:gd name="connsiteY121" fmla="*/ 408001 h 2115609"/>
              <a:gd name="connsiteX122" fmla="*/ 858269 w 12192002"/>
              <a:gd name="connsiteY122" fmla="*/ 409214 h 2115609"/>
              <a:gd name="connsiteX123" fmla="*/ 948732 w 12192002"/>
              <a:gd name="connsiteY123" fmla="*/ 397376 h 2115609"/>
              <a:gd name="connsiteX124" fmla="*/ 1149979 w 12192002"/>
              <a:gd name="connsiteY124" fmla="*/ 399781 h 2115609"/>
              <a:gd name="connsiteX125" fmla="*/ 1496110 w 12192002"/>
              <a:gd name="connsiteY125" fmla="*/ 350346 h 2115609"/>
              <a:gd name="connsiteX126" fmla="*/ 1608669 w 12192002"/>
              <a:gd name="connsiteY126" fmla="*/ 324756 h 2115609"/>
              <a:gd name="connsiteX127" fmla="*/ 1675071 w 12192002"/>
              <a:gd name="connsiteY127" fmla="*/ 317859 h 2115609"/>
              <a:gd name="connsiteX128" fmla="*/ 1738204 w 12192002"/>
              <a:gd name="connsiteY128" fmla="*/ 301510 h 2115609"/>
              <a:gd name="connsiteX129" fmla="*/ 1786655 w 12192002"/>
              <a:gd name="connsiteY129" fmla="*/ 296459 h 2115609"/>
              <a:gd name="connsiteX130" fmla="*/ 1873080 w 12192002"/>
              <a:gd name="connsiteY130" fmla="*/ 324081 h 2115609"/>
              <a:gd name="connsiteX131" fmla="*/ 1921650 w 12192002"/>
              <a:gd name="connsiteY131" fmla="*/ 325676 h 2115609"/>
              <a:gd name="connsiteX132" fmla="*/ 1928172 w 12192002"/>
              <a:gd name="connsiteY132" fmla="*/ 320845 h 2115609"/>
              <a:gd name="connsiteX133" fmla="*/ 1997356 w 12192002"/>
              <a:gd name="connsiteY133" fmla="*/ 342790 h 2115609"/>
              <a:gd name="connsiteX134" fmla="*/ 2094665 w 12192002"/>
              <a:gd name="connsiteY134" fmla="*/ 334770 h 2115609"/>
              <a:gd name="connsiteX135" fmla="*/ 2208578 w 12192002"/>
              <a:gd name="connsiteY135" fmla="*/ 318059 h 2115609"/>
              <a:gd name="connsiteX136" fmla="*/ 2315112 w 12192002"/>
              <a:gd name="connsiteY136" fmla="*/ 312826 h 2115609"/>
              <a:gd name="connsiteX137" fmla="*/ 2443255 w 12192002"/>
              <a:gd name="connsiteY137" fmla="*/ 321293 h 2115609"/>
              <a:gd name="connsiteX138" fmla="*/ 2568028 w 12192002"/>
              <a:gd name="connsiteY138" fmla="*/ 335194 h 2115609"/>
              <a:gd name="connsiteX139" fmla="*/ 2646527 w 12192002"/>
              <a:gd name="connsiteY139" fmla="*/ 308953 h 2115609"/>
              <a:gd name="connsiteX140" fmla="*/ 2781569 w 12192002"/>
              <a:gd name="connsiteY140" fmla="*/ 319489 h 2115609"/>
              <a:gd name="connsiteX141" fmla="*/ 3030291 w 12192002"/>
              <a:gd name="connsiteY141" fmla="*/ 341310 h 2115609"/>
              <a:gd name="connsiteX142" fmla="*/ 3142556 w 12192002"/>
              <a:gd name="connsiteY142" fmla="*/ 343953 h 2115609"/>
              <a:gd name="connsiteX143" fmla="*/ 3262356 w 12192002"/>
              <a:gd name="connsiteY143" fmla="*/ 351728 h 2115609"/>
              <a:gd name="connsiteX144" fmla="*/ 3341698 w 12192002"/>
              <a:gd name="connsiteY144" fmla="*/ 357605 h 2115609"/>
              <a:gd name="connsiteX145" fmla="*/ 3344026 w 12192002"/>
              <a:gd name="connsiteY145" fmla="*/ 356630 h 2115609"/>
              <a:gd name="connsiteX146" fmla="*/ 3363888 w 12192002"/>
              <a:gd name="connsiteY146" fmla="*/ 358312 h 2115609"/>
              <a:gd name="connsiteX147" fmla="*/ 3400728 w 12192002"/>
              <a:gd name="connsiteY147" fmla="*/ 375264 h 2115609"/>
              <a:gd name="connsiteX148" fmla="*/ 3473223 w 12192002"/>
              <a:gd name="connsiteY148" fmla="*/ 363216 h 2115609"/>
              <a:gd name="connsiteX149" fmla="*/ 3536135 w 12192002"/>
              <a:gd name="connsiteY149" fmla="*/ 359555 h 2115609"/>
              <a:gd name="connsiteX150" fmla="*/ 3585978 w 12192002"/>
              <a:gd name="connsiteY150" fmla="*/ 349856 h 2115609"/>
              <a:gd name="connsiteX151" fmla="*/ 3594501 w 12192002"/>
              <a:gd name="connsiteY151" fmla="*/ 350546 h 2115609"/>
              <a:gd name="connsiteX152" fmla="*/ 3594736 w 12192002"/>
              <a:gd name="connsiteY152" fmla="*/ 350277 h 2115609"/>
              <a:gd name="connsiteX153" fmla="*/ 3603855 w 12192002"/>
              <a:gd name="connsiteY153" fmla="*/ 350441 h 2115609"/>
              <a:gd name="connsiteX154" fmla="*/ 3610035 w 12192002"/>
              <a:gd name="connsiteY154" fmla="*/ 351803 h 2115609"/>
              <a:gd name="connsiteX155" fmla="*/ 3682513 w 12192002"/>
              <a:gd name="connsiteY155" fmla="*/ 319532 h 2115609"/>
              <a:gd name="connsiteX156" fmla="*/ 3789760 w 12192002"/>
              <a:gd name="connsiteY156" fmla="*/ 295609 h 2115609"/>
              <a:gd name="connsiteX157" fmla="*/ 3897275 w 12192002"/>
              <a:gd name="connsiteY157" fmla="*/ 275371 h 2115609"/>
              <a:gd name="connsiteX158" fmla="*/ 3936846 w 12192002"/>
              <a:gd name="connsiteY158" fmla="*/ 269716 h 2115609"/>
              <a:gd name="connsiteX159" fmla="*/ 4004538 w 12192002"/>
              <a:gd name="connsiteY159" fmla="*/ 252259 h 2115609"/>
              <a:gd name="connsiteX160" fmla="*/ 4033778 w 12192002"/>
              <a:gd name="connsiteY160" fmla="*/ 239691 h 2115609"/>
              <a:gd name="connsiteX161" fmla="*/ 4035363 w 12192002"/>
              <a:gd name="connsiteY161" fmla="*/ 239926 h 2115609"/>
              <a:gd name="connsiteX162" fmla="*/ 4036996 w 12192002"/>
              <a:gd name="connsiteY162" fmla="*/ 236259 h 2115609"/>
              <a:gd name="connsiteX163" fmla="*/ 4042364 w 12192002"/>
              <a:gd name="connsiteY163" fmla="*/ 233825 h 2115609"/>
              <a:gd name="connsiteX164" fmla="*/ 4058954 w 12192002"/>
              <a:gd name="connsiteY164" fmla="*/ 232204 h 2115609"/>
              <a:gd name="connsiteX165" fmla="*/ 4065510 w 12192002"/>
              <a:gd name="connsiteY165" fmla="*/ 232422 h 2115609"/>
              <a:gd name="connsiteX166" fmla="*/ 4074427 w 12192002"/>
              <a:gd name="connsiteY166" fmla="*/ 230978 h 2115609"/>
              <a:gd name="connsiteX167" fmla="*/ 4074546 w 12192002"/>
              <a:gd name="connsiteY167" fmla="*/ 230679 h 2115609"/>
              <a:gd name="connsiteX168" fmla="*/ 4083097 w 12192002"/>
              <a:gd name="connsiteY168" fmla="*/ 229844 h 2115609"/>
              <a:gd name="connsiteX169" fmla="*/ 4142745 w 12192002"/>
              <a:gd name="connsiteY169" fmla="*/ 203311 h 2115609"/>
              <a:gd name="connsiteX170" fmla="*/ 4191248 w 12192002"/>
              <a:gd name="connsiteY170" fmla="*/ 187446 h 2115609"/>
              <a:gd name="connsiteX171" fmla="*/ 4201744 w 12192002"/>
              <a:gd name="connsiteY171" fmla="*/ 181812 h 2115609"/>
              <a:gd name="connsiteX172" fmla="*/ 4202048 w 12192002"/>
              <a:gd name="connsiteY172" fmla="*/ 180553 h 2115609"/>
              <a:gd name="connsiteX173" fmla="*/ 4248116 w 12192002"/>
              <a:gd name="connsiteY173" fmla="*/ 177758 h 2115609"/>
              <a:gd name="connsiteX174" fmla="*/ 4276141 w 12192002"/>
              <a:gd name="connsiteY174" fmla="*/ 180082 h 2115609"/>
              <a:gd name="connsiteX175" fmla="*/ 4290062 w 12192002"/>
              <a:gd name="connsiteY175" fmla="*/ 179836 h 2115609"/>
              <a:gd name="connsiteX176" fmla="*/ 4295143 w 12192002"/>
              <a:gd name="connsiteY176" fmla="*/ 182753 h 2115609"/>
              <a:gd name="connsiteX177" fmla="*/ 4315108 w 12192002"/>
              <a:gd name="connsiteY177" fmla="*/ 180874 h 2115609"/>
              <a:gd name="connsiteX178" fmla="*/ 4316965 w 12192002"/>
              <a:gd name="connsiteY178" fmla="*/ 179533 h 2115609"/>
              <a:gd name="connsiteX179" fmla="*/ 4376488 w 12192002"/>
              <a:gd name="connsiteY179" fmla="*/ 161476 h 2115609"/>
              <a:gd name="connsiteX180" fmla="*/ 4442156 w 12192002"/>
              <a:gd name="connsiteY180" fmla="*/ 160130 h 2115609"/>
              <a:gd name="connsiteX181" fmla="*/ 4524889 w 12192002"/>
              <a:gd name="connsiteY181" fmla="*/ 169217 h 2115609"/>
              <a:gd name="connsiteX182" fmla="*/ 4715526 w 12192002"/>
              <a:gd name="connsiteY182" fmla="*/ 164249 h 2115609"/>
              <a:gd name="connsiteX183" fmla="*/ 4762447 w 12192002"/>
              <a:gd name="connsiteY183" fmla="*/ 155761 h 2115609"/>
              <a:gd name="connsiteX184" fmla="*/ 4840439 w 12192002"/>
              <a:gd name="connsiteY184" fmla="*/ 127993 h 2115609"/>
              <a:gd name="connsiteX185" fmla="*/ 5011513 w 12192002"/>
              <a:gd name="connsiteY185" fmla="*/ 103976 h 2115609"/>
              <a:gd name="connsiteX186" fmla="*/ 5065790 w 12192002"/>
              <a:gd name="connsiteY186" fmla="*/ 87595 h 2115609"/>
              <a:gd name="connsiteX187" fmla="*/ 5121659 w 12192002"/>
              <a:gd name="connsiteY187" fmla="*/ 94166 h 2115609"/>
              <a:gd name="connsiteX188" fmla="*/ 5139595 w 12192002"/>
              <a:gd name="connsiteY188" fmla="*/ 83313 h 2115609"/>
              <a:gd name="connsiteX189" fmla="*/ 5142598 w 12192002"/>
              <a:gd name="connsiteY189" fmla="*/ 81212 h 2115609"/>
              <a:gd name="connsiteX190" fmla="*/ 5156554 w 12192002"/>
              <a:gd name="connsiteY190" fmla="*/ 77812 h 2115609"/>
              <a:gd name="connsiteX191" fmla="*/ 5174660 w 12192002"/>
              <a:gd name="connsiteY191" fmla="*/ 70589 h 2115609"/>
              <a:gd name="connsiteX192" fmla="*/ 5222961 w 12192002"/>
              <a:gd name="connsiteY192" fmla="*/ 67599 h 2115609"/>
              <a:gd name="connsiteX193" fmla="*/ 5261763 w 12192002"/>
              <a:gd name="connsiteY193" fmla="*/ 56475 h 2115609"/>
              <a:gd name="connsiteX194" fmla="*/ 5381667 w 12192002"/>
              <a:gd name="connsiteY194" fmla="*/ 36058 h 2115609"/>
              <a:gd name="connsiteX195" fmla="*/ 5432760 w 12192002"/>
              <a:gd name="connsiteY195" fmla="*/ 18356 h 2115609"/>
              <a:gd name="connsiteX196" fmla="*/ 5470905 w 12192002"/>
              <a:gd name="connsiteY196" fmla="*/ 7103 h 2115609"/>
              <a:gd name="connsiteX197" fmla="*/ 5608808 w 12192002"/>
              <a:gd name="connsiteY197" fmla="*/ 12821 h 2115609"/>
              <a:gd name="connsiteX0" fmla="*/ 5608808 w 12192002"/>
              <a:gd name="connsiteY0" fmla="*/ 5718 h 2108506"/>
              <a:gd name="connsiteX1" fmla="*/ 5754380 w 12192002"/>
              <a:gd name="connsiteY1" fmla="*/ 1807 h 2108506"/>
              <a:gd name="connsiteX2" fmla="*/ 5911996 w 12192002"/>
              <a:gd name="connsiteY2" fmla="*/ 22433 h 2108506"/>
              <a:gd name="connsiteX3" fmla="*/ 5982862 w 12192002"/>
              <a:gd name="connsiteY3" fmla="*/ 31011 h 2108506"/>
              <a:gd name="connsiteX4" fmla="*/ 6041282 w 12192002"/>
              <a:gd name="connsiteY4" fmla="*/ 1246 h 2108506"/>
              <a:gd name="connsiteX5" fmla="*/ 6071327 w 12192002"/>
              <a:gd name="connsiteY5" fmla="*/ 32373 h 2108506"/>
              <a:gd name="connsiteX6" fmla="*/ 6105613 w 12192002"/>
              <a:gd name="connsiteY6" fmla="*/ 21650 h 2108506"/>
              <a:gd name="connsiteX7" fmla="*/ 6168673 w 12192002"/>
              <a:gd name="connsiteY7" fmla="*/ 12505 h 2108506"/>
              <a:gd name="connsiteX8" fmla="*/ 6317559 w 12192002"/>
              <a:gd name="connsiteY8" fmla="*/ 29395 h 2108506"/>
              <a:gd name="connsiteX9" fmla="*/ 6549454 w 12192002"/>
              <a:gd name="connsiteY9" fmla="*/ 61392 h 2108506"/>
              <a:gd name="connsiteX10" fmla="*/ 6708221 w 12192002"/>
              <a:gd name="connsiteY10" fmla="*/ 90168 h 2108506"/>
              <a:gd name="connsiteX11" fmla="*/ 6904145 w 12192002"/>
              <a:gd name="connsiteY11" fmla="*/ 118123 h 2108506"/>
              <a:gd name="connsiteX12" fmla="*/ 7018495 w 12192002"/>
              <a:gd name="connsiteY12" fmla="*/ 147629 h 2108506"/>
              <a:gd name="connsiteX13" fmla="*/ 7096987 w 12192002"/>
              <a:gd name="connsiteY13" fmla="*/ 147255 h 2108506"/>
              <a:gd name="connsiteX14" fmla="*/ 7170807 w 12192002"/>
              <a:gd name="connsiteY14" fmla="*/ 159483 h 2108506"/>
              <a:gd name="connsiteX15" fmla="*/ 7197003 w 12192002"/>
              <a:gd name="connsiteY15" fmla="*/ 164131 h 2108506"/>
              <a:gd name="connsiteX16" fmla="*/ 7201101 w 12192002"/>
              <a:gd name="connsiteY16" fmla="*/ 169489 h 2108506"/>
              <a:gd name="connsiteX17" fmla="*/ 7218559 w 12192002"/>
              <a:gd name="connsiteY17" fmla="*/ 174039 h 2108506"/>
              <a:gd name="connsiteX18" fmla="*/ 7310852 w 12192002"/>
              <a:gd name="connsiteY18" fmla="*/ 199288 h 2108506"/>
              <a:gd name="connsiteX19" fmla="*/ 7312179 w 12192002"/>
              <a:gd name="connsiteY19" fmla="*/ 197846 h 2108506"/>
              <a:gd name="connsiteX20" fmla="*/ 7405390 w 12192002"/>
              <a:gd name="connsiteY20" fmla="*/ 188251 h 2108506"/>
              <a:gd name="connsiteX21" fmla="*/ 7495794 w 12192002"/>
              <a:gd name="connsiteY21" fmla="*/ 180146 h 2108506"/>
              <a:gd name="connsiteX22" fmla="*/ 7507039 w 12192002"/>
              <a:gd name="connsiteY22" fmla="*/ 182098 h 2108506"/>
              <a:gd name="connsiteX23" fmla="*/ 7507411 w 12192002"/>
              <a:gd name="connsiteY23" fmla="*/ 181771 h 2108506"/>
              <a:gd name="connsiteX24" fmla="*/ 7519570 w 12192002"/>
              <a:gd name="connsiteY24" fmla="*/ 183106 h 2108506"/>
              <a:gd name="connsiteX25" fmla="*/ 7527542 w 12192002"/>
              <a:gd name="connsiteY25" fmla="*/ 185659 h 2108506"/>
              <a:gd name="connsiteX26" fmla="*/ 7614346 w 12192002"/>
              <a:gd name="connsiteY26" fmla="*/ 191487 h 2108506"/>
              <a:gd name="connsiteX27" fmla="*/ 7718744 w 12192002"/>
              <a:gd name="connsiteY27" fmla="*/ 188016 h 2108506"/>
              <a:gd name="connsiteX28" fmla="*/ 7905407 w 12192002"/>
              <a:gd name="connsiteY28" fmla="*/ 213731 h 2108506"/>
              <a:gd name="connsiteX29" fmla="*/ 8090271 w 12192002"/>
              <a:gd name="connsiteY29" fmla="*/ 255704 h 2108506"/>
              <a:gd name="connsiteX30" fmla="*/ 8245834 w 12192002"/>
              <a:gd name="connsiteY30" fmla="*/ 301865 h 2108506"/>
              <a:gd name="connsiteX31" fmla="*/ 8252033 w 12192002"/>
              <a:gd name="connsiteY31" fmla="*/ 314857 h 2108506"/>
              <a:gd name="connsiteX32" fmla="*/ 8263376 w 12192002"/>
              <a:gd name="connsiteY32" fmla="*/ 324700 h 2108506"/>
              <a:gd name="connsiteX33" fmla="*/ 8266075 w 12192002"/>
              <a:gd name="connsiteY33" fmla="*/ 324470 h 2108506"/>
              <a:gd name="connsiteX34" fmla="*/ 8283149 w 12192002"/>
              <a:gd name="connsiteY34" fmla="*/ 331645 h 2108506"/>
              <a:gd name="connsiteX35" fmla="*/ 8284276 w 12192002"/>
              <a:gd name="connsiteY35" fmla="*/ 336088 h 2108506"/>
              <a:gd name="connsiteX36" fmla="*/ 8295173 w 12192002"/>
              <a:gd name="connsiteY36" fmla="*/ 341911 h 2108506"/>
              <a:gd name="connsiteX37" fmla="*/ 8314432 w 12192002"/>
              <a:gd name="connsiteY37" fmla="*/ 355806 h 2108506"/>
              <a:gd name="connsiteX38" fmla="*/ 8320104 w 12192002"/>
              <a:gd name="connsiteY38" fmla="*/ 356132 h 2108506"/>
              <a:gd name="connsiteX39" fmla="*/ 8352372 w 12192002"/>
              <a:gd name="connsiteY39" fmla="*/ 373550 h 2108506"/>
              <a:gd name="connsiteX40" fmla="*/ 8353799 w 12192002"/>
              <a:gd name="connsiteY40" fmla="*/ 372710 h 2108506"/>
              <a:gd name="connsiteX41" fmla="*/ 8367182 w 12192002"/>
              <a:gd name="connsiteY41" fmla="*/ 372904 h 2108506"/>
              <a:gd name="connsiteX42" fmla="*/ 8490249 w 12192002"/>
              <a:gd name="connsiteY42" fmla="*/ 386946 h 2108506"/>
              <a:gd name="connsiteX43" fmla="*/ 8497594 w 12192002"/>
              <a:gd name="connsiteY43" fmla="*/ 389996 h 2108506"/>
              <a:gd name="connsiteX44" fmla="*/ 8497968 w 12192002"/>
              <a:gd name="connsiteY44" fmla="*/ 389817 h 2108506"/>
              <a:gd name="connsiteX45" fmla="*/ 8506167 w 12192002"/>
              <a:gd name="connsiteY45" fmla="*/ 392555 h 2108506"/>
              <a:gd name="connsiteX46" fmla="*/ 8510983 w 12192002"/>
              <a:gd name="connsiteY46" fmla="*/ 395556 h 2108506"/>
              <a:gd name="connsiteX47" fmla="*/ 8525230 w 12192002"/>
              <a:gd name="connsiteY47" fmla="*/ 401471 h 2108506"/>
              <a:gd name="connsiteX48" fmla="*/ 8596071 w 12192002"/>
              <a:gd name="connsiteY48" fmla="*/ 386629 h 2108506"/>
              <a:gd name="connsiteX49" fmla="*/ 8707847 w 12192002"/>
              <a:gd name="connsiteY49" fmla="*/ 395201 h 2108506"/>
              <a:gd name="connsiteX50" fmla="*/ 8752444 w 12192002"/>
              <a:gd name="connsiteY50" fmla="*/ 397302 h 2108506"/>
              <a:gd name="connsiteX51" fmla="*/ 8928988 w 12192002"/>
              <a:gd name="connsiteY51" fmla="*/ 416534 h 2108506"/>
              <a:gd name="connsiteX52" fmla="*/ 8963048 w 12192002"/>
              <a:gd name="connsiteY52" fmla="*/ 413346 h 2108506"/>
              <a:gd name="connsiteX53" fmla="*/ 8968011 w 12192002"/>
              <a:gd name="connsiteY53" fmla="*/ 411121 h 2108506"/>
              <a:gd name="connsiteX54" fmla="*/ 8974337 w 12192002"/>
              <a:gd name="connsiteY54" fmla="*/ 410421 h 2108506"/>
              <a:gd name="connsiteX55" fmla="*/ 8990394 w 12192002"/>
              <a:gd name="connsiteY55" fmla="*/ 413647 h 2108506"/>
              <a:gd name="connsiteX56" fmla="*/ 8996232 w 12192002"/>
              <a:gd name="connsiteY56" fmla="*/ 415708 h 2108506"/>
              <a:gd name="connsiteX57" fmla="*/ 9005201 w 12192002"/>
              <a:gd name="connsiteY57" fmla="*/ 416919 h 2108506"/>
              <a:gd name="connsiteX58" fmla="*/ 9005486 w 12192002"/>
              <a:gd name="connsiteY58" fmla="*/ 416679 h 2108506"/>
              <a:gd name="connsiteX59" fmla="*/ 9053453 w 12192002"/>
              <a:gd name="connsiteY59" fmla="*/ 419964 h 2108506"/>
              <a:gd name="connsiteX60" fmla="*/ 9113812 w 12192002"/>
              <a:gd name="connsiteY60" fmla="*/ 411650 h 2108506"/>
              <a:gd name="connsiteX61" fmla="*/ 9137318 w 12192002"/>
              <a:gd name="connsiteY61" fmla="*/ 410284 h 2108506"/>
              <a:gd name="connsiteX62" fmla="*/ 9150210 w 12192002"/>
              <a:gd name="connsiteY62" fmla="*/ 408115 h 2108506"/>
              <a:gd name="connsiteX63" fmla="*/ 9151232 w 12192002"/>
              <a:gd name="connsiteY63" fmla="*/ 407050 h 2108506"/>
              <a:gd name="connsiteX64" fmla="*/ 9189246 w 12192002"/>
              <a:gd name="connsiteY64" fmla="*/ 418252 h 2108506"/>
              <a:gd name="connsiteX65" fmla="*/ 9194810 w 12192002"/>
              <a:gd name="connsiteY65" fmla="*/ 427491 h 2108506"/>
              <a:gd name="connsiteX66" fmla="*/ 9231370 w 12192002"/>
              <a:gd name="connsiteY66" fmla="*/ 437570 h 2108506"/>
              <a:gd name="connsiteX67" fmla="*/ 9343052 w 12192002"/>
              <a:gd name="connsiteY67" fmla="*/ 489475 h 2108506"/>
              <a:gd name="connsiteX68" fmla="*/ 9584507 w 12192002"/>
              <a:gd name="connsiteY68" fmla="*/ 535177 h 2108506"/>
              <a:gd name="connsiteX69" fmla="*/ 9728309 w 12192002"/>
              <a:gd name="connsiteY69" fmla="*/ 546597 h 2108506"/>
              <a:gd name="connsiteX70" fmla="*/ 9847792 w 12192002"/>
              <a:gd name="connsiteY70" fmla="*/ 566804 h 2108506"/>
              <a:gd name="connsiteX71" fmla="*/ 9960019 w 12192002"/>
              <a:gd name="connsiteY71" fmla="*/ 573572 h 2108506"/>
              <a:gd name="connsiteX72" fmla="*/ 10039240 w 12192002"/>
              <a:gd name="connsiteY72" fmla="*/ 589087 h 2108506"/>
              <a:gd name="connsiteX73" fmla="*/ 10082169 w 12192002"/>
              <a:gd name="connsiteY73" fmla="*/ 587423 h 2108506"/>
              <a:gd name="connsiteX74" fmla="*/ 10126500 w 12192002"/>
              <a:gd name="connsiteY74" fmla="*/ 589518 h 2108506"/>
              <a:gd name="connsiteX75" fmla="*/ 10261101 w 12192002"/>
              <a:gd name="connsiteY75" fmla="*/ 601033 h 2108506"/>
              <a:gd name="connsiteX76" fmla="*/ 10336855 w 12192002"/>
              <a:gd name="connsiteY76" fmla="*/ 610784 h 2108506"/>
              <a:gd name="connsiteX77" fmla="*/ 10383868 w 12192002"/>
              <a:gd name="connsiteY77" fmla="*/ 611395 h 2108506"/>
              <a:gd name="connsiteX78" fmla="*/ 10445984 w 12192002"/>
              <a:gd name="connsiteY78" fmla="*/ 615242 h 2108506"/>
              <a:gd name="connsiteX79" fmla="*/ 10519280 w 12192002"/>
              <a:gd name="connsiteY79" fmla="*/ 617300 h 2108506"/>
              <a:gd name="connsiteX80" fmla="*/ 10644619 w 12192002"/>
              <a:gd name="connsiteY80" fmla="*/ 637546 h 2108506"/>
              <a:gd name="connsiteX81" fmla="*/ 10857724 w 12192002"/>
              <a:gd name="connsiteY81" fmla="*/ 698664 h 2108506"/>
              <a:gd name="connsiteX82" fmla="*/ 10951063 w 12192002"/>
              <a:gd name="connsiteY82" fmla="*/ 711747 h 2108506"/>
              <a:gd name="connsiteX83" fmla="*/ 11030956 w 12192002"/>
              <a:gd name="connsiteY83" fmla="*/ 706991 h 2108506"/>
              <a:gd name="connsiteX84" fmla="*/ 11085938 w 12192002"/>
              <a:gd name="connsiteY84" fmla="*/ 709872 h 2108506"/>
              <a:gd name="connsiteX85" fmla="*/ 11143411 w 12192002"/>
              <a:gd name="connsiteY85" fmla="*/ 719121 h 2108506"/>
              <a:gd name="connsiteX86" fmla="*/ 11195087 w 12192002"/>
              <a:gd name="connsiteY86" fmla="*/ 718474 h 2108506"/>
              <a:gd name="connsiteX87" fmla="*/ 11273972 w 12192002"/>
              <a:gd name="connsiteY87" fmla="*/ 739493 h 2108506"/>
              <a:gd name="connsiteX88" fmla="*/ 11369715 w 12192002"/>
              <a:gd name="connsiteY88" fmla="*/ 799161 h 2108506"/>
              <a:gd name="connsiteX89" fmla="*/ 11462695 w 12192002"/>
              <a:gd name="connsiteY89" fmla="*/ 860634 h 2108506"/>
              <a:gd name="connsiteX90" fmla="*/ 11516473 w 12192002"/>
              <a:gd name="connsiteY90" fmla="*/ 914186 h 2108506"/>
              <a:gd name="connsiteX91" fmla="*/ 11630749 w 12192002"/>
              <a:gd name="connsiteY91" fmla="*/ 976075 h 2108506"/>
              <a:gd name="connsiteX92" fmla="*/ 11712382 w 12192002"/>
              <a:gd name="connsiteY92" fmla="*/ 1033844 h 2108506"/>
              <a:gd name="connsiteX93" fmla="*/ 11876461 w 12192002"/>
              <a:gd name="connsiteY93" fmla="*/ 1065164 h 2108506"/>
              <a:gd name="connsiteX94" fmla="*/ 11931502 w 12192002"/>
              <a:gd name="connsiteY94" fmla="*/ 1077544 h 2108506"/>
              <a:gd name="connsiteX95" fmla="*/ 12052936 w 12192002"/>
              <a:gd name="connsiteY95" fmla="*/ 1062062 h 2108506"/>
              <a:gd name="connsiteX96" fmla="*/ 12140863 w 12192002"/>
              <a:gd name="connsiteY96" fmla="*/ 1021016 h 2108506"/>
              <a:gd name="connsiteX97" fmla="*/ 12192002 w 12192002"/>
              <a:gd name="connsiteY97" fmla="*/ 1001818 h 2108506"/>
              <a:gd name="connsiteX98" fmla="*/ 12192002 w 12192002"/>
              <a:gd name="connsiteY98" fmla="*/ 1941529 h 2108506"/>
              <a:gd name="connsiteX99" fmla="*/ 12192000 w 12192002"/>
              <a:gd name="connsiteY99" fmla="*/ 1941529 h 2108506"/>
              <a:gd name="connsiteX100" fmla="*/ 12192000 w 12192002"/>
              <a:gd name="connsiteY100" fmla="*/ 2108506 h 2108506"/>
              <a:gd name="connsiteX101" fmla="*/ 0 w 12192002"/>
              <a:gd name="connsiteY101" fmla="*/ 2108506 h 2108506"/>
              <a:gd name="connsiteX102" fmla="*/ 0 w 12192002"/>
              <a:gd name="connsiteY102" fmla="*/ 1334307 h 2108506"/>
              <a:gd name="connsiteX103" fmla="*/ 2 w 12192002"/>
              <a:gd name="connsiteY103" fmla="*/ 1334307 h 2108506"/>
              <a:gd name="connsiteX104" fmla="*/ 2 w 12192002"/>
              <a:gd name="connsiteY104" fmla="*/ 577997 h 2108506"/>
              <a:gd name="connsiteX105" fmla="*/ 15526 w 12192002"/>
              <a:gd name="connsiteY105" fmla="*/ 572528 h 2108506"/>
              <a:gd name="connsiteX106" fmla="*/ 118381 w 12192002"/>
              <a:gd name="connsiteY106" fmla="*/ 569672 h 2108506"/>
              <a:gd name="connsiteX107" fmla="*/ 292435 w 12192002"/>
              <a:gd name="connsiteY107" fmla="*/ 517867 h 2108506"/>
              <a:gd name="connsiteX108" fmla="*/ 404015 w 12192002"/>
              <a:gd name="connsiteY108" fmla="*/ 497171 h 2108506"/>
              <a:gd name="connsiteX109" fmla="*/ 445099 w 12192002"/>
              <a:gd name="connsiteY109" fmla="*/ 491348 h 2108506"/>
              <a:gd name="connsiteX110" fmla="*/ 571717 w 12192002"/>
              <a:gd name="connsiteY110" fmla="*/ 453318 h 2108506"/>
              <a:gd name="connsiteX111" fmla="*/ 578535 w 12192002"/>
              <a:gd name="connsiteY111" fmla="*/ 453507 h 2108506"/>
              <a:gd name="connsiteX112" fmla="*/ 596792 w 12192002"/>
              <a:gd name="connsiteY112" fmla="*/ 450855 h 2108506"/>
              <a:gd name="connsiteX113" fmla="*/ 708875 w 12192002"/>
              <a:gd name="connsiteY113" fmla="*/ 407997 h 2108506"/>
              <a:gd name="connsiteX114" fmla="*/ 719742 w 12192002"/>
              <a:gd name="connsiteY114" fmla="*/ 402320 h 2108506"/>
              <a:gd name="connsiteX115" fmla="*/ 720047 w 12192002"/>
              <a:gd name="connsiteY115" fmla="*/ 401058 h 2108506"/>
              <a:gd name="connsiteX116" fmla="*/ 763053 w 12192002"/>
              <a:gd name="connsiteY116" fmla="*/ 400287 h 2108506"/>
              <a:gd name="connsiteX117" fmla="*/ 767901 w 12192002"/>
              <a:gd name="connsiteY117" fmla="*/ 398066 h 2108506"/>
              <a:gd name="connsiteX118" fmla="*/ 797041 w 12192002"/>
              <a:gd name="connsiteY118" fmla="*/ 400273 h 2108506"/>
              <a:gd name="connsiteX119" fmla="*/ 811506 w 12192002"/>
              <a:gd name="connsiteY119" fmla="*/ 399968 h 2108506"/>
              <a:gd name="connsiteX120" fmla="*/ 816809 w 12192002"/>
              <a:gd name="connsiteY120" fmla="*/ 402862 h 2108506"/>
              <a:gd name="connsiteX121" fmla="*/ 837540 w 12192002"/>
              <a:gd name="connsiteY121" fmla="*/ 400898 h 2108506"/>
              <a:gd name="connsiteX122" fmla="*/ 858269 w 12192002"/>
              <a:gd name="connsiteY122" fmla="*/ 402111 h 2108506"/>
              <a:gd name="connsiteX123" fmla="*/ 948732 w 12192002"/>
              <a:gd name="connsiteY123" fmla="*/ 390273 h 2108506"/>
              <a:gd name="connsiteX124" fmla="*/ 1149979 w 12192002"/>
              <a:gd name="connsiteY124" fmla="*/ 392678 h 2108506"/>
              <a:gd name="connsiteX125" fmla="*/ 1496110 w 12192002"/>
              <a:gd name="connsiteY125" fmla="*/ 343243 h 2108506"/>
              <a:gd name="connsiteX126" fmla="*/ 1608669 w 12192002"/>
              <a:gd name="connsiteY126" fmla="*/ 317653 h 2108506"/>
              <a:gd name="connsiteX127" fmla="*/ 1675071 w 12192002"/>
              <a:gd name="connsiteY127" fmla="*/ 310756 h 2108506"/>
              <a:gd name="connsiteX128" fmla="*/ 1738204 w 12192002"/>
              <a:gd name="connsiteY128" fmla="*/ 294407 h 2108506"/>
              <a:gd name="connsiteX129" fmla="*/ 1786655 w 12192002"/>
              <a:gd name="connsiteY129" fmla="*/ 289356 h 2108506"/>
              <a:gd name="connsiteX130" fmla="*/ 1873080 w 12192002"/>
              <a:gd name="connsiteY130" fmla="*/ 316978 h 2108506"/>
              <a:gd name="connsiteX131" fmla="*/ 1921650 w 12192002"/>
              <a:gd name="connsiteY131" fmla="*/ 318573 h 2108506"/>
              <a:gd name="connsiteX132" fmla="*/ 1928172 w 12192002"/>
              <a:gd name="connsiteY132" fmla="*/ 313742 h 2108506"/>
              <a:gd name="connsiteX133" fmla="*/ 1997356 w 12192002"/>
              <a:gd name="connsiteY133" fmla="*/ 335687 h 2108506"/>
              <a:gd name="connsiteX134" fmla="*/ 2094665 w 12192002"/>
              <a:gd name="connsiteY134" fmla="*/ 327667 h 2108506"/>
              <a:gd name="connsiteX135" fmla="*/ 2208578 w 12192002"/>
              <a:gd name="connsiteY135" fmla="*/ 310956 h 2108506"/>
              <a:gd name="connsiteX136" fmla="*/ 2315112 w 12192002"/>
              <a:gd name="connsiteY136" fmla="*/ 305723 h 2108506"/>
              <a:gd name="connsiteX137" fmla="*/ 2443255 w 12192002"/>
              <a:gd name="connsiteY137" fmla="*/ 314190 h 2108506"/>
              <a:gd name="connsiteX138" fmla="*/ 2568028 w 12192002"/>
              <a:gd name="connsiteY138" fmla="*/ 328091 h 2108506"/>
              <a:gd name="connsiteX139" fmla="*/ 2646527 w 12192002"/>
              <a:gd name="connsiteY139" fmla="*/ 301850 h 2108506"/>
              <a:gd name="connsiteX140" fmla="*/ 2781569 w 12192002"/>
              <a:gd name="connsiteY140" fmla="*/ 312386 h 2108506"/>
              <a:gd name="connsiteX141" fmla="*/ 3030291 w 12192002"/>
              <a:gd name="connsiteY141" fmla="*/ 334207 h 2108506"/>
              <a:gd name="connsiteX142" fmla="*/ 3142556 w 12192002"/>
              <a:gd name="connsiteY142" fmla="*/ 336850 h 2108506"/>
              <a:gd name="connsiteX143" fmla="*/ 3262356 w 12192002"/>
              <a:gd name="connsiteY143" fmla="*/ 344625 h 2108506"/>
              <a:gd name="connsiteX144" fmla="*/ 3341698 w 12192002"/>
              <a:gd name="connsiteY144" fmla="*/ 350502 h 2108506"/>
              <a:gd name="connsiteX145" fmla="*/ 3344026 w 12192002"/>
              <a:gd name="connsiteY145" fmla="*/ 349527 h 2108506"/>
              <a:gd name="connsiteX146" fmla="*/ 3363888 w 12192002"/>
              <a:gd name="connsiteY146" fmla="*/ 351209 h 2108506"/>
              <a:gd name="connsiteX147" fmla="*/ 3400728 w 12192002"/>
              <a:gd name="connsiteY147" fmla="*/ 368161 h 2108506"/>
              <a:gd name="connsiteX148" fmla="*/ 3473223 w 12192002"/>
              <a:gd name="connsiteY148" fmla="*/ 356113 h 2108506"/>
              <a:gd name="connsiteX149" fmla="*/ 3536135 w 12192002"/>
              <a:gd name="connsiteY149" fmla="*/ 352452 h 2108506"/>
              <a:gd name="connsiteX150" fmla="*/ 3585978 w 12192002"/>
              <a:gd name="connsiteY150" fmla="*/ 342753 h 2108506"/>
              <a:gd name="connsiteX151" fmla="*/ 3594501 w 12192002"/>
              <a:gd name="connsiteY151" fmla="*/ 343443 h 2108506"/>
              <a:gd name="connsiteX152" fmla="*/ 3594736 w 12192002"/>
              <a:gd name="connsiteY152" fmla="*/ 343174 h 2108506"/>
              <a:gd name="connsiteX153" fmla="*/ 3603855 w 12192002"/>
              <a:gd name="connsiteY153" fmla="*/ 343338 h 2108506"/>
              <a:gd name="connsiteX154" fmla="*/ 3610035 w 12192002"/>
              <a:gd name="connsiteY154" fmla="*/ 344700 h 2108506"/>
              <a:gd name="connsiteX155" fmla="*/ 3682513 w 12192002"/>
              <a:gd name="connsiteY155" fmla="*/ 312429 h 2108506"/>
              <a:gd name="connsiteX156" fmla="*/ 3789760 w 12192002"/>
              <a:gd name="connsiteY156" fmla="*/ 288506 h 2108506"/>
              <a:gd name="connsiteX157" fmla="*/ 3897275 w 12192002"/>
              <a:gd name="connsiteY157" fmla="*/ 268268 h 2108506"/>
              <a:gd name="connsiteX158" fmla="*/ 3936846 w 12192002"/>
              <a:gd name="connsiteY158" fmla="*/ 262613 h 2108506"/>
              <a:gd name="connsiteX159" fmla="*/ 4004538 w 12192002"/>
              <a:gd name="connsiteY159" fmla="*/ 245156 h 2108506"/>
              <a:gd name="connsiteX160" fmla="*/ 4033778 w 12192002"/>
              <a:gd name="connsiteY160" fmla="*/ 232588 h 2108506"/>
              <a:gd name="connsiteX161" fmla="*/ 4035363 w 12192002"/>
              <a:gd name="connsiteY161" fmla="*/ 232823 h 2108506"/>
              <a:gd name="connsiteX162" fmla="*/ 4036996 w 12192002"/>
              <a:gd name="connsiteY162" fmla="*/ 229156 h 2108506"/>
              <a:gd name="connsiteX163" fmla="*/ 4042364 w 12192002"/>
              <a:gd name="connsiteY163" fmla="*/ 226722 h 2108506"/>
              <a:gd name="connsiteX164" fmla="*/ 4058954 w 12192002"/>
              <a:gd name="connsiteY164" fmla="*/ 225101 h 2108506"/>
              <a:gd name="connsiteX165" fmla="*/ 4065510 w 12192002"/>
              <a:gd name="connsiteY165" fmla="*/ 225319 h 2108506"/>
              <a:gd name="connsiteX166" fmla="*/ 4074427 w 12192002"/>
              <a:gd name="connsiteY166" fmla="*/ 223875 h 2108506"/>
              <a:gd name="connsiteX167" fmla="*/ 4074546 w 12192002"/>
              <a:gd name="connsiteY167" fmla="*/ 223576 h 2108506"/>
              <a:gd name="connsiteX168" fmla="*/ 4083097 w 12192002"/>
              <a:gd name="connsiteY168" fmla="*/ 222741 h 2108506"/>
              <a:gd name="connsiteX169" fmla="*/ 4142745 w 12192002"/>
              <a:gd name="connsiteY169" fmla="*/ 196208 h 2108506"/>
              <a:gd name="connsiteX170" fmla="*/ 4191248 w 12192002"/>
              <a:gd name="connsiteY170" fmla="*/ 180343 h 2108506"/>
              <a:gd name="connsiteX171" fmla="*/ 4201744 w 12192002"/>
              <a:gd name="connsiteY171" fmla="*/ 174709 h 2108506"/>
              <a:gd name="connsiteX172" fmla="*/ 4202048 w 12192002"/>
              <a:gd name="connsiteY172" fmla="*/ 173450 h 2108506"/>
              <a:gd name="connsiteX173" fmla="*/ 4248116 w 12192002"/>
              <a:gd name="connsiteY173" fmla="*/ 170655 h 2108506"/>
              <a:gd name="connsiteX174" fmla="*/ 4276141 w 12192002"/>
              <a:gd name="connsiteY174" fmla="*/ 172979 h 2108506"/>
              <a:gd name="connsiteX175" fmla="*/ 4290062 w 12192002"/>
              <a:gd name="connsiteY175" fmla="*/ 172733 h 2108506"/>
              <a:gd name="connsiteX176" fmla="*/ 4295143 w 12192002"/>
              <a:gd name="connsiteY176" fmla="*/ 175650 h 2108506"/>
              <a:gd name="connsiteX177" fmla="*/ 4315108 w 12192002"/>
              <a:gd name="connsiteY177" fmla="*/ 173771 h 2108506"/>
              <a:gd name="connsiteX178" fmla="*/ 4316965 w 12192002"/>
              <a:gd name="connsiteY178" fmla="*/ 172430 h 2108506"/>
              <a:gd name="connsiteX179" fmla="*/ 4376488 w 12192002"/>
              <a:gd name="connsiteY179" fmla="*/ 154373 h 2108506"/>
              <a:gd name="connsiteX180" fmla="*/ 4442156 w 12192002"/>
              <a:gd name="connsiteY180" fmla="*/ 153027 h 2108506"/>
              <a:gd name="connsiteX181" fmla="*/ 4524889 w 12192002"/>
              <a:gd name="connsiteY181" fmla="*/ 162114 h 2108506"/>
              <a:gd name="connsiteX182" fmla="*/ 4715526 w 12192002"/>
              <a:gd name="connsiteY182" fmla="*/ 157146 h 2108506"/>
              <a:gd name="connsiteX183" fmla="*/ 4762447 w 12192002"/>
              <a:gd name="connsiteY183" fmla="*/ 148658 h 2108506"/>
              <a:gd name="connsiteX184" fmla="*/ 4840439 w 12192002"/>
              <a:gd name="connsiteY184" fmla="*/ 120890 h 2108506"/>
              <a:gd name="connsiteX185" fmla="*/ 5011513 w 12192002"/>
              <a:gd name="connsiteY185" fmla="*/ 96873 h 2108506"/>
              <a:gd name="connsiteX186" fmla="*/ 5065790 w 12192002"/>
              <a:gd name="connsiteY186" fmla="*/ 80492 h 2108506"/>
              <a:gd name="connsiteX187" fmla="*/ 5121659 w 12192002"/>
              <a:gd name="connsiteY187" fmla="*/ 87063 h 2108506"/>
              <a:gd name="connsiteX188" fmla="*/ 5139595 w 12192002"/>
              <a:gd name="connsiteY188" fmla="*/ 76210 h 2108506"/>
              <a:gd name="connsiteX189" fmla="*/ 5142598 w 12192002"/>
              <a:gd name="connsiteY189" fmla="*/ 74109 h 2108506"/>
              <a:gd name="connsiteX190" fmla="*/ 5156554 w 12192002"/>
              <a:gd name="connsiteY190" fmla="*/ 70709 h 2108506"/>
              <a:gd name="connsiteX191" fmla="*/ 5174660 w 12192002"/>
              <a:gd name="connsiteY191" fmla="*/ 63486 h 2108506"/>
              <a:gd name="connsiteX192" fmla="*/ 5222961 w 12192002"/>
              <a:gd name="connsiteY192" fmla="*/ 60496 h 2108506"/>
              <a:gd name="connsiteX193" fmla="*/ 5261763 w 12192002"/>
              <a:gd name="connsiteY193" fmla="*/ 49372 h 2108506"/>
              <a:gd name="connsiteX194" fmla="*/ 5381667 w 12192002"/>
              <a:gd name="connsiteY194" fmla="*/ 28955 h 2108506"/>
              <a:gd name="connsiteX195" fmla="*/ 5432760 w 12192002"/>
              <a:gd name="connsiteY195" fmla="*/ 11253 h 2108506"/>
              <a:gd name="connsiteX196" fmla="*/ 5470905 w 12192002"/>
              <a:gd name="connsiteY196" fmla="*/ 0 h 2108506"/>
              <a:gd name="connsiteX197" fmla="*/ 5608808 w 12192002"/>
              <a:gd name="connsiteY197" fmla="*/ 5718 h 2108506"/>
              <a:gd name="connsiteX0" fmla="*/ 5608808 w 12192002"/>
              <a:gd name="connsiteY0" fmla="*/ 5718 h 2108506"/>
              <a:gd name="connsiteX1" fmla="*/ 5754380 w 12192002"/>
              <a:gd name="connsiteY1" fmla="*/ 1807 h 2108506"/>
              <a:gd name="connsiteX2" fmla="*/ 5911996 w 12192002"/>
              <a:gd name="connsiteY2" fmla="*/ 22433 h 2108506"/>
              <a:gd name="connsiteX3" fmla="*/ 5982862 w 12192002"/>
              <a:gd name="connsiteY3" fmla="*/ 31011 h 2108506"/>
              <a:gd name="connsiteX4" fmla="*/ 6023130 w 12192002"/>
              <a:gd name="connsiteY4" fmla="*/ 40722 h 2108506"/>
              <a:gd name="connsiteX5" fmla="*/ 6071327 w 12192002"/>
              <a:gd name="connsiteY5" fmla="*/ 32373 h 2108506"/>
              <a:gd name="connsiteX6" fmla="*/ 6105613 w 12192002"/>
              <a:gd name="connsiteY6" fmla="*/ 21650 h 2108506"/>
              <a:gd name="connsiteX7" fmla="*/ 6168673 w 12192002"/>
              <a:gd name="connsiteY7" fmla="*/ 12505 h 2108506"/>
              <a:gd name="connsiteX8" fmla="*/ 6317559 w 12192002"/>
              <a:gd name="connsiteY8" fmla="*/ 29395 h 2108506"/>
              <a:gd name="connsiteX9" fmla="*/ 6549454 w 12192002"/>
              <a:gd name="connsiteY9" fmla="*/ 61392 h 2108506"/>
              <a:gd name="connsiteX10" fmla="*/ 6708221 w 12192002"/>
              <a:gd name="connsiteY10" fmla="*/ 90168 h 2108506"/>
              <a:gd name="connsiteX11" fmla="*/ 6904145 w 12192002"/>
              <a:gd name="connsiteY11" fmla="*/ 118123 h 2108506"/>
              <a:gd name="connsiteX12" fmla="*/ 7018495 w 12192002"/>
              <a:gd name="connsiteY12" fmla="*/ 147629 h 2108506"/>
              <a:gd name="connsiteX13" fmla="*/ 7096987 w 12192002"/>
              <a:gd name="connsiteY13" fmla="*/ 147255 h 2108506"/>
              <a:gd name="connsiteX14" fmla="*/ 7170807 w 12192002"/>
              <a:gd name="connsiteY14" fmla="*/ 159483 h 2108506"/>
              <a:gd name="connsiteX15" fmla="*/ 7197003 w 12192002"/>
              <a:gd name="connsiteY15" fmla="*/ 164131 h 2108506"/>
              <a:gd name="connsiteX16" fmla="*/ 7201101 w 12192002"/>
              <a:gd name="connsiteY16" fmla="*/ 169489 h 2108506"/>
              <a:gd name="connsiteX17" fmla="*/ 7218559 w 12192002"/>
              <a:gd name="connsiteY17" fmla="*/ 174039 h 2108506"/>
              <a:gd name="connsiteX18" fmla="*/ 7310852 w 12192002"/>
              <a:gd name="connsiteY18" fmla="*/ 199288 h 2108506"/>
              <a:gd name="connsiteX19" fmla="*/ 7312179 w 12192002"/>
              <a:gd name="connsiteY19" fmla="*/ 197846 h 2108506"/>
              <a:gd name="connsiteX20" fmla="*/ 7405390 w 12192002"/>
              <a:gd name="connsiteY20" fmla="*/ 188251 h 2108506"/>
              <a:gd name="connsiteX21" fmla="*/ 7495794 w 12192002"/>
              <a:gd name="connsiteY21" fmla="*/ 180146 h 2108506"/>
              <a:gd name="connsiteX22" fmla="*/ 7507039 w 12192002"/>
              <a:gd name="connsiteY22" fmla="*/ 182098 h 2108506"/>
              <a:gd name="connsiteX23" fmla="*/ 7507411 w 12192002"/>
              <a:gd name="connsiteY23" fmla="*/ 181771 h 2108506"/>
              <a:gd name="connsiteX24" fmla="*/ 7519570 w 12192002"/>
              <a:gd name="connsiteY24" fmla="*/ 183106 h 2108506"/>
              <a:gd name="connsiteX25" fmla="*/ 7527542 w 12192002"/>
              <a:gd name="connsiteY25" fmla="*/ 185659 h 2108506"/>
              <a:gd name="connsiteX26" fmla="*/ 7614346 w 12192002"/>
              <a:gd name="connsiteY26" fmla="*/ 191487 h 2108506"/>
              <a:gd name="connsiteX27" fmla="*/ 7718744 w 12192002"/>
              <a:gd name="connsiteY27" fmla="*/ 188016 h 2108506"/>
              <a:gd name="connsiteX28" fmla="*/ 7905407 w 12192002"/>
              <a:gd name="connsiteY28" fmla="*/ 213731 h 2108506"/>
              <a:gd name="connsiteX29" fmla="*/ 8090271 w 12192002"/>
              <a:gd name="connsiteY29" fmla="*/ 255704 h 2108506"/>
              <a:gd name="connsiteX30" fmla="*/ 8245834 w 12192002"/>
              <a:gd name="connsiteY30" fmla="*/ 301865 h 2108506"/>
              <a:gd name="connsiteX31" fmla="*/ 8252033 w 12192002"/>
              <a:gd name="connsiteY31" fmla="*/ 314857 h 2108506"/>
              <a:gd name="connsiteX32" fmla="*/ 8263376 w 12192002"/>
              <a:gd name="connsiteY32" fmla="*/ 324700 h 2108506"/>
              <a:gd name="connsiteX33" fmla="*/ 8266075 w 12192002"/>
              <a:gd name="connsiteY33" fmla="*/ 324470 h 2108506"/>
              <a:gd name="connsiteX34" fmla="*/ 8283149 w 12192002"/>
              <a:gd name="connsiteY34" fmla="*/ 331645 h 2108506"/>
              <a:gd name="connsiteX35" fmla="*/ 8284276 w 12192002"/>
              <a:gd name="connsiteY35" fmla="*/ 336088 h 2108506"/>
              <a:gd name="connsiteX36" fmla="*/ 8295173 w 12192002"/>
              <a:gd name="connsiteY36" fmla="*/ 341911 h 2108506"/>
              <a:gd name="connsiteX37" fmla="*/ 8314432 w 12192002"/>
              <a:gd name="connsiteY37" fmla="*/ 355806 h 2108506"/>
              <a:gd name="connsiteX38" fmla="*/ 8320104 w 12192002"/>
              <a:gd name="connsiteY38" fmla="*/ 356132 h 2108506"/>
              <a:gd name="connsiteX39" fmla="*/ 8352372 w 12192002"/>
              <a:gd name="connsiteY39" fmla="*/ 373550 h 2108506"/>
              <a:gd name="connsiteX40" fmla="*/ 8353799 w 12192002"/>
              <a:gd name="connsiteY40" fmla="*/ 372710 h 2108506"/>
              <a:gd name="connsiteX41" fmla="*/ 8367182 w 12192002"/>
              <a:gd name="connsiteY41" fmla="*/ 372904 h 2108506"/>
              <a:gd name="connsiteX42" fmla="*/ 8490249 w 12192002"/>
              <a:gd name="connsiteY42" fmla="*/ 386946 h 2108506"/>
              <a:gd name="connsiteX43" fmla="*/ 8497594 w 12192002"/>
              <a:gd name="connsiteY43" fmla="*/ 389996 h 2108506"/>
              <a:gd name="connsiteX44" fmla="*/ 8497968 w 12192002"/>
              <a:gd name="connsiteY44" fmla="*/ 389817 h 2108506"/>
              <a:gd name="connsiteX45" fmla="*/ 8506167 w 12192002"/>
              <a:gd name="connsiteY45" fmla="*/ 392555 h 2108506"/>
              <a:gd name="connsiteX46" fmla="*/ 8510983 w 12192002"/>
              <a:gd name="connsiteY46" fmla="*/ 395556 h 2108506"/>
              <a:gd name="connsiteX47" fmla="*/ 8525230 w 12192002"/>
              <a:gd name="connsiteY47" fmla="*/ 401471 h 2108506"/>
              <a:gd name="connsiteX48" fmla="*/ 8596071 w 12192002"/>
              <a:gd name="connsiteY48" fmla="*/ 386629 h 2108506"/>
              <a:gd name="connsiteX49" fmla="*/ 8707847 w 12192002"/>
              <a:gd name="connsiteY49" fmla="*/ 395201 h 2108506"/>
              <a:gd name="connsiteX50" fmla="*/ 8752444 w 12192002"/>
              <a:gd name="connsiteY50" fmla="*/ 397302 h 2108506"/>
              <a:gd name="connsiteX51" fmla="*/ 8928988 w 12192002"/>
              <a:gd name="connsiteY51" fmla="*/ 416534 h 2108506"/>
              <a:gd name="connsiteX52" fmla="*/ 8963048 w 12192002"/>
              <a:gd name="connsiteY52" fmla="*/ 413346 h 2108506"/>
              <a:gd name="connsiteX53" fmla="*/ 8968011 w 12192002"/>
              <a:gd name="connsiteY53" fmla="*/ 411121 h 2108506"/>
              <a:gd name="connsiteX54" fmla="*/ 8974337 w 12192002"/>
              <a:gd name="connsiteY54" fmla="*/ 410421 h 2108506"/>
              <a:gd name="connsiteX55" fmla="*/ 8990394 w 12192002"/>
              <a:gd name="connsiteY55" fmla="*/ 413647 h 2108506"/>
              <a:gd name="connsiteX56" fmla="*/ 8996232 w 12192002"/>
              <a:gd name="connsiteY56" fmla="*/ 415708 h 2108506"/>
              <a:gd name="connsiteX57" fmla="*/ 9005201 w 12192002"/>
              <a:gd name="connsiteY57" fmla="*/ 416919 h 2108506"/>
              <a:gd name="connsiteX58" fmla="*/ 9005486 w 12192002"/>
              <a:gd name="connsiteY58" fmla="*/ 416679 h 2108506"/>
              <a:gd name="connsiteX59" fmla="*/ 9053453 w 12192002"/>
              <a:gd name="connsiteY59" fmla="*/ 419964 h 2108506"/>
              <a:gd name="connsiteX60" fmla="*/ 9113812 w 12192002"/>
              <a:gd name="connsiteY60" fmla="*/ 411650 h 2108506"/>
              <a:gd name="connsiteX61" fmla="*/ 9137318 w 12192002"/>
              <a:gd name="connsiteY61" fmla="*/ 410284 h 2108506"/>
              <a:gd name="connsiteX62" fmla="*/ 9150210 w 12192002"/>
              <a:gd name="connsiteY62" fmla="*/ 408115 h 2108506"/>
              <a:gd name="connsiteX63" fmla="*/ 9151232 w 12192002"/>
              <a:gd name="connsiteY63" fmla="*/ 407050 h 2108506"/>
              <a:gd name="connsiteX64" fmla="*/ 9189246 w 12192002"/>
              <a:gd name="connsiteY64" fmla="*/ 418252 h 2108506"/>
              <a:gd name="connsiteX65" fmla="*/ 9194810 w 12192002"/>
              <a:gd name="connsiteY65" fmla="*/ 427491 h 2108506"/>
              <a:gd name="connsiteX66" fmla="*/ 9231370 w 12192002"/>
              <a:gd name="connsiteY66" fmla="*/ 437570 h 2108506"/>
              <a:gd name="connsiteX67" fmla="*/ 9343052 w 12192002"/>
              <a:gd name="connsiteY67" fmla="*/ 489475 h 2108506"/>
              <a:gd name="connsiteX68" fmla="*/ 9584507 w 12192002"/>
              <a:gd name="connsiteY68" fmla="*/ 535177 h 2108506"/>
              <a:gd name="connsiteX69" fmla="*/ 9728309 w 12192002"/>
              <a:gd name="connsiteY69" fmla="*/ 546597 h 2108506"/>
              <a:gd name="connsiteX70" fmla="*/ 9847792 w 12192002"/>
              <a:gd name="connsiteY70" fmla="*/ 566804 h 2108506"/>
              <a:gd name="connsiteX71" fmla="*/ 9960019 w 12192002"/>
              <a:gd name="connsiteY71" fmla="*/ 573572 h 2108506"/>
              <a:gd name="connsiteX72" fmla="*/ 10039240 w 12192002"/>
              <a:gd name="connsiteY72" fmla="*/ 589087 h 2108506"/>
              <a:gd name="connsiteX73" fmla="*/ 10082169 w 12192002"/>
              <a:gd name="connsiteY73" fmla="*/ 587423 h 2108506"/>
              <a:gd name="connsiteX74" fmla="*/ 10126500 w 12192002"/>
              <a:gd name="connsiteY74" fmla="*/ 589518 h 2108506"/>
              <a:gd name="connsiteX75" fmla="*/ 10261101 w 12192002"/>
              <a:gd name="connsiteY75" fmla="*/ 601033 h 2108506"/>
              <a:gd name="connsiteX76" fmla="*/ 10336855 w 12192002"/>
              <a:gd name="connsiteY76" fmla="*/ 610784 h 2108506"/>
              <a:gd name="connsiteX77" fmla="*/ 10383868 w 12192002"/>
              <a:gd name="connsiteY77" fmla="*/ 611395 h 2108506"/>
              <a:gd name="connsiteX78" fmla="*/ 10445984 w 12192002"/>
              <a:gd name="connsiteY78" fmla="*/ 615242 h 2108506"/>
              <a:gd name="connsiteX79" fmla="*/ 10519280 w 12192002"/>
              <a:gd name="connsiteY79" fmla="*/ 617300 h 2108506"/>
              <a:gd name="connsiteX80" fmla="*/ 10644619 w 12192002"/>
              <a:gd name="connsiteY80" fmla="*/ 637546 h 2108506"/>
              <a:gd name="connsiteX81" fmla="*/ 10857724 w 12192002"/>
              <a:gd name="connsiteY81" fmla="*/ 698664 h 2108506"/>
              <a:gd name="connsiteX82" fmla="*/ 10951063 w 12192002"/>
              <a:gd name="connsiteY82" fmla="*/ 711747 h 2108506"/>
              <a:gd name="connsiteX83" fmla="*/ 11030956 w 12192002"/>
              <a:gd name="connsiteY83" fmla="*/ 706991 h 2108506"/>
              <a:gd name="connsiteX84" fmla="*/ 11085938 w 12192002"/>
              <a:gd name="connsiteY84" fmla="*/ 709872 h 2108506"/>
              <a:gd name="connsiteX85" fmla="*/ 11143411 w 12192002"/>
              <a:gd name="connsiteY85" fmla="*/ 719121 h 2108506"/>
              <a:gd name="connsiteX86" fmla="*/ 11195087 w 12192002"/>
              <a:gd name="connsiteY86" fmla="*/ 718474 h 2108506"/>
              <a:gd name="connsiteX87" fmla="*/ 11273972 w 12192002"/>
              <a:gd name="connsiteY87" fmla="*/ 739493 h 2108506"/>
              <a:gd name="connsiteX88" fmla="*/ 11369715 w 12192002"/>
              <a:gd name="connsiteY88" fmla="*/ 799161 h 2108506"/>
              <a:gd name="connsiteX89" fmla="*/ 11462695 w 12192002"/>
              <a:gd name="connsiteY89" fmla="*/ 860634 h 2108506"/>
              <a:gd name="connsiteX90" fmla="*/ 11516473 w 12192002"/>
              <a:gd name="connsiteY90" fmla="*/ 914186 h 2108506"/>
              <a:gd name="connsiteX91" fmla="*/ 11630749 w 12192002"/>
              <a:gd name="connsiteY91" fmla="*/ 976075 h 2108506"/>
              <a:gd name="connsiteX92" fmla="*/ 11712382 w 12192002"/>
              <a:gd name="connsiteY92" fmla="*/ 1033844 h 2108506"/>
              <a:gd name="connsiteX93" fmla="*/ 11876461 w 12192002"/>
              <a:gd name="connsiteY93" fmla="*/ 1065164 h 2108506"/>
              <a:gd name="connsiteX94" fmla="*/ 11931502 w 12192002"/>
              <a:gd name="connsiteY94" fmla="*/ 1077544 h 2108506"/>
              <a:gd name="connsiteX95" fmla="*/ 12052936 w 12192002"/>
              <a:gd name="connsiteY95" fmla="*/ 1062062 h 2108506"/>
              <a:gd name="connsiteX96" fmla="*/ 12140863 w 12192002"/>
              <a:gd name="connsiteY96" fmla="*/ 1021016 h 2108506"/>
              <a:gd name="connsiteX97" fmla="*/ 12192002 w 12192002"/>
              <a:gd name="connsiteY97" fmla="*/ 1001818 h 2108506"/>
              <a:gd name="connsiteX98" fmla="*/ 12192002 w 12192002"/>
              <a:gd name="connsiteY98" fmla="*/ 1941529 h 2108506"/>
              <a:gd name="connsiteX99" fmla="*/ 12192000 w 12192002"/>
              <a:gd name="connsiteY99" fmla="*/ 1941529 h 2108506"/>
              <a:gd name="connsiteX100" fmla="*/ 12192000 w 12192002"/>
              <a:gd name="connsiteY100" fmla="*/ 2108506 h 2108506"/>
              <a:gd name="connsiteX101" fmla="*/ 0 w 12192002"/>
              <a:gd name="connsiteY101" fmla="*/ 2108506 h 2108506"/>
              <a:gd name="connsiteX102" fmla="*/ 0 w 12192002"/>
              <a:gd name="connsiteY102" fmla="*/ 1334307 h 2108506"/>
              <a:gd name="connsiteX103" fmla="*/ 2 w 12192002"/>
              <a:gd name="connsiteY103" fmla="*/ 1334307 h 2108506"/>
              <a:gd name="connsiteX104" fmla="*/ 2 w 12192002"/>
              <a:gd name="connsiteY104" fmla="*/ 577997 h 2108506"/>
              <a:gd name="connsiteX105" fmla="*/ 15526 w 12192002"/>
              <a:gd name="connsiteY105" fmla="*/ 572528 h 2108506"/>
              <a:gd name="connsiteX106" fmla="*/ 118381 w 12192002"/>
              <a:gd name="connsiteY106" fmla="*/ 569672 h 2108506"/>
              <a:gd name="connsiteX107" fmla="*/ 292435 w 12192002"/>
              <a:gd name="connsiteY107" fmla="*/ 517867 h 2108506"/>
              <a:gd name="connsiteX108" fmla="*/ 404015 w 12192002"/>
              <a:gd name="connsiteY108" fmla="*/ 497171 h 2108506"/>
              <a:gd name="connsiteX109" fmla="*/ 445099 w 12192002"/>
              <a:gd name="connsiteY109" fmla="*/ 491348 h 2108506"/>
              <a:gd name="connsiteX110" fmla="*/ 571717 w 12192002"/>
              <a:gd name="connsiteY110" fmla="*/ 453318 h 2108506"/>
              <a:gd name="connsiteX111" fmla="*/ 578535 w 12192002"/>
              <a:gd name="connsiteY111" fmla="*/ 453507 h 2108506"/>
              <a:gd name="connsiteX112" fmla="*/ 596792 w 12192002"/>
              <a:gd name="connsiteY112" fmla="*/ 450855 h 2108506"/>
              <a:gd name="connsiteX113" fmla="*/ 708875 w 12192002"/>
              <a:gd name="connsiteY113" fmla="*/ 407997 h 2108506"/>
              <a:gd name="connsiteX114" fmla="*/ 719742 w 12192002"/>
              <a:gd name="connsiteY114" fmla="*/ 402320 h 2108506"/>
              <a:gd name="connsiteX115" fmla="*/ 720047 w 12192002"/>
              <a:gd name="connsiteY115" fmla="*/ 401058 h 2108506"/>
              <a:gd name="connsiteX116" fmla="*/ 763053 w 12192002"/>
              <a:gd name="connsiteY116" fmla="*/ 400287 h 2108506"/>
              <a:gd name="connsiteX117" fmla="*/ 767901 w 12192002"/>
              <a:gd name="connsiteY117" fmla="*/ 398066 h 2108506"/>
              <a:gd name="connsiteX118" fmla="*/ 797041 w 12192002"/>
              <a:gd name="connsiteY118" fmla="*/ 400273 h 2108506"/>
              <a:gd name="connsiteX119" fmla="*/ 811506 w 12192002"/>
              <a:gd name="connsiteY119" fmla="*/ 399968 h 2108506"/>
              <a:gd name="connsiteX120" fmla="*/ 816809 w 12192002"/>
              <a:gd name="connsiteY120" fmla="*/ 402862 h 2108506"/>
              <a:gd name="connsiteX121" fmla="*/ 837540 w 12192002"/>
              <a:gd name="connsiteY121" fmla="*/ 400898 h 2108506"/>
              <a:gd name="connsiteX122" fmla="*/ 858269 w 12192002"/>
              <a:gd name="connsiteY122" fmla="*/ 402111 h 2108506"/>
              <a:gd name="connsiteX123" fmla="*/ 948732 w 12192002"/>
              <a:gd name="connsiteY123" fmla="*/ 390273 h 2108506"/>
              <a:gd name="connsiteX124" fmla="*/ 1149979 w 12192002"/>
              <a:gd name="connsiteY124" fmla="*/ 392678 h 2108506"/>
              <a:gd name="connsiteX125" fmla="*/ 1496110 w 12192002"/>
              <a:gd name="connsiteY125" fmla="*/ 343243 h 2108506"/>
              <a:gd name="connsiteX126" fmla="*/ 1608669 w 12192002"/>
              <a:gd name="connsiteY126" fmla="*/ 317653 h 2108506"/>
              <a:gd name="connsiteX127" fmla="*/ 1675071 w 12192002"/>
              <a:gd name="connsiteY127" fmla="*/ 310756 h 2108506"/>
              <a:gd name="connsiteX128" fmla="*/ 1738204 w 12192002"/>
              <a:gd name="connsiteY128" fmla="*/ 294407 h 2108506"/>
              <a:gd name="connsiteX129" fmla="*/ 1786655 w 12192002"/>
              <a:gd name="connsiteY129" fmla="*/ 289356 h 2108506"/>
              <a:gd name="connsiteX130" fmla="*/ 1873080 w 12192002"/>
              <a:gd name="connsiteY130" fmla="*/ 316978 h 2108506"/>
              <a:gd name="connsiteX131" fmla="*/ 1921650 w 12192002"/>
              <a:gd name="connsiteY131" fmla="*/ 318573 h 2108506"/>
              <a:gd name="connsiteX132" fmla="*/ 1928172 w 12192002"/>
              <a:gd name="connsiteY132" fmla="*/ 313742 h 2108506"/>
              <a:gd name="connsiteX133" fmla="*/ 1997356 w 12192002"/>
              <a:gd name="connsiteY133" fmla="*/ 335687 h 2108506"/>
              <a:gd name="connsiteX134" fmla="*/ 2094665 w 12192002"/>
              <a:gd name="connsiteY134" fmla="*/ 327667 h 2108506"/>
              <a:gd name="connsiteX135" fmla="*/ 2208578 w 12192002"/>
              <a:gd name="connsiteY135" fmla="*/ 310956 h 2108506"/>
              <a:gd name="connsiteX136" fmla="*/ 2315112 w 12192002"/>
              <a:gd name="connsiteY136" fmla="*/ 305723 h 2108506"/>
              <a:gd name="connsiteX137" fmla="*/ 2443255 w 12192002"/>
              <a:gd name="connsiteY137" fmla="*/ 314190 h 2108506"/>
              <a:gd name="connsiteX138" fmla="*/ 2568028 w 12192002"/>
              <a:gd name="connsiteY138" fmla="*/ 328091 h 2108506"/>
              <a:gd name="connsiteX139" fmla="*/ 2646527 w 12192002"/>
              <a:gd name="connsiteY139" fmla="*/ 301850 h 2108506"/>
              <a:gd name="connsiteX140" fmla="*/ 2781569 w 12192002"/>
              <a:gd name="connsiteY140" fmla="*/ 312386 h 2108506"/>
              <a:gd name="connsiteX141" fmla="*/ 3030291 w 12192002"/>
              <a:gd name="connsiteY141" fmla="*/ 334207 h 2108506"/>
              <a:gd name="connsiteX142" fmla="*/ 3142556 w 12192002"/>
              <a:gd name="connsiteY142" fmla="*/ 336850 h 2108506"/>
              <a:gd name="connsiteX143" fmla="*/ 3262356 w 12192002"/>
              <a:gd name="connsiteY143" fmla="*/ 344625 h 2108506"/>
              <a:gd name="connsiteX144" fmla="*/ 3341698 w 12192002"/>
              <a:gd name="connsiteY144" fmla="*/ 350502 h 2108506"/>
              <a:gd name="connsiteX145" fmla="*/ 3344026 w 12192002"/>
              <a:gd name="connsiteY145" fmla="*/ 349527 h 2108506"/>
              <a:gd name="connsiteX146" fmla="*/ 3363888 w 12192002"/>
              <a:gd name="connsiteY146" fmla="*/ 351209 h 2108506"/>
              <a:gd name="connsiteX147" fmla="*/ 3400728 w 12192002"/>
              <a:gd name="connsiteY147" fmla="*/ 368161 h 2108506"/>
              <a:gd name="connsiteX148" fmla="*/ 3473223 w 12192002"/>
              <a:gd name="connsiteY148" fmla="*/ 356113 h 2108506"/>
              <a:gd name="connsiteX149" fmla="*/ 3536135 w 12192002"/>
              <a:gd name="connsiteY149" fmla="*/ 352452 h 2108506"/>
              <a:gd name="connsiteX150" fmla="*/ 3585978 w 12192002"/>
              <a:gd name="connsiteY150" fmla="*/ 342753 h 2108506"/>
              <a:gd name="connsiteX151" fmla="*/ 3594501 w 12192002"/>
              <a:gd name="connsiteY151" fmla="*/ 343443 h 2108506"/>
              <a:gd name="connsiteX152" fmla="*/ 3594736 w 12192002"/>
              <a:gd name="connsiteY152" fmla="*/ 343174 h 2108506"/>
              <a:gd name="connsiteX153" fmla="*/ 3603855 w 12192002"/>
              <a:gd name="connsiteY153" fmla="*/ 343338 h 2108506"/>
              <a:gd name="connsiteX154" fmla="*/ 3610035 w 12192002"/>
              <a:gd name="connsiteY154" fmla="*/ 344700 h 2108506"/>
              <a:gd name="connsiteX155" fmla="*/ 3682513 w 12192002"/>
              <a:gd name="connsiteY155" fmla="*/ 312429 h 2108506"/>
              <a:gd name="connsiteX156" fmla="*/ 3789760 w 12192002"/>
              <a:gd name="connsiteY156" fmla="*/ 288506 h 2108506"/>
              <a:gd name="connsiteX157" fmla="*/ 3897275 w 12192002"/>
              <a:gd name="connsiteY157" fmla="*/ 268268 h 2108506"/>
              <a:gd name="connsiteX158" fmla="*/ 3936846 w 12192002"/>
              <a:gd name="connsiteY158" fmla="*/ 262613 h 2108506"/>
              <a:gd name="connsiteX159" fmla="*/ 4004538 w 12192002"/>
              <a:gd name="connsiteY159" fmla="*/ 245156 h 2108506"/>
              <a:gd name="connsiteX160" fmla="*/ 4033778 w 12192002"/>
              <a:gd name="connsiteY160" fmla="*/ 232588 h 2108506"/>
              <a:gd name="connsiteX161" fmla="*/ 4035363 w 12192002"/>
              <a:gd name="connsiteY161" fmla="*/ 232823 h 2108506"/>
              <a:gd name="connsiteX162" fmla="*/ 4036996 w 12192002"/>
              <a:gd name="connsiteY162" fmla="*/ 229156 h 2108506"/>
              <a:gd name="connsiteX163" fmla="*/ 4042364 w 12192002"/>
              <a:gd name="connsiteY163" fmla="*/ 226722 h 2108506"/>
              <a:gd name="connsiteX164" fmla="*/ 4058954 w 12192002"/>
              <a:gd name="connsiteY164" fmla="*/ 225101 h 2108506"/>
              <a:gd name="connsiteX165" fmla="*/ 4065510 w 12192002"/>
              <a:gd name="connsiteY165" fmla="*/ 225319 h 2108506"/>
              <a:gd name="connsiteX166" fmla="*/ 4074427 w 12192002"/>
              <a:gd name="connsiteY166" fmla="*/ 223875 h 2108506"/>
              <a:gd name="connsiteX167" fmla="*/ 4074546 w 12192002"/>
              <a:gd name="connsiteY167" fmla="*/ 223576 h 2108506"/>
              <a:gd name="connsiteX168" fmla="*/ 4083097 w 12192002"/>
              <a:gd name="connsiteY168" fmla="*/ 222741 h 2108506"/>
              <a:gd name="connsiteX169" fmla="*/ 4142745 w 12192002"/>
              <a:gd name="connsiteY169" fmla="*/ 196208 h 2108506"/>
              <a:gd name="connsiteX170" fmla="*/ 4191248 w 12192002"/>
              <a:gd name="connsiteY170" fmla="*/ 180343 h 2108506"/>
              <a:gd name="connsiteX171" fmla="*/ 4201744 w 12192002"/>
              <a:gd name="connsiteY171" fmla="*/ 174709 h 2108506"/>
              <a:gd name="connsiteX172" fmla="*/ 4202048 w 12192002"/>
              <a:gd name="connsiteY172" fmla="*/ 173450 h 2108506"/>
              <a:gd name="connsiteX173" fmla="*/ 4248116 w 12192002"/>
              <a:gd name="connsiteY173" fmla="*/ 170655 h 2108506"/>
              <a:gd name="connsiteX174" fmla="*/ 4276141 w 12192002"/>
              <a:gd name="connsiteY174" fmla="*/ 172979 h 2108506"/>
              <a:gd name="connsiteX175" fmla="*/ 4290062 w 12192002"/>
              <a:gd name="connsiteY175" fmla="*/ 172733 h 2108506"/>
              <a:gd name="connsiteX176" fmla="*/ 4295143 w 12192002"/>
              <a:gd name="connsiteY176" fmla="*/ 175650 h 2108506"/>
              <a:gd name="connsiteX177" fmla="*/ 4315108 w 12192002"/>
              <a:gd name="connsiteY177" fmla="*/ 173771 h 2108506"/>
              <a:gd name="connsiteX178" fmla="*/ 4316965 w 12192002"/>
              <a:gd name="connsiteY178" fmla="*/ 172430 h 2108506"/>
              <a:gd name="connsiteX179" fmla="*/ 4376488 w 12192002"/>
              <a:gd name="connsiteY179" fmla="*/ 154373 h 2108506"/>
              <a:gd name="connsiteX180" fmla="*/ 4442156 w 12192002"/>
              <a:gd name="connsiteY180" fmla="*/ 153027 h 2108506"/>
              <a:gd name="connsiteX181" fmla="*/ 4524889 w 12192002"/>
              <a:gd name="connsiteY181" fmla="*/ 162114 h 2108506"/>
              <a:gd name="connsiteX182" fmla="*/ 4715526 w 12192002"/>
              <a:gd name="connsiteY182" fmla="*/ 157146 h 2108506"/>
              <a:gd name="connsiteX183" fmla="*/ 4762447 w 12192002"/>
              <a:gd name="connsiteY183" fmla="*/ 148658 h 2108506"/>
              <a:gd name="connsiteX184" fmla="*/ 4840439 w 12192002"/>
              <a:gd name="connsiteY184" fmla="*/ 120890 h 2108506"/>
              <a:gd name="connsiteX185" fmla="*/ 5011513 w 12192002"/>
              <a:gd name="connsiteY185" fmla="*/ 96873 h 2108506"/>
              <a:gd name="connsiteX186" fmla="*/ 5065790 w 12192002"/>
              <a:gd name="connsiteY186" fmla="*/ 80492 h 2108506"/>
              <a:gd name="connsiteX187" fmla="*/ 5121659 w 12192002"/>
              <a:gd name="connsiteY187" fmla="*/ 87063 h 2108506"/>
              <a:gd name="connsiteX188" fmla="*/ 5139595 w 12192002"/>
              <a:gd name="connsiteY188" fmla="*/ 76210 h 2108506"/>
              <a:gd name="connsiteX189" fmla="*/ 5142598 w 12192002"/>
              <a:gd name="connsiteY189" fmla="*/ 74109 h 2108506"/>
              <a:gd name="connsiteX190" fmla="*/ 5156554 w 12192002"/>
              <a:gd name="connsiteY190" fmla="*/ 70709 h 2108506"/>
              <a:gd name="connsiteX191" fmla="*/ 5174660 w 12192002"/>
              <a:gd name="connsiteY191" fmla="*/ 63486 h 2108506"/>
              <a:gd name="connsiteX192" fmla="*/ 5222961 w 12192002"/>
              <a:gd name="connsiteY192" fmla="*/ 60496 h 2108506"/>
              <a:gd name="connsiteX193" fmla="*/ 5261763 w 12192002"/>
              <a:gd name="connsiteY193" fmla="*/ 49372 h 2108506"/>
              <a:gd name="connsiteX194" fmla="*/ 5381667 w 12192002"/>
              <a:gd name="connsiteY194" fmla="*/ 28955 h 2108506"/>
              <a:gd name="connsiteX195" fmla="*/ 5432760 w 12192002"/>
              <a:gd name="connsiteY195" fmla="*/ 11253 h 2108506"/>
              <a:gd name="connsiteX196" fmla="*/ 5470905 w 12192002"/>
              <a:gd name="connsiteY196" fmla="*/ 0 h 2108506"/>
              <a:gd name="connsiteX197" fmla="*/ 5608808 w 12192002"/>
              <a:gd name="connsiteY197" fmla="*/ 5718 h 2108506"/>
              <a:gd name="connsiteX0" fmla="*/ 5608808 w 12192002"/>
              <a:gd name="connsiteY0" fmla="*/ 5718 h 2108506"/>
              <a:gd name="connsiteX1" fmla="*/ 5754380 w 12192002"/>
              <a:gd name="connsiteY1" fmla="*/ 1807 h 2108506"/>
              <a:gd name="connsiteX2" fmla="*/ 5911996 w 12192002"/>
              <a:gd name="connsiteY2" fmla="*/ 22433 h 2108506"/>
              <a:gd name="connsiteX3" fmla="*/ 5982862 w 12192002"/>
              <a:gd name="connsiteY3" fmla="*/ 31011 h 2108506"/>
              <a:gd name="connsiteX4" fmla="*/ 6023130 w 12192002"/>
              <a:gd name="connsiteY4" fmla="*/ 40722 h 2108506"/>
              <a:gd name="connsiteX5" fmla="*/ 6071327 w 12192002"/>
              <a:gd name="connsiteY5" fmla="*/ 32373 h 2108506"/>
              <a:gd name="connsiteX6" fmla="*/ 6105613 w 12192002"/>
              <a:gd name="connsiteY6" fmla="*/ 21650 h 2108506"/>
              <a:gd name="connsiteX7" fmla="*/ 6177749 w 12192002"/>
              <a:gd name="connsiteY7" fmla="*/ 27308 h 2108506"/>
              <a:gd name="connsiteX8" fmla="*/ 6317559 w 12192002"/>
              <a:gd name="connsiteY8" fmla="*/ 29395 h 2108506"/>
              <a:gd name="connsiteX9" fmla="*/ 6549454 w 12192002"/>
              <a:gd name="connsiteY9" fmla="*/ 61392 h 2108506"/>
              <a:gd name="connsiteX10" fmla="*/ 6708221 w 12192002"/>
              <a:gd name="connsiteY10" fmla="*/ 90168 h 2108506"/>
              <a:gd name="connsiteX11" fmla="*/ 6904145 w 12192002"/>
              <a:gd name="connsiteY11" fmla="*/ 118123 h 2108506"/>
              <a:gd name="connsiteX12" fmla="*/ 7018495 w 12192002"/>
              <a:gd name="connsiteY12" fmla="*/ 147629 h 2108506"/>
              <a:gd name="connsiteX13" fmla="*/ 7096987 w 12192002"/>
              <a:gd name="connsiteY13" fmla="*/ 147255 h 2108506"/>
              <a:gd name="connsiteX14" fmla="*/ 7170807 w 12192002"/>
              <a:gd name="connsiteY14" fmla="*/ 159483 h 2108506"/>
              <a:gd name="connsiteX15" fmla="*/ 7197003 w 12192002"/>
              <a:gd name="connsiteY15" fmla="*/ 164131 h 2108506"/>
              <a:gd name="connsiteX16" fmla="*/ 7201101 w 12192002"/>
              <a:gd name="connsiteY16" fmla="*/ 169489 h 2108506"/>
              <a:gd name="connsiteX17" fmla="*/ 7218559 w 12192002"/>
              <a:gd name="connsiteY17" fmla="*/ 174039 h 2108506"/>
              <a:gd name="connsiteX18" fmla="*/ 7310852 w 12192002"/>
              <a:gd name="connsiteY18" fmla="*/ 199288 h 2108506"/>
              <a:gd name="connsiteX19" fmla="*/ 7312179 w 12192002"/>
              <a:gd name="connsiteY19" fmla="*/ 197846 h 2108506"/>
              <a:gd name="connsiteX20" fmla="*/ 7405390 w 12192002"/>
              <a:gd name="connsiteY20" fmla="*/ 188251 h 2108506"/>
              <a:gd name="connsiteX21" fmla="*/ 7495794 w 12192002"/>
              <a:gd name="connsiteY21" fmla="*/ 180146 h 2108506"/>
              <a:gd name="connsiteX22" fmla="*/ 7507039 w 12192002"/>
              <a:gd name="connsiteY22" fmla="*/ 182098 h 2108506"/>
              <a:gd name="connsiteX23" fmla="*/ 7507411 w 12192002"/>
              <a:gd name="connsiteY23" fmla="*/ 181771 h 2108506"/>
              <a:gd name="connsiteX24" fmla="*/ 7519570 w 12192002"/>
              <a:gd name="connsiteY24" fmla="*/ 183106 h 2108506"/>
              <a:gd name="connsiteX25" fmla="*/ 7527542 w 12192002"/>
              <a:gd name="connsiteY25" fmla="*/ 185659 h 2108506"/>
              <a:gd name="connsiteX26" fmla="*/ 7614346 w 12192002"/>
              <a:gd name="connsiteY26" fmla="*/ 191487 h 2108506"/>
              <a:gd name="connsiteX27" fmla="*/ 7718744 w 12192002"/>
              <a:gd name="connsiteY27" fmla="*/ 188016 h 2108506"/>
              <a:gd name="connsiteX28" fmla="*/ 7905407 w 12192002"/>
              <a:gd name="connsiteY28" fmla="*/ 213731 h 2108506"/>
              <a:gd name="connsiteX29" fmla="*/ 8090271 w 12192002"/>
              <a:gd name="connsiteY29" fmla="*/ 255704 h 2108506"/>
              <a:gd name="connsiteX30" fmla="*/ 8245834 w 12192002"/>
              <a:gd name="connsiteY30" fmla="*/ 301865 h 2108506"/>
              <a:gd name="connsiteX31" fmla="*/ 8252033 w 12192002"/>
              <a:gd name="connsiteY31" fmla="*/ 314857 h 2108506"/>
              <a:gd name="connsiteX32" fmla="*/ 8263376 w 12192002"/>
              <a:gd name="connsiteY32" fmla="*/ 324700 h 2108506"/>
              <a:gd name="connsiteX33" fmla="*/ 8266075 w 12192002"/>
              <a:gd name="connsiteY33" fmla="*/ 324470 h 2108506"/>
              <a:gd name="connsiteX34" fmla="*/ 8283149 w 12192002"/>
              <a:gd name="connsiteY34" fmla="*/ 331645 h 2108506"/>
              <a:gd name="connsiteX35" fmla="*/ 8284276 w 12192002"/>
              <a:gd name="connsiteY35" fmla="*/ 336088 h 2108506"/>
              <a:gd name="connsiteX36" fmla="*/ 8295173 w 12192002"/>
              <a:gd name="connsiteY36" fmla="*/ 341911 h 2108506"/>
              <a:gd name="connsiteX37" fmla="*/ 8314432 w 12192002"/>
              <a:gd name="connsiteY37" fmla="*/ 355806 h 2108506"/>
              <a:gd name="connsiteX38" fmla="*/ 8320104 w 12192002"/>
              <a:gd name="connsiteY38" fmla="*/ 356132 h 2108506"/>
              <a:gd name="connsiteX39" fmla="*/ 8352372 w 12192002"/>
              <a:gd name="connsiteY39" fmla="*/ 373550 h 2108506"/>
              <a:gd name="connsiteX40" fmla="*/ 8353799 w 12192002"/>
              <a:gd name="connsiteY40" fmla="*/ 372710 h 2108506"/>
              <a:gd name="connsiteX41" fmla="*/ 8367182 w 12192002"/>
              <a:gd name="connsiteY41" fmla="*/ 372904 h 2108506"/>
              <a:gd name="connsiteX42" fmla="*/ 8490249 w 12192002"/>
              <a:gd name="connsiteY42" fmla="*/ 386946 h 2108506"/>
              <a:gd name="connsiteX43" fmla="*/ 8497594 w 12192002"/>
              <a:gd name="connsiteY43" fmla="*/ 389996 h 2108506"/>
              <a:gd name="connsiteX44" fmla="*/ 8497968 w 12192002"/>
              <a:gd name="connsiteY44" fmla="*/ 389817 h 2108506"/>
              <a:gd name="connsiteX45" fmla="*/ 8506167 w 12192002"/>
              <a:gd name="connsiteY45" fmla="*/ 392555 h 2108506"/>
              <a:gd name="connsiteX46" fmla="*/ 8510983 w 12192002"/>
              <a:gd name="connsiteY46" fmla="*/ 395556 h 2108506"/>
              <a:gd name="connsiteX47" fmla="*/ 8525230 w 12192002"/>
              <a:gd name="connsiteY47" fmla="*/ 401471 h 2108506"/>
              <a:gd name="connsiteX48" fmla="*/ 8596071 w 12192002"/>
              <a:gd name="connsiteY48" fmla="*/ 386629 h 2108506"/>
              <a:gd name="connsiteX49" fmla="*/ 8707847 w 12192002"/>
              <a:gd name="connsiteY49" fmla="*/ 395201 h 2108506"/>
              <a:gd name="connsiteX50" fmla="*/ 8752444 w 12192002"/>
              <a:gd name="connsiteY50" fmla="*/ 397302 h 2108506"/>
              <a:gd name="connsiteX51" fmla="*/ 8928988 w 12192002"/>
              <a:gd name="connsiteY51" fmla="*/ 416534 h 2108506"/>
              <a:gd name="connsiteX52" fmla="*/ 8963048 w 12192002"/>
              <a:gd name="connsiteY52" fmla="*/ 413346 h 2108506"/>
              <a:gd name="connsiteX53" fmla="*/ 8968011 w 12192002"/>
              <a:gd name="connsiteY53" fmla="*/ 411121 h 2108506"/>
              <a:gd name="connsiteX54" fmla="*/ 8974337 w 12192002"/>
              <a:gd name="connsiteY54" fmla="*/ 410421 h 2108506"/>
              <a:gd name="connsiteX55" fmla="*/ 8990394 w 12192002"/>
              <a:gd name="connsiteY55" fmla="*/ 413647 h 2108506"/>
              <a:gd name="connsiteX56" fmla="*/ 8996232 w 12192002"/>
              <a:gd name="connsiteY56" fmla="*/ 415708 h 2108506"/>
              <a:gd name="connsiteX57" fmla="*/ 9005201 w 12192002"/>
              <a:gd name="connsiteY57" fmla="*/ 416919 h 2108506"/>
              <a:gd name="connsiteX58" fmla="*/ 9005486 w 12192002"/>
              <a:gd name="connsiteY58" fmla="*/ 416679 h 2108506"/>
              <a:gd name="connsiteX59" fmla="*/ 9053453 w 12192002"/>
              <a:gd name="connsiteY59" fmla="*/ 419964 h 2108506"/>
              <a:gd name="connsiteX60" fmla="*/ 9113812 w 12192002"/>
              <a:gd name="connsiteY60" fmla="*/ 411650 h 2108506"/>
              <a:gd name="connsiteX61" fmla="*/ 9137318 w 12192002"/>
              <a:gd name="connsiteY61" fmla="*/ 410284 h 2108506"/>
              <a:gd name="connsiteX62" fmla="*/ 9150210 w 12192002"/>
              <a:gd name="connsiteY62" fmla="*/ 408115 h 2108506"/>
              <a:gd name="connsiteX63" fmla="*/ 9151232 w 12192002"/>
              <a:gd name="connsiteY63" fmla="*/ 407050 h 2108506"/>
              <a:gd name="connsiteX64" fmla="*/ 9189246 w 12192002"/>
              <a:gd name="connsiteY64" fmla="*/ 418252 h 2108506"/>
              <a:gd name="connsiteX65" fmla="*/ 9194810 w 12192002"/>
              <a:gd name="connsiteY65" fmla="*/ 427491 h 2108506"/>
              <a:gd name="connsiteX66" fmla="*/ 9231370 w 12192002"/>
              <a:gd name="connsiteY66" fmla="*/ 437570 h 2108506"/>
              <a:gd name="connsiteX67" fmla="*/ 9343052 w 12192002"/>
              <a:gd name="connsiteY67" fmla="*/ 489475 h 2108506"/>
              <a:gd name="connsiteX68" fmla="*/ 9584507 w 12192002"/>
              <a:gd name="connsiteY68" fmla="*/ 535177 h 2108506"/>
              <a:gd name="connsiteX69" fmla="*/ 9728309 w 12192002"/>
              <a:gd name="connsiteY69" fmla="*/ 546597 h 2108506"/>
              <a:gd name="connsiteX70" fmla="*/ 9847792 w 12192002"/>
              <a:gd name="connsiteY70" fmla="*/ 566804 h 2108506"/>
              <a:gd name="connsiteX71" fmla="*/ 9960019 w 12192002"/>
              <a:gd name="connsiteY71" fmla="*/ 573572 h 2108506"/>
              <a:gd name="connsiteX72" fmla="*/ 10039240 w 12192002"/>
              <a:gd name="connsiteY72" fmla="*/ 589087 h 2108506"/>
              <a:gd name="connsiteX73" fmla="*/ 10082169 w 12192002"/>
              <a:gd name="connsiteY73" fmla="*/ 587423 h 2108506"/>
              <a:gd name="connsiteX74" fmla="*/ 10126500 w 12192002"/>
              <a:gd name="connsiteY74" fmla="*/ 589518 h 2108506"/>
              <a:gd name="connsiteX75" fmla="*/ 10261101 w 12192002"/>
              <a:gd name="connsiteY75" fmla="*/ 601033 h 2108506"/>
              <a:gd name="connsiteX76" fmla="*/ 10336855 w 12192002"/>
              <a:gd name="connsiteY76" fmla="*/ 610784 h 2108506"/>
              <a:gd name="connsiteX77" fmla="*/ 10383868 w 12192002"/>
              <a:gd name="connsiteY77" fmla="*/ 611395 h 2108506"/>
              <a:gd name="connsiteX78" fmla="*/ 10445984 w 12192002"/>
              <a:gd name="connsiteY78" fmla="*/ 615242 h 2108506"/>
              <a:gd name="connsiteX79" fmla="*/ 10519280 w 12192002"/>
              <a:gd name="connsiteY79" fmla="*/ 617300 h 2108506"/>
              <a:gd name="connsiteX80" fmla="*/ 10644619 w 12192002"/>
              <a:gd name="connsiteY80" fmla="*/ 637546 h 2108506"/>
              <a:gd name="connsiteX81" fmla="*/ 10857724 w 12192002"/>
              <a:gd name="connsiteY81" fmla="*/ 698664 h 2108506"/>
              <a:gd name="connsiteX82" fmla="*/ 10951063 w 12192002"/>
              <a:gd name="connsiteY82" fmla="*/ 711747 h 2108506"/>
              <a:gd name="connsiteX83" fmla="*/ 11030956 w 12192002"/>
              <a:gd name="connsiteY83" fmla="*/ 706991 h 2108506"/>
              <a:gd name="connsiteX84" fmla="*/ 11085938 w 12192002"/>
              <a:gd name="connsiteY84" fmla="*/ 709872 h 2108506"/>
              <a:gd name="connsiteX85" fmla="*/ 11143411 w 12192002"/>
              <a:gd name="connsiteY85" fmla="*/ 719121 h 2108506"/>
              <a:gd name="connsiteX86" fmla="*/ 11195087 w 12192002"/>
              <a:gd name="connsiteY86" fmla="*/ 718474 h 2108506"/>
              <a:gd name="connsiteX87" fmla="*/ 11273972 w 12192002"/>
              <a:gd name="connsiteY87" fmla="*/ 739493 h 2108506"/>
              <a:gd name="connsiteX88" fmla="*/ 11369715 w 12192002"/>
              <a:gd name="connsiteY88" fmla="*/ 799161 h 2108506"/>
              <a:gd name="connsiteX89" fmla="*/ 11462695 w 12192002"/>
              <a:gd name="connsiteY89" fmla="*/ 860634 h 2108506"/>
              <a:gd name="connsiteX90" fmla="*/ 11516473 w 12192002"/>
              <a:gd name="connsiteY90" fmla="*/ 914186 h 2108506"/>
              <a:gd name="connsiteX91" fmla="*/ 11630749 w 12192002"/>
              <a:gd name="connsiteY91" fmla="*/ 976075 h 2108506"/>
              <a:gd name="connsiteX92" fmla="*/ 11712382 w 12192002"/>
              <a:gd name="connsiteY92" fmla="*/ 1033844 h 2108506"/>
              <a:gd name="connsiteX93" fmla="*/ 11876461 w 12192002"/>
              <a:gd name="connsiteY93" fmla="*/ 1065164 h 2108506"/>
              <a:gd name="connsiteX94" fmla="*/ 11931502 w 12192002"/>
              <a:gd name="connsiteY94" fmla="*/ 1077544 h 2108506"/>
              <a:gd name="connsiteX95" fmla="*/ 12052936 w 12192002"/>
              <a:gd name="connsiteY95" fmla="*/ 1062062 h 2108506"/>
              <a:gd name="connsiteX96" fmla="*/ 12140863 w 12192002"/>
              <a:gd name="connsiteY96" fmla="*/ 1021016 h 2108506"/>
              <a:gd name="connsiteX97" fmla="*/ 12192002 w 12192002"/>
              <a:gd name="connsiteY97" fmla="*/ 1001818 h 2108506"/>
              <a:gd name="connsiteX98" fmla="*/ 12192002 w 12192002"/>
              <a:gd name="connsiteY98" fmla="*/ 1941529 h 2108506"/>
              <a:gd name="connsiteX99" fmla="*/ 12192000 w 12192002"/>
              <a:gd name="connsiteY99" fmla="*/ 1941529 h 2108506"/>
              <a:gd name="connsiteX100" fmla="*/ 12192000 w 12192002"/>
              <a:gd name="connsiteY100" fmla="*/ 2108506 h 2108506"/>
              <a:gd name="connsiteX101" fmla="*/ 0 w 12192002"/>
              <a:gd name="connsiteY101" fmla="*/ 2108506 h 2108506"/>
              <a:gd name="connsiteX102" fmla="*/ 0 w 12192002"/>
              <a:gd name="connsiteY102" fmla="*/ 1334307 h 2108506"/>
              <a:gd name="connsiteX103" fmla="*/ 2 w 12192002"/>
              <a:gd name="connsiteY103" fmla="*/ 1334307 h 2108506"/>
              <a:gd name="connsiteX104" fmla="*/ 2 w 12192002"/>
              <a:gd name="connsiteY104" fmla="*/ 577997 h 2108506"/>
              <a:gd name="connsiteX105" fmla="*/ 15526 w 12192002"/>
              <a:gd name="connsiteY105" fmla="*/ 572528 h 2108506"/>
              <a:gd name="connsiteX106" fmla="*/ 118381 w 12192002"/>
              <a:gd name="connsiteY106" fmla="*/ 569672 h 2108506"/>
              <a:gd name="connsiteX107" fmla="*/ 292435 w 12192002"/>
              <a:gd name="connsiteY107" fmla="*/ 517867 h 2108506"/>
              <a:gd name="connsiteX108" fmla="*/ 404015 w 12192002"/>
              <a:gd name="connsiteY108" fmla="*/ 497171 h 2108506"/>
              <a:gd name="connsiteX109" fmla="*/ 445099 w 12192002"/>
              <a:gd name="connsiteY109" fmla="*/ 491348 h 2108506"/>
              <a:gd name="connsiteX110" fmla="*/ 571717 w 12192002"/>
              <a:gd name="connsiteY110" fmla="*/ 453318 h 2108506"/>
              <a:gd name="connsiteX111" fmla="*/ 578535 w 12192002"/>
              <a:gd name="connsiteY111" fmla="*/ 453507 h 2108506"/>
              <a:gd name="connsiteX112" fmla="*/ 596792 w 12192002"/>
              <a:gd name="connsiteY112" fmla="*/ 450855 h 2108506"/>
              <a:gd name="connsiteX113" fmla="*/ 708875 w 12192002"/>
              <a:gd name="connsiteY113" fmla="*/ 407997 h 2108506"/>
              <a:gd name="connsiteX114" fmla="*/ 719742 w 12192002"/>
              <a:gd name="connsiteY114" fmla="*/ 402320 h 2108506"/>
              <a:gd name="connsiteX115" fmla="*/ 720047 w 12192002"/>
              <a:gd name="connsiteY115" fmla="*/ 401058 h 2108506"/>
              <a:gd name="connsiteX116" fmla="*/ 763053 w 12192002"/>
              <a:gd name="connsiteY116" fmla="*/ 400287 h 2108506"/>
              <a:gd name="connsiteX117" fmla="*/ 767901 w 12192002"/>
              <a:gd name="connsiteY117" fmla="*/ 398066 h 2108506"/>
              <a:gd name="connsiteX118" fmla="*/ 797041 w 12192002"/>
              <a:gd name="connsiteY118" fmla="*/ 400273 h 2108506"/>
              <a:gd name="connsiteX119" fmla="*/ 811506 w 12192002"/>
              <a:gd name="connsiteY119" fmla="*/ 399968 h 2108506"/>
              <a:gd name="connsiteX120" fmla="*/ 816809 w 12192002"/>
              <a:gd name="connsiteY120" fmla="*/ 402862 h 2108506"/>
              <a:gd name="connsiteX121" fmla="*/ 837540 w 12192002"/>
              <a:gd name="connsiteY121" fmla="*/ 400898 h 2108506"/>
              <a:gd name="connsiteX122" fmla="*/ 858269 w 12192002"/>
              <a:gd name="connsiteY122" fmla="*/ 402111 h 2108506"/>
              <a:gd name="connsiteX123" fmla="*/ 948732 w 12192002"/>
              <a:gd name="connsiteY123" fmla="*/ 390273 h 2108506"/>
              <a:gd name="connsiteX124" fmla="*/ 1149979 w 12192002"/>
              <a:gd name="connsiteY124" fmla="*/ 392678 h 2108506"/>
              <a:gd name="connsiteX125" fmla="*/ 1496110 w 12192002"/>
              <a:gd name="connsiteY125" fmla="*/ 343243 h 2108506"/>
              <a:gd name="connsiteX126" fmla="*/ 1608669 w 12192002"/>
              <a:gd name="connsiteY126" fmla="*/ 317653 h 2108506"/>
              <a:gd name="connsiteX127" fmla="*/ 1675071 w 12192002"/>
              <a:gd name="connsiteY127" fmla="*/ 310756 h 2108506"/>
              <a:gd name="connsiteX128" fmla="*/ 1738204 w 12192002"/>
              <a:gd name="connsiteY128" fmla="*/ 294407 h 2108506"/>
              <a:gd name="connsiteX129" fmla="*/ 1786655 w 12192002"/>
              <a:gd name="connsiteY129" fmla="*/ 289356 h 2108506"/>
              <a:gd name="connsiteX130" fmla="*/ 1873080 w 12192002"/>
              <a:gd name="connsiteY130" fmla="*/ 316978 h 2108506"/>
              <a:gd name="connsiteX131" fmla="*/ 1921650 w 12192002"/>
              <a:gd name="connsiteY131" fmla="*/ 318573 h 2108506"/>
              <a:gd name="connsiteX132" fmla="*/ 1928172 w 12192002"/>
              <a:gd name="connsiteY132" fmla="*/ 313742 h 2108506"/>
              <a:gd name="connsiteX133" fmla="*/ 1997356 w 12192002"/>
              <a:gd name="connsiteY133" fmla="*/ 335687 h 2108506"/>
              <a:gd name="connsiteX134" fmla="*/ 2094665 w 12192002"/>
              <a:gd name="connsiteY134" fmla="*/ 327667 h 2108506"/>
              <a:gd name="connsiteX135" fmla="*/ 2208578 w 12192002"/>
              <a:gd name="connsiteY135" fmla="*/ 310956 h 2108506"/>
              <a:gd name="connsiteX136" fmla="*/ 2315112 w 12192002"/>
              <a:gd name="connsiteY136" fmla="*/ 305723 h 2108506"/>
              <a:gd name="connsiteX137" fmla="*/ 2443255 w 12192002"/>
              <a:gd name="connsiteY137" fmla="*/ 314190 h 2108506"/>
              <a:gd name="connsiteX138" fmla="*/ 2568028 w 12192002"/>
              <a:gd name="connsiteY138" fmla="*/ 328091 h 2108506"/>
              <a:gd name="connsiteX139" fmla="*/ 2646527 w 12192002"/>
              <a:gd name="connsiteY139" fmla="*/ 301850 h 2108506"/>
              <a:gd name="connsiteX140" fmla="*/ 2781569 w 12192002"/>
              <a:gd name="connsiteY140" fmla="*/ 312386 h 2108506"/>
              <a:gd name="connsiteX141" fmla="*/ 3030291 w 12192002"/>
              <a:gd name="connsiteY141" fmla="*/ 334207 h 2108506"/>
              <a:gd name="connsiteX142" fmla="*/ 3142556 w 12192002"/>
              <a:gd name="connsiteY142" fmla="*/ 336850 h 2108506"/>
              <a:gd name="connsiteX143" fmla="*/ 3262356 w 12192002"/>
              <a:gd name="connsiteY143" fmla="*/ 344625 h 2108506"/>
              <a:gd name="connsiteX144" fmla="*/ 3341698 w 12192002"/>
              <a:gd name="connsiteY144" fmla="*/ 350502 h 2108506"/>
              <a:gd name="connsiteX145" fmla="*/ 3344026 w 12192002"/>
              <a:gd name="connsiteY145" fmla="*/ 349527 h 2108506"/>
              <a:gd name="connsiteX146" fmla="*/ 3363888 w 12192002"/>
              <a:gd name="connsiteY146" fmla="*/ 351209 h 2108506"/>
              <a:gd name="connsiteX147" fmla="*/ 3400728 w 12192002"/>
              <a:gd name="connsiteY147" fmla="*/ 368161 h 2108506"/>
              <a:gd name="connsiteX148" fmla="*/ 3473223 w 12192002"/>
              <a:gd name="connsiteY148" fmla="*/ 356113 h 2108506"/>
              <a:gd name="connsiteX149" fmla="*/ 3536135 w 12192002"/>
              <a:gd name="connsiteY149" fmla="*/ 352452 h 2108506"/>
              <a:gd name="connsiteX150" fmla="*/ 3585978 w 12192002"/>
              <a:gd name="connsiteY150" fmla="*/ 342753 h 2108506"/>
              <a:gd name="connsiteX151" fmla="*/ 3594501 w 12192002"/>
              <a:gd name="connsiteY151" fmla="*/ 343443 h 2108506"/>
              <a:gd name="connsiteX152" fmla="*/ 3594736 w 12192002"/>
              <a:gd name="connsiteY152" fmla="*/ 343174 h 2108506"/>
              <a:gd name="connsiteX153" fmla="*/ 3603855 w 12192002"/>
              <a:gd name="connsiteY153" fmla="*/ 343338 h 2108506"/>
              <a:gd name="connsiteX154" fmla="*/ 3610035 w 12192002"/>
              <a:gd name="connsiteY154" fmla="*/ 344700 h 2108506"/>
              <a:gd name="connsiteX155" fmla="*/ 3682513 w 12192002"/>
              <a:gd name="connsiteY155" fmla="*/ 312429 h 2108506"/>
              <a:gd name="connsiteX156" fmla="*/ 3789760 w 12192002"/>
              <a:gd name="connsiteY156" fmla="*/ 288506 h 2108506"/>
              <a:gd name="connsiteX157" fmla="*/ 3897275 w 12192002"/>
              <a:gd name="connsiteY157" fmla="*/ 268268 h 2108506"/>
              <a:gd name="connsiteX158" fmla="*/ 3936846 w 12192002"/>
              <a:gd name="connsiteY158" fmla="*/ 262613 h 2108506"/>
              <a:gd name="connsiteX159" fmla="*/ 4004538 w 12192002"/>
              <a:gd name="connsiteY159" fmla="*/ 245156 h 2108506"/>
              <a:gd name="connsiteX160" fmla="*/ 4033778 w 12192002"/>
              <a:gd name="connsiteY160" fmla="*/ 232588 h 2108506"/>
              <a:gd name="connsiteX161" fmla="*/ 4035363 w 12192002"/>
              <a:gd name="connsiteY161" fmla="*/ 232823 h 2108506"/>
              <a:gd name="connsiteX162" fmla="*/ 4036996 w 12192002"/>
              <a:gd name="connsiteY162" fmla="*/ 229156 h 2108506"/>
              <a:gd name="connsiteX163" fmla="*/ 4042364 w 12192002"/>
              <a:gd name="connsiteY163" fmla="*/ 226722 h 2108506"/>
              <a:gd name="connsiteX164" fmla="*/ 4058954 w 12192002"/>
              <a:gd name="connsiteY164" fmla="*/ 225101 h 2108506"/>
              <a:gd name="connsiteX165" fmla="*/ 4065510 w 12192002"/>
              <a:gd name="connsiteY165" fmla="*/ 225319 h 2108506"/>
              <a:gd name="connsiteX166" fmla="*/ 4074427 w 12192002"/>
              <a:gd name="connsiteY166" fmla="*/ 223875 h 2108506"/>
              <a:gd name="connsiteX167" fmla="*/ 4074546 w 12192002"/>
              <a:gd name="connsiteY167" fmla="*/ 223576 h 2108506"/>
              <a:gd name="connsiteX168" fmla="*/ 4083097 w 12192002"/>
              <a:gd name="connsiteY168" fmla="*/ 222741 h 2108506"/>
              <a:gd name="connsiteX169" fmla="*/ 4142745 w 12192002"/>
              <a:gd name="connsiteY169" fmla="*/ 196208 h 2108506"/>
              <a:gd name="connsiteX170" fmla="*/ 4191248 w 12192002"/>
              <a:gd name="connsiteY170" fmla="*/ 180343 h 2108506"/>
              <a:gd name="connsiteX171" fmla="*/ 4201744 w 12192002"/>
              <a:gd name="connsiteY171" fmla="*/ 174709 h 2108506"/>
              <a:gd name="connsiteX172" fmla="*/ 4202048 w 12192002"/>
              <a:gd name="connsiteY172" fmla="*/ 173450 h 2108506"/>
              <a:gd name="connsiteX173" fmla="*/ 4248116 w 12192002"/>
              <a:gd name="connsiteY173" fmla="*/ 170655 h 2108506"/>
              <a:gd name="connsiteX174" fmla="*/ 4276141 w 12192002"/>
              <a:gd name="connsiteY174" fmla="*/ 172979 h 2108506"/>
              <a:gd name="connsiteX175" fmla="*/ 4290062 w 12192002"/>
              <a:gd name="connsiteY175" fmla="*/ 172733 h 2108506"/>
              <a:gd name="connsiteX176" fmla="*/ 4295143 w 12192002"/>
              <a:gd name="connsiteY176" fmla="*/ 175650 h 2108506"/>
              <a:gd name="connsiteX177" fmla="*/ 4315108 w 12192002"/>
              <a:gd name="connsiteY177" fmla="*/ 173771 h 2108506"/>
              <a:gd name="connsiteX178" fmla="*/ 4316965 w 12192002"/>
              <a:gd name="connsiteY178" fmla="*/ 172430 h 2108506"/>
              <a:gd name="connsiteX179" fmla="*/ 4376488 w 12192002"/>
              <a:gd name="connsiteY179" fmla="*/ 154373 h 2108506"/>
              <a:gd name="connsiteX180" fmla="*/ 4442156 w 12192002"/>
              <a:gd name="connsiteY180" fmla="*/ 153027 h 2108506"/>
              <a:gd name="connsiteX181" fmla="*/ 4524889 w 12192002"/>
              <a:gd name="connsiteY181" fmla="*/ 162114 h 2108506"/>
              <a:gd name="connsiteX182" fmla="*/ 4715526 w 12192002"/>
              <a:gd name="connsiteY182" fmla="*/ 157146 h 2108506"/>
              <a:gd name="connsiteX183" fmla="*/ 4762447 w 12192002"/>
              <a:gd name="connsiteY183" fmla="*/ 148658 h 2108506"/>
              <a:gd name="connsiteX184" fmla="*/ 4840439 w 12192002"/>
              <a:gd name="connsiteY184" fmla="*/ 120890 h 2108506"/>
              <a:gd name="connsiteX185" fmla="*/ 5011513 w 12192002"/>
              <a:gd name="connsiteY185" fmla="*/ 96873 h 2108506"/>
              <a:gd name="connsiteX186" fmla="*/ 5065790 w 12192002"/>
              <a:gd name="connsiteY186" fmla="*/ 80492 h 2108506"/>
              <a:gd name="connsiteX187" fmla="*/ 5121659 w 12192002"/>
              <a:gd name="connsiteY187" fmla="*/ 87063 h 2108506"/>
              <a:gd name="connsiteX188" fmla="*/ 5139595 w 12192002"/>
              <a:gd name="connsiteY188" fmla="*/ 76210 h 2108506"/>
              <a:gd name="connsiteX189" fmla="*/ 5142598 w 12192002"/>
              <a:gd name="connsiteY189" fmla="*/ 74109 h 2108506"/>
              <a:gd name="connsiteX190" fmla="*/ 5156554 w 12192002"/>
              <a:gd name="connsiteY190" fmla="*/ 70709 h 2108506"/>
              <a:gd name="connsiteX191" fmla="*/ 5174660 w 12192002"/>
              <a:gd name="connsiteY191" fmla="*/ 63486 h 2108506"/>
              <a:gd name="connsiteX192" fmla="*/ 5222961 w 12192002"/>
              <a:gd name="connsiteY192" fmla="*/ 60496 h 2108506"/>
              <a:gd name="connsiteX193" fmla="*/ 5261763 w 12192002"/>
              <a:gd name="connsiteY193" fmla="*/ 49372 h 2108506"/>
              <a:gd name="connsiteX194" fmla="*/ 5381667 w 12192002"/>
              <a:gd name="connsiteY194" fmla="*/ 28955 h 2108506"/>
              <a:gd name="connsiteX195" fmla="*/ 5432760 w 12192002"/>
              <a:gd name="connsiteY195" fmla="*/ 11253 h 2108506"/>
              <a:gd name="connsiteX196" fmla="*/ 5470905 w 12192002"/>
              <a:gd name="connsiteY196" fmla="*/ 0 h 2108506"/>
              <a:gd name="connsiteX197" fmla="*/ 5608808 w 12192002"/>
              <a:gd name="connsiteY197" fmla="*/ 5718 h 2108506"/>
              <a:gd name="connsiteX0" fmla="*/ 5608808 w 12192002"/>
              <a:gd name="connsiteY0" fmla="*/ 5718 h 2108506"/>
              <a:gd name="connsiteX1" fmla="*/ 5690848 w 12192002"/>
              <a:gd name="connsiteY1" fmla="*/ 21545 h 2108506"/>
              <a:gd name="connsiteX2" fmla="*/ 5911996 w 12192002"/>
              <a:gd name="connsiteY2" fmla="*/ 22433 h 2108506"/>
              <a:gd name="connsiteX3" fmla="*/ 5982862 w 12192002"/>
              <a:gd name="connsiteY3" fmla="*/ 31011 h 2108506"/>
              <a:gd name="connsiteX4" fmla="*/ 6023130 w 12192002"/>
              <a:gd name="connsiteY4" fmla="*/ 40722 h 2108506"/>
              <a:gd name="connsiteX5" fmla="*/ 6071327 w 12192002"/>
              <a:gd name="connsiteY5" fmla="*/ 32373 h 2108506"/>
              <a:gd name="connsiteX6" fmla="*/ 6105613 w 12192002"/>
              <a:gd name="connsiteY6" fmla="*/ 21650 h 2108506"/>
              <a:gd name="connsiteX7" fmla="*/ 6177749 w 12192002"/>
              <a:gd name="connsiteY7" fmla="*/ 27308 h 2108506"/>
              <a:gd name="connsiteX8" fmla="*/ 6317559 w 12192002"/>
              <a:gd name="connsiteY8" fmla="*/ 29395 h 2108506"/>
              <a:gd name="connsiteX9" fmla="*/ 6549454 w 12192002"/>
              <a:gd name="connsiteY9" fmla="*/ 61392 h 2108506"/>
              <a:gd name="connsiteX10" fmla="*/ 6708221 w 12192002"/>
              <a:gd name="connsiteY10" fmla="*/ 90168 h 2108506"/>
              <a:gd name="connsiteX11" fmla="*/ 6904145 w 12192002"/>
              <a:gd name="connsiteY11" fmla="*/ 118123 h 2108506"/>
              <a:gd name="connsiteX12" fmla="*/ 7018495 w 12192002"/>
              <a:gd name="connsiteY12" fmla="*/ 147629 h 2108506"/>
              <a:gd name="connsiteX13" fmla="*/ 7096987 w 12192002"/>
              <a:gd name="connsiteY13" fmla="*/ 147255 h 2108506"/>
              <a:gd name="connsiteX14" fmla="*/ 7170807 w 12192002"/>
              <a:gd name="connsiteY14" fmla="*/ 159483 h 2108506"/>
              <a:gd name="connsiteX15" fmla="*/ 7197003 w 12192002"/>
              <a:gd name="connsiteY15" fmla="*/ 164131 h 2108506"/>
              <a:gd name="connsiteX16" fmla="*/ 7201101 w 12192002"/>
              <a:gd name="connsiteY16" fmla="*/ 169489 h 2108506"/>
              <a:gd name="connsiteX17" fmla="*/ 7218559 w 12192002"/>
              <a:gd name="connsiteY17" fmla="*/ 174039 h 2108506"/>
              <a:gd name="connsiteX18" fmla="*/ 7310852 w 12192002"/>
              <a:gd name="connsiteY18" fmla="*/ 199288 h 2108506"/>
              <a:gd name="connsiteX19" fmla="*/ 7312179 w 12192002"/>
              <a:gd name="connsiteY19" fmla="*/ 197846 h 2108506"/>
              <a:gd name="connsiteX20" fmla="*/ 7405390 w 12192002"/>
              <a:gd name="connsiteY20" fmla="*/ 188251 h 2108506"/>
              <a:gd name="connsiteX21" fmla="*/ 7495794 w 12192002"/>
              <a:gd name="connsiteY21" fmla="*/ 180146 h 2108506"/>
              <a:gd name="connsiteX22" fmla="*/ 7507039 w 12192002"/>
              <a:gd name="connsiteY22" fmla="*/ 182098 h 2108506"/>
              <a:gd name="connsiteX23" fmla="*/ 7507411 w 12192002"/>
              <a:gd name="connsiteY23" fmla="*/ 181771 h 2108506"/>
              <a:gd name="connsiteX24" fmla="*/ 7519570 w 12192002"/>
              <a:gd name="connsiteY24" fmla="*/ 183106 h 2108506"/>
              <a:gd name="connsiteX25" fmla="*/ 7527542 w 12192002"/>
              <a:gd name="connsiteY25" fmla="*/ 185659 h 2108506"/>
              <a:gd name="connsiteX26" fmla="*/ 7614346 w 12192002"/>
              <a:gd name="connsiteY26" fmla="*/ 191487 h 2108506"/>
              <a:gd name="connsiteX27" fmla="*/ 7718744 w 12192002"/>
              <a:gd name="connsiteY27" fmla="*/ 188016 h 2108506"/>
              <a:gd name="connsiteX28" fmla="*/ 7905407 w 12192002"/>
              <a:gd name="connsiteY28" fmla="*/ 213731 h 2108506"/>
              <a:gd name="connsiteX29" fmla="*/ 8090271 w 12192002"/>
              <a:gd name="connsiteY29" fmla="*/ 255704 h 2108506"/>
              <a:gd name="connsiteX30" fmla="*/ 8245834 w 12192002"/>
              <a:gd name="connsiteY30" fmla="*/ 301865 h 2108506"/>
              <a:gd name="connsiteX31" fmla="*/ 8252033 w 12192002"/>
              <a:gd name="connsiteY31" fmla="*/ 314857 h 2108506"/>
              <a:gd name="connsiteX32" fmla="*/ 8263376 w 12192002"/>
              <a:gd name="connsiteY32" fmla="*/ 324700 h 2108506"/>
              <a:gd name="connsiteX33" fmla="*/ 8266075 w 12192002"/>
              <a:gd name="connsiteY33" fmla="*/ 324470 h 2108506"/>
              <a:gd name="connsiteX34" fmla="*/ 8283149 w 12192002"/>
              <a:gd name="connsiteY34" fmla="*/ 331645 h 2108506"/>
              <a:gd name="connsiteX35" fmla="*/ 8284276 w 12192002"/>
              <a:gd name="connsiteY35" fmla="*/ 336088 h 2108506"/>
              <a:gd name="connsiteX36" fmla="*/ 8295173 w 12192002"/>
              <a:gd name="connsiteY36" fmla="*/ 341911 h 2108506"/>
              <a:gd name="connsiteX37" fmla="*/ 8314432 w 12192002"/>
              <a:gd name="connsiteY37" fmla="*/ 355806 h 2108506"/>
              <a:gd name="connsiteX38" fmla="*/ 8320104 w 12192002"/>
              <a:gd name="connsiteY38" fmla="*/ 356132 h 2108506"/>
              <a:gd name="connsiteX39" fmla="*/ 8352372 w 12192002"/>
              <a:gd name="connsiteY39" fmla="*/ 373550 h 2108506"/>
              <a:gd name="connsiteX40" fmla="*/ 8353799 w 12192002"/>
              <a:gd name="connsiteY40" fmla="*/ 372710 h 2108506"/>
              <a:gd name="connsiteX41" fmla="*/ 8367182 w 12192002"/>
              <a:gd name="connsiteY41" fmla="*/ 372904 h 2108506"/>
              <a:gd name="connsiteX42" fmla="*/ 8490249 w 12192002"/>
              <a:gd name="connsiteY42" fmla="*/ 386946 h 2108506"/>
              <a:gd name="connsiteX43" fmla="*/ 8497594 w 12192002"/>
              <a:gd name="connsiteY43" fmla="*/ 389996 h 2108506"/>
              <a:gd name="connsiteX44" fmla="*/ 8497968 w 12192002"/>
              <a:gd name="connsiteY44" fmla="*/ 389817 h 2108506"/>
              <a:gd name="connsiteX45" fmla="*/ 8506167 w 12192002"/>
              <a:gd name="connsiteY45" fmla="*/ 392555 h 2108506"/>
              <a:gd name="connsiteX46" fmla="*/ 8510983 w 12192002"/>
              <a:gd name="connsiteY46" fmla="*/ 395556 h 2108506"/>
              <a:gd name="connsiteX47" fmla="*/ 8525230 w 12192002"/>
              <a:gd name="connsiteY47" fmla="*/ 401471 h 2108506"/>
              <a:gd name="connsiteX48" fmla="*/ 8596071 w 12192002"/>
              <a:gd name="connsiteY48" fmla="*/ 386629 h 2108506"/>
              <a:gd name="connsiteX49" fmla="*/ 8707847 w 12192002"/>
              <a:gd name="connsiteY49" fmla="*/ 395201 h 2108506"/>
              <a:gd name="connsiteX50" fmla="*/ 8752444 w 12192002"/>
              <a:gd name="connsiteY50" fmla="*/ 397302 h 2108506"/>
              <a:gd name="connsiteX51" fmla="*/ 8928988 w 12192002"/>
              <a:gd name="connsiteY51" fmla="*/ 416534 h 2108506"/>
              <a:gd name="connsiteX52" fmla="*/ 8963048 w 12192002"/>
              <a:gd name="connsiteY52" fmla="*/ 413346 h 2108506"/>
              <a:gd name="connsiteX53" fmla="*/ 8968011 w 12192002"/>
              <a:gd name="connsiteY53" fmla="*/ 411121 h 2108506"/>
              <a:gd name="connsiteX54" fmla="*/ 8974337 w 12192002"/>
              <a:gd name="connsiteY54" fmla="*/ 410421 h 2108506"/>
              <a:gd name="connsiteX55" fmla="*/ 8990394 w 12192002"/>
              <a:gd name="connsiteY55" fmla="*/ 413647 h 2108506"/>
              <a:gd name="connsiteX56" fmla="*/ 8996232 w 12192002"/>
              <a:gd name="connsiteY56" fmla="*/ 415708 h 2108506"/>
              <a:gd name="connsiteX57" fmla="*/ 9005201 w 12192002"/>
              <a:gd name="connsiteY57" fmla="*/ 416919 h 2108506"/>
              <a:gd name="connsiteX58" fmla="*/ 9005486 w 12192002"/>
              <a:gd name="connsiteY58" fmla="*/ 416679 h 2108506"/>
              <a:gd name="connsiteX59" fmla="*/ 9053453 w 12192002"/>
              <a:gd name="connsiteY59" fmla="*/ 419964 h 2108506"/>
              <a:gd name="connsiteX60" fmla="*/ 9113812 w 12192002"/>
              <a:gd name="connsiteY60" fmla="*/ 411650 h 2108506"/>
              <a:gd name="connsiteX61" fmla="*/ 9137318 w 12192002"/>
              <a:gd name="connsiteY61" fmla="*/ 410284 h 2108506"/>
              <a:gd name="connsiteX62" fmla="*/ 9150210 w 12192002"/>
              <a:gd name="connsiteY62" fmla="*/ 408115 h 2108506"/>
              <a:gd name="connsiteX63" fmla="*/ 9151232 w 12192002"/>
              <a:gd name="connsiteY63" fmla="*/ 407050 h 2108506"/>
              <a:gd name="connsiteX64" fmla="*/ 9189246 w 12192002"/>
              <a:gd name="connsiteY64" fmla="*/ 418252 h 2108506"/>
              <a:gd name="connsiteX65" fmla="*/ 9194810 w 12192002"/>
              <a:gd name="connsiteY65" fmla="*/ 427491 h 2108506"/>
              <a:gd name="connsiteX66" fmla="*/ 9231370 w 12192002"/>
              <a:gd name="connsiteY66" fmla="*/ 437570 h 2108506"/>
              <a:gd name="connsiteX67" fmla="*/ 9343052 w 12192002"/>
              <a:gd name="connsiteY67" fmla="*/ 489475 h 2108506"/>
              <a:gd name="connsiteX68" fmla="*/ 9584507 w 12192002"/>
              <a:gd name="connsiteY68" fmla="*/ 535177 h 2108506"/>
              <a:gd name="connsiteX69" fmla="*/ 9728309 w 12192002"/>
              <a:gd name="connsiteY69" fmla="*/ 546597 h 2108506"/>
              <a:gd name="connsiteX70" fmla="*/ 9847792 w 12192002"/>
              <a:gd name="connsiteY70" fmla="*/ 566804 h 2108506"/>
              <a:gd name="connsiteX71" fmla="*/ 9960019 w 12192002"/>
              <a:gd name="connsiteY71" fmla="*/ 573572 h 2108506"/>
              <a:gd name="connsiteX72" fmla="*/ 10039240 w 12192002"/>
              <a:gd name="connsiteY72" fmla="*/ 589087 h 2108506"/>
              <a:gd name="connsiteX73" fmla="*/ 10082169 w 12192002"/>
              <a:gd name="connsiteY73" fmla="*/ 587423 h 2108506"/>
              <a:gd name="connsiteX74" fmla="*/ 10126500 w 12192002"/>
              <a:gd name="connsiteY74" fmla="*/ 589518 h 2108506"/>
              <a:gd name="connsiteX75" fmla="*/ 10261101 w 12192002"/>
              <a:gd name="connsiteY75" fmla="*/ 601033 h 2108506"/>
              <a:gd name="connsiteX76" fmla="*/ 10336855 w 12192002"/>
              <a:gd name="connsiteY76" fmla="*/ 610784 h 2108506"/>
              <a:gd name="connsiteX77" fmla="*/ 10383868 w 12192002"/>
              <a:gd name="connsiteY77" fmla="*/ 611395 h 2108506"/>
              <a:gd name="connsiteX78" fmla="*/ 10445984 w 12192002"/>
              <a:gd name="connsiteY78" fmla="*/ 615242 h 2108506"/>
              <a:gd name="connsiteX79" fmla="*/ 10519280 w 12192002"/>
              <a:gd name="connsiteY79" fmla="*/ 617300 h 2108506"/>
              <a:gd name="connsiteX80" fmla="*/ 10644619 w 12192002"/>
              <a:gd name="connsiteY80" fmla="*/ 637546 h 2108506"/>
              <a:gd name="connsiteX81" fmla="*/ 10857724 w 12192002"/>
              <a:gd name="connsiteY81" fmla="*/ 698664 h 2108506"/>
              <a:gd name="connsiteX82" fmla="*/ 10951063 w 12192002"/>
              <a:gd name="connsiteY82" fmla="*/ 711747 h 2108506"/>
              <a:gd name="connsiteX83" fmla="*/ 11030956 w 12192002"/>
              <a:gd name="connsiteY83" fmla="*/ 706991 h 2108506"/>
              <a:gd name="connsiteX84" fmla="*/ 11085938 w 12192002"/>
              <a:gd name="connsiteY84" fmla="*/ 709872 h 2108506"/>
              <a:gd name="connsiteX85" fmla="*/ 11143411 w 12192002"/>
              <a:gd name="connsiteY85" fmla="*/ 719121 h 2108506"/>
              <a:gd name="connsiteX86" fmla="*/ 11195087 w 12192002"/>
              <a:gd name="connsiteY86" fmla="*/ 718474 h 2108506"/>
              <a:gd name="connsiteX87" fmla="*/ 11273972 w 12192002"/>
              <a:gd name="connsiteY87" fmla="*/ 739493 h 2108506"/>
              <a:gd name="connsiteX88" fmla="*/ 11369715 w 12192002"/>
              <a:gd name="connsiteY88" fmla="*/ 799161 h 2108506"/>
              <a:gd name="connsiteX89" fmla="*/ 11462695 w 12192002"/>
              <a:gd name="connsiteY89" fmla="*/ 860634 h 2108506"/>
              <a:gd name="connsiteX90" fmla="*/ 11516473 w 12192002"/>
              <a:gd name="connsiteY90" fmla="*/ 914186 h 2108506"/>
              <a:gd name="connsiteX91" fmla="*/ 11630749 w 12192002"/>
              <a:gd name="connsiteY91" fmla="*/ 976075 h 2108506"/>
              <a:gd name="connsiteX92" fmla="*/ 11712382 w 12192002"/>
              <a:gd name="connsiteY92" fmla="*/ 1033844 h 2108506"/>
              <a:gd name="connsiteX93" fmla="*/ 11876461 w 12192002"/>
              <a:gd name="connsiteY93" fmla="*/ 1065164 h 2108506"/>
              <a:gd name="connsiteX94" fmla="*/ 11931502 w 12192002"/>
              <a:gd name="connsiteY94" fmla="*/ 1077544 h 2108506"/>
              <a:gd name="connsiteX95" fmla="*/ 12052936 w 12192002"/>
              <a:gd name="connsiteY95" fmla="*/ 1062062 h 2108506"/>
              <a:gd name="connsiteX96" fmla="*/ 12140863 w 12192002"/>
              <a:gd name="connsiteY96" fmla="*/ 1021016 h 2108506"/>
              <a:gd name="connsiteX97" fmla="*/ 12192002 w 12192002"/>
              <a:gd name="connsiteY97" fmla="*/ 1001818 h 2108506"/>
              <a:gd name="connsiteX98" fmla="*/ 12192002 w 12192002"/>
              <a:gd name="connsiteY98" fmla="*/ 1941529 h 2108506"/>
              <a:gd name="connsiteX99" fmla="*/ 12192000 w 12192002"/>
              <a:gd name="connsiteY99" fmla="*/ 1941529 h 2108506"/>
              <a:gd name="connsiteX100" fmla="*/ 12192000 w 12192002"/>
              <a:gd name="connsiteY100" fmla="*/ 2108506 h 2108506"/>
              <a:gd name="connsiteX101" fmla="*/ 0 w 12192002"/>
              <a:gd name="connsiteY101" fmla="*/ 2108506 h 2108506"/>
              <a:gd name="connsiteX102" fmla="*/ 0 w 12192002"/>
              <a:gd name="connsiteY102" fmla="*/ 1334307 h 2108506"/>
              <a:gd name="connsiteX103" fmla="*/ 2 w 12192002"/>
              <a:gd name="connsiteY103" fmla="*/ 1334307 h 2108506"/>
              <a:gd name="connsiteX104" fmla="*/ 2 w 12192002"/>
              <a:gd name="connsiteY104" fmla="*/ 577997 h 2108506"/>
              <a:gd name="connsiteX105" fmla="*/ 15526 w 12192002"/>
              <a:gd name="connsiteY105" fmla="*/ 572528 h 2108506"/>
              <a:gd name="connsiteX106" fmla="*/ 118381 w 12192002"/>
              <a:gd name="connsiteY106" fmla="*/ 569672 h 2108506"/>
              <a:gd name="connsiteX107" fmla="*/ 292435 w 12192002"/>
              <a:gd name="connsiteY107" fmla="*/ 517867 h 2108506"/>
              <a:gd name="connsiteX108" fmla="*/ 404015 w 12192002"/>
              <a:gd name="connsiteY108" fmla="*/ 497171 h 2108506"/>
              <a:gd name="connsiteX109" fmla="*/ 445099 w 12192002"/>
              <a:gd name="connsiteY109" fmla="*/ 491348 h 2108506"/>
              <a:gd name="connsiteX110" fmla="*/ 571717 w 12192002"/>
              <a:gd name="connsiteY110" fmla="*/ 453318 h 2108506"/>
              <a:gd name="connsiteX111" fmla="*/ 578535 w 12192002"/>
              <a:gd name="connsiteY111" fmla="*/ 453507 h 2108506"/>
              <a:gd name="connsiteX112" fmla="*/ 596792 w 12192002"/>
              <a:gd name="connsiteY112" fmla="*/ 450855 h 2108506"/>
              <a:gd name="connsiteX113" fmla="*/ 708875 w 12192002"/>
              <a:gd name="connsiteY113" fmla="*/ 407997 h 2108506"/>
              <a:gd name="connsiteX114" fmla="*/ 719742 w 12192002"/>
              <a:gd name="connsiteY114" fmla="*/ 402320 h 2108506"/>
              <a:gd name="connsiteX115" fmla="*/ 720047 w 12192002"/>
              <a:gd name="connsiteY115" fmla="*/ 401058 h 2108506"/>
              <a:gd name="connsiteX116" fmla="*/ 763053 w 12192002"/>
              <a:gd name="connsiteY116" fmla="*/ 400287 h 2108506"/>
              <a:gd name="connsiteX117" fmla="*/ 767901 w 12192002"/>
              <a:gd name="connsiteY117" fmla="*/ 398066 h 2108506"/>
              <a:gd name="connsiteX118" fmla="*/ 797041 w 12192002"/>
              <a:gd name="connsiteY118" fmla="*/ 400273 h 2108506"/>
              <a:gd name="connsiteX119" fmla="*/ 811506 w 12192002"/>
              <a:gd name="connsiteY119" fmla="*/ 399968 h 2108506"/>
              <a:gd name="connsiteX120" fmla="*/ 816809 w 12192002"/>
              <a:gd name="connsiteY120" fmla="*/ 402862 h 2108506"/>
              <a:gd name="connsiteX121" fmla="*/ 837540 w 12192002"/>
              <a:gd name="connsiteY121" fmla="*/ 400898 h 2108506"/>
              <a:gd name="connsiteX122" fmla="*/ 858269 w 12192002"/>
              <a:gd name="connsiteY122" fmla="*/ 402111 h 2108506"/>
              <a:gd name="connsiteX123" fmla="*/ 948732 w 12192002"/>
              <a:gd name="connsiteY123" fmla="*/ 390273 h 2108506"/>
              <a:gd name="connsiteX124" fmla="*/ 1149979 w 12192002"/>
              <a:gd name="connsiteY124" fmla="*/ 392678 h 2108506"/>
              <a:gd name="connsiteX125" fmla="*/ 1496110 w 12192002"/>
              <a:gd name="connsiteY125" fmla="*/ 343243 h 2108506"/>
              <a:gd name="connsiteX126" fmla="*/ 1608669 w 12192002"/>
              <a:gd name="connsiteY126" fmla="*/ 317653 h 2108506"/>
              <a:gd name="connsiteX127" fmla="*/ 1675071 w 12192002"/>
              <a:gd name="connsiteY127" fmla="*/ 310756 h 2108506"/>
              <a:gd name="connsiteX128" fmla="*/ 1738204 w 12192002"/>
              <a:gd name="connsiteY128" fmla="*/ 294407 h 2108506"/>
              <a:gd name="connsiteX129" fmla="*/ 1786655 w 12192002"/>
              <a:gd name="connsiteY129" fmla="*/ 289356 h 2108506"/>
              <a:gd name="connsiteX130" fmla="*/ 1873080 w 12192002"/>
              <a:gd name="connsiteY130" fmla="*/ 316978 h 2108506"/>
              <a:gd name="connsiteX131" fmla="*/ 1921650 w 12192002"/>
              <a:gd name="connsiteY131" fmla="*/ 318573 h 2108506"/>
              <a:gd name="connsiteX132" fmla="*/ 1928172 w 12192002"/>
              <a:gd name="connsiteY132" fmla="*/ 313742 h 2108506"/>
              <a:gd name="connsiteX133" fmla="*/ 1997356 w 12192002"/>
              <a:gd name="connsiteY133" fmla="*/ 335687 h 2108506"/>
              <a:gd name="connsiteX134" fmla="*/ 2094665 w 12192002"/>
              <a:gd name="connsiteY134" fmla="*/ 327667 h 2108506"/>
              <a:gd name="connsiteX135" fmla="*/ 2208578 w 12192002"/>
              <a:gd name="connsiteY135" fmla="*/ 310956 h 2108506"/>
              <a:gd name="connsiteX136" fmla="*/ 2315112 w 12192002"/>
              <a:gd name="connsiteY136" fmla="*/ 305723 h 2108506"/>
              <a:gd name="connsiteX137" fmla="*/ 2443255 w 12192002"/>
              <a:gd name="connsiteY137" fmla="*/ 314190 h 2108506"/>
              <a:gd name="connsiteX138" fmla="*/ 2568028 w 12192002"/>
              <a:gd name="connsiteY138" fmla="*/ 328091 h 2108506"/>
              <a:gd name="connsiteX139" fmla="*/ 2646527 w 12192002"/>
              <a:gd name="connsiteY139" fmla="*/ 301850 h 2108506"/>
              <a:gd name="connsiteX140" fmla="*/ 2781569 w 12192002"/>
              <a:gd name="connsiteY140" fmla="*/ 312386 h 2108506"/>
              <a:gd name="connsiteX141" fmla="*/ 3030291 w 12192002"/>
              <a:gd name="connsiteY141" fmla="*/ 334207 h 2108506"/>
              <a:gd name="connsiteX142" fmla="*/ 3142556 w 12192002"/>
              <a:gd name="connsiteY142" fmla="*/ 336850 h 2108506"/>
              <a:gd name="connsiteX143" fmla="*/ 3262356 w 12192002"/>
              <a:gd name="connsiteY143" fmla="*/ 344625 h 2108506"/>
              <a:gd name="connsiteX144" fmla="*/ 3341698 w 12192002"/>
              <a:gd name="connsiteY144" fmla="*/ 350502 h 2108506"/>
              <a:gd name="connsiteX145" fmla="*/ 3344026 w 12192002"/>
              <a:gd name="connsiteY145" fmla="*/ 349527 h 2108506"/>
              <a:gd name="connsiteX146" fmla="*/ 3363888 w 12192002"/>
              <a:gd name="connsiteY146" fmla="*/ 351209 h 2108506"/>
              <a:gd name="connsiteX147" fmla="*/ 3400728 w 12192002"/>
              <a:gd name="connsiteY147" fmla="*/ 368161 h 2108506"/>
              <a:gd name="connsiteX148" fmla="*/ 3473223 w 12192002"/>
              <a:gd name="connsiteY148" fmla="*/ 356113 h 2108506"/>
              <a:gd name="connsiteX149" fmla="*/ 3536135 w 12192002"/>
              <a:gd name="connsiteY149" fmla="*/ 352452 h 2108506"/>
              <a:gd name="connsiteX150" fmla="*/ 3585978 w 12192002"/>
              <a:gd name="connsiteY150" fmla="*/ 342753 h 2108506"/>
              <a:gd name="connsiteX151" fmla="*/ 3594501 w 12192002"/>
              <a:gd name="connsiteY151" fmla="*/ 343443 h 2108506"/>
              <a:gd name="connsiteX152" fmla="*/ 3594736 w 12192002"/>
              <a:gd name="connsiteY152" fmla="*/ 343174 h 2108506"/>
              <a:gd name="connsiteX153" fmla="*/ 3603855 w 12192002"/>
              <a:gd name="connsiteY153" fmla="*/ 343338 h 2108506"/>
              <a:gd name="connsiteX154" fmla="*/ 3610035 w 12192002"/>
              <a:gd name="connsiteY154" fmla="*/ 344700 h 2108506"/>
              <a:gd name="connsiteX155" fmla="*/ 3682513 w 12192002"/>
              <a:gd name="connsiteY155" fmla="*/ 312429 h 2108506"/>
              <a:gd name="connsiteX156" fmla="*/ 3789760 w 12192002"/>
              <a:gd name="connsiteY156" fmla="*/ 288506 h 2108506"/>
              <a:gd name="connsiteX157" fmla="*/ 3897275 w 12192002"/>
              <a:gd name="connsiteY157" fmla="*/ 268268 h 2108506"/>
              <a:gd name="connsiteX158" fmla="*/ 3936846 w 12192002"/>
              <a:gd name="connsiteY158" fmla="*/ 262613 h 2108506"/>
              <a:gd name="connsiteX159" fmla="*/ 4004538 w 12192002"/>
              <a:gd name="connsiteY159" fmla="*/ 245156 h 2108506"/>
              <a:gd name="connsiteX160" fmla="*/ 4033778 w 12192002"/>
              <a:gd name="connsiteY160" fmla="*/ 232588 h 2108506"/>
              <a:gd name="connsiteX161" fmla="*/ 4035363 w 12192002"/>
              <a:gd name="connsiteY161" fmla="*/ 232823 h 2108506"/>
              <a:gd name="connsiteX162" fmla="*/ 4036996 w 12192002"/>
              <a:gd name="connsiteY162" fmla="*/ 229156 h 2108506"/>
              <a:gd name="connsiteX163" fmla="*/ 4042364 w 12192002"/>
              <a:gd name="connsiteY163" fmla="*/ 226722 h 2108506"/>
              <a:gd name="connsiteX164" fmla="*/ 4058954 w 12192002"/>
              <a:gd name="connsiteY164" fmla="*/ 225101 h 2108506"/>
              <a:gd name="connsiteX165" fmla="*/ 4065510 w 12192002"/>
              <a:gd name="connsiteY165" fmla="*/ 225319 h 2108506"/>
              <a:gd name="connsiteX166" fmla="*/ 4074427 w 12192002"/>
              <a:gd name="connsiteY166" fmla="*/ 223875 h 2108506"/>
              <a:gd name="connsiteX167" fmla="*/ 4074546 w 12192002"/>
              <a:gd name="connsiteY167" fmla="*/ 223576 h 2108506"/>
              <a:gd name="connsiteX168" fmla="*/ 4083097 w 12192002"/>
              <a:gd name="connsiteY168" fmla="*/ 222741 h 2108506"/>
              <a:gd name="connsiteX169" fmla="*/ 4142745 w 12192002"/>
              <a:gd name="connsiteY169" fmla="*/ 196208 h 2108506"/>
              <a:gd name="connsiteX170" fmla="*/ 4191248 w 12192002"/>
              <a:gd name="connsiteY170" fmla="*/ 180343 h 2108506"/>
              <a:gd name="connsiteX171" fmla="*/ 4201744 w 12192002"/>
              <a:gd name="connsiteY171" fmla="*/ 174709 h 2108506"/>
              <a:gd name="connsiteX172" fmla="*/ 4202048 w 12192002"/>
              <a:gd name="connsiteY172" fmla="*/ 173450 h 2108506"/>
              <a:gd name="connsiteX173" fmla="*/ 4248116 w 12192002"/>
              <a:gd name="connsiteY173" fmla="*/ 170655 h 2108506"/>
              <a:gd name="connsiteX174" fmla="*/ 4276141 w 12192002"/>
              <a:gd name="connsiteY174" fmla="*/ 172979 h 2108506"/>
              <a:gd name="connsiteX175" fmla="*/ 4290062 w 12192002"/>
              <a:gd name="connsiteY175" fmla="*/ 172733 h 2108506"/>
              <a:gd name="connsiteX176" fmla="*/ 4295143 w 12192002"/>
              <a:gd name="connsiteY176" fmla="*/ 175650 h 2108506"/>
              <a:gd name="connsiteX177" fmla="*/ 4315108 w 12192002"/>
              <a:gd name="connsiteY177" fmla="*/ 173771 h 2108506"/>
              <a:gd name="connsiteX178" fmla="*/ 4316965 w 12192002"/>
              <a:gd name="connsiteY178" fmla="*/ 172430 h 2108506"/>
              <a:gd name="connsiteX179" fmla="*/ 4376488 w 12192002"/>
              <a:gd name="connsiteY179" fmla="*/ 154373 h 2108506"/>
              <a:gd name="connsiteX180" fmla="*/ 4442156 w 12192002"/>
              <a:gd name="connsiteY180" fmla="*/ 153027 h 2108506"/>
              <a:gd name="connsiteX181" fmla="*/ 4524889 w 12192002"/>
              <a:gd name="connsiteY181" fmla="*/ 162114 h 2108506"/>
              <a:gd name="connsiteX182" fmla="*/ 4715526 w 12192002"/>
              <a:gd name="connsiteY182" fmla="*/ 157146 h 2108506"/>
              <a:gd name="connsiteX183" fmla="*/ 4762447 w 12192002"/>
              <a:gd name="connsiteY183" fmla="*/ 148658 h 2108506"/>
              <a:gd name="connsiteX184" fmla="*/ 4840439 w 12192002"/>
              <a:gd name="connsiteY184" fmla="*/ 120890 h 2108506"/>
              <a:gd name="connsiteX185" fmla="*/ 5011513 w 12192002"/>
              <a:gd name="connsiteY185" fmla="*/ 96873 h 2108506"/>
              <a:gd name="connsiteX186" fmla="*/ 5065790 w 12192002"/>
              <a:gd name="connsiteY186" fmla="*/ 80492 h 2108506"/>
              <a:gd name="connsiteX187" fmla="*/ 5121659 w 12192002"/>
              <a:gd name="connsiteY187" fmla="*/ 87063 h 2108506"/>
              <a:gd name="connsiteX188" fmla="*/ 5139595 w 12192002"/>
              <a:gd name="connsiteY188" fmla="*/ 76210 h 2108506"/>
              <a:gd name="connsiteX189" fmla="*/ 5142598 w 12192002"/>
              <a:gd name="connsiteY189" fmla="*/ 74109 h 2108506"/>
              <a:gd name="connsiteX190" fmla="*/ 5156554 w 12192002"/>
              <a:gd name="connsiteY190" fmla="*/ 70709 h 2108506"/>
              <a:gd name="connsiteX191" fmla="*/ 5174660 w 12192002"/>
              <a:gd name="connsiteY191" fmla="*/ 63486 h 2108506"/>
              <a:gd name="connsiteX192" fmla="*/ 5222961 w 12192002"/>
              <a:gd name="connsiteY192" fmla="*/ 60496 h 2108506"/>
              <a:gd name="connsiteX193" fmla="*/ 5261763 w 12192002"/>
              <a:gd name="connsiteY193" fmla="*/ 49372 h 2108506"/>
              <a:gd name="connsiteX194" fmla="*/ 5381667 w 12192002"/>
              <a:gd name="connsiteY194" fmla="*/ 28955 h 2108506"/>
              <a:gd name="connsiteX195" fmla="*/ 5432760 w 12192002"/>
              <a:gd name="connsiteY195" fmla="*/ 11253 h 2108506"/>
              <a:gd name="connsiteX196" fmla="*/ 5470905 w 12192002"/>
              <a:gd name="connsiteY196" fmla="*/ 0 h 2108506"/>
              <a:gd name="connsiteX197" fmla="*/ 5608808 w 12192002"/>
              <a:gd name="connsiteY197" fmla="*/ 5718 h 2108506"/>
              <a:gd name="connsiteX0" fmla="*/ 5608808 w 12192002"/>
              <a:gd name="connsiteY0" fmla="*/ 5718 h 2108506"/>
              <a:gd name="connsiteX1" fmla="*/ 5690848 w 12192002"/>
              <a:gd name="connsiteY1" fmla="*/ 21545 h 2108506"/>
              <a:gd name="connsiteX2" fmla="*/ 5911996 w 12192002"/>
              <a:gd name="connsiteY2" fmla="*/ 22433 h 2108506"/>
              <a:gd name="connsiteX3" fmla="*/ 5982862 w 12192002"/>
              <a:gd name="connsiteY3" fmla="*/ 31011 h 2108506"/>
              <a:gd name="connsiteX4" fmla="*/ 6023130 w 12192002"/>
              <a:gd name="connsiteY4" fmla="*/ 40722 h 2108506"/>
              <a:gd name="connsiteX5" fmla="*/ 6071327 w 12192002"/>
              <a:gd name="connsiteY5" fmla="*/ 32373 h 2108506"/>
              <a:gd name="connsiteX6" fmla="*/ 6105613 w 12192002"/>
              <a:gd name="connsiteY6" fmla="*/ 21650 h 2108506"/>
              <a:gd name="connsiteX7" fmla="*/ 6177749 w 12192002"/>
              <a:gd name="connsiteY7" fmla="*/ 27308 h 2108506"/>
              <a:gd name="connsiteX8" fmla="*/ 6317559 w 12192002"/>
              <a:gd name="connsiteY8" fmla="*/ 29395 h 2108506"/>
              <a:gd name="connsiteX9" fmla="*/ 6549454 w 12192002"/>
              <a:gd name="connsiteY9" fmla="*/ 61392 h 2108506"/>
              <a:gd name="connsiteX10" fmla="*/ 6708221 w 12192002"/>
              <a:gd name="connsiteY10" fmla="*/ 90168 h 2108506"/>
              <a:gd name="connsiteX11" fmla="*/ 6904145 w 12192002"/>
              <a:gd name="connsiteY11" fmla="*/ 118123 h 2108506"/>
              <a:gd name="connsiteX12" fmla="*/ 7018495 w 12192002"/>
              <a:gd name="connsiteY12" fmla="*/ 147629 h 2108506"/>
              <a:gd name="connsiteX13" fmla="*/ 7096987 w 12192002"/>
              <a:gd name="connsiteY13" fmla="*/ 147255 h 2108506"/>
              <a:gd name="connsiteX14" fmla="*/ 7170807 w 12192002"/>
              <a:gd name="connsiteY14" fmla="*/ 159483 h 2108506"/>
              <a:gd name="connsiteX15" fmla="*/ 7197003 w 12192002"/>
              <a:gd name="connsiteY15" fmla="*/ 164131 h 2108506"/>
              <a:gd name="connsiteX16" fmla="*/ 7201101 w 12192002"/>
              <a:gd name="connsiteY16" fmla="*/ 169489 h 2108506"/>
              <a:gd name="connsiteX17" fmla="*/ 7218559 w 12192002"/>
              <a:gd name="connsiteY17" fmla="*/ 174039 h 2108506"/>
              <a:gd name="connsiteX18" fmla="*/ 7310852 w 12192002"/>
              <a:gd name="connsiteY18" fmla="*/ 199288 h 2108506"/>
              <a:gd name="connsiteX19" fmla="*/ 7312179 w 12192002"/>
              <a:gd name="connsiteY19" fmla="*/ 197846 h 2108506"/>
              <a:gd name="connsiteX20" fmla="*/ 7405390 w 12192002"/>
              <a:gd name="connsiteY20" fmla="*/ 188251 h 2108506"/>
              <a:gd name="connsiteX21" fmla="*/ 7495794 w 12192002"/>
              <a:gd name="connsiteY21" fmla="*/ 180146 h 2108506"/>
              <a:gd name="connsiteX22" fmla="*/ 7507039 w 12192002"/>
              <a:gd name="connsiteY22" fmla="*/ 182098 h 2108506"/>
              <a:gd name="connsiteX23" fmla="*/ 7507411 w 12192002"/>
              <a:gd name="connsiteY23" fmla="*/ 181771 h 2108506"/>
              <a:gd name="connsiteX24" fmla="*/ 7519570 w 12192002"/>
              <a:gd name="connsiteY24" fmla="*/ 183106 h 2108506"/>
              <a:gd name="connsiteX25" fmla="*/ 7527542 w 12192002"/>
              <a:gd name="connsiteY25" fmla="*/ 185659 h 2108506"/>
              <a:gd name="connsiteX26" fmla="*/ 7614346 w 12192002"/>
              <a:gd name="connsiteY26" fmla="*/ 191487 h 2108506"/>
              <a:gd name="connsiteX27" fmla="*/ 7723282 w 12192002"/>
              <a:gd name="connsiteY27" fmla="*/ 212688 h 2108506"/>
              <a:gd name="connsiteX28" fmla="*/ 7905407 w 12192002"/>
              <a:gd name="connsiteY28" fmla="*/ 213731 h 2108506"/>
              <a:gd name="connsiteX29" fmla="*/ 8090271 w 12192002"/>
              <a:gd name="connsiteY29" fmla="*/ 255704 h 2108506"/>
              <a:gd name="connsiteX30" fmla="*/ 8245834 w 12192002"/>
              <a:gd name="connsiteY30" fmla="*/ 301865 h 2108506"/>
              <a:gd name="connsiteX31" fmla="*/ 8252033 w 12192002"/>
              <a:gd name="connsiteY31" fmla="*/ 314857 h 2108506"/>
              <a:gd name="connsiteX32" fmla="*/ 8263376 w 12192002"/>
              <a:gd name="connsiteY32" fmla="*/ 324700 h 2108506"/>
              <a:gd name="connsiteX33" fmla="*/ 8266075 w 12192002"/>
              <a:gd name="connsiteY33" fmla="*/ 324470 h 2108506"/>
              <a:gd name="connsiteX34" fmla="*/ 8283149 w 12192002"/>
              <a:gd name="connsiteY34" fmla="*/ 331645 h 2108506"/>
              <a:gd name="connsiteX35" fmla="*/ 8284276 w 12192002"/>
              <a:gd name="connsiteY35" fmla="*/ 336088 h 2108506"/>
              <a:gd name="connsiteX36" fmla="*/ 8295173 w 12192002"/>
              <a:gd name="connsiteY36" fmla="*/ 341911 h 2108506"/>
              <a:gd name="connsiteX37" fmla="*/ 8314432 w 12192002"/>
              <a:gd name="connsiteY37" fmla="*/ 355806 h 2108506"/>
              <a:gd name="connsiteX38" fmla="*/ 8320104 w 12192002"/>
              <a:gd name="connsiteY38" fmla="*/ 356132 h 2108506"/>
              <a:gd name="connsiteX39" fmla="*/ 8352372 w 12192002"/>
              <a:gd name="connsiteY39" fmla="*/ 373550 h 2108506"/>
              <a:gd name="connsiteX40" fmla="*/ 8353799 w 12192002"/>
              <a:gd name="connsiteY40" fmla="*/ 372710 h 2108506"/>
              <a:gd name="connsiteX41" fmla="*/ 8367182 w 12192002"/>
              <a:gd name="connsiteY41" fmla="*/ 372904 h 2108506"/>
              <a:gd name="connsiteX42" fmla="*/ 8490249 w 12192002"/>
              <a:gd name="connsiteY42" fmla="*/ 386946 h 2108506"/>
              <a:gd name="connsiteX43" fmla="*/ 8497594 w 12192002"/>
              <a:gd name="connsiteY43" fmla="*/ 389996 h 2108506"/>
              <a:gd name="connsiteX44" fmla="*/ 8497968 w 12192002"/>
              <a:gd name="connsiteY44" fmla="*/ 389817 h 2108506"/>
              <a:gd name="connsiteX45" fmla="*/ 8506167 w 12192002"/>
              <a:gd name="connsiteY45" fmla="*/ 392555 h 2108506"/>
              <a:gd name="connsiteX46" fmla="*/ 8510983 w 12192002"/>
              <a:gd name="connsiteY46" fmla="*/ 395556 h 2108506"/>
              <a:gd name="connsiteX47" fmla="*/ 8525230 w 12192002"/>
              <a:gd name="connsiteY47" fmla="*/ 401471 h 2108506"/>
              <a:gd name="connsiteX48" fmla="*/ 8596071 w 12192002"/>
              <a:gd name="connsiteY48" fmla="*/ 386629 h 2108506"/>
              <a:gd name="connsiteX49" fmla="*/ 8707847 w 12192002"/>
              <a:gd name="connsiteY49" fmla="*/ 395201 h 2108506"/>
              <a:gd name="connsiteX50" fmla="*/ 8752444 w 12192002"/>
              <a:gd name="connsiteY50" fmla="*/ 397302 h 2108506"/>
              <a:gd name="connsiteX51" fmla="*/ 8928988 w 12192002"/>
              <a:gd name="connsiteY51" fmla="*/ 416534 h 2108506"/>
              <a:gd name="connsiteX52" fmla="*/ 8963048 w 12192002"/>
              <a:gd name="connsiteY52" fmla="*/ 413346 h 2108506"/>
              <a:gd name="connsiteX53" fmla="*/ 8968011 w 12192002"/>
              <a:gd name="connsiteY53" fmla="*/ 411121 h 2108506"/>
              <a:gd name="connsiteX54" fmla="*/ 8974337 w 12192002"/>
              <a:gd name="connsiteY54" fmla="*/ 410421 h 2108506"/>
              <a:gd name="connsiteX55" fmla="*/ 8990394 w 12192002"/>
              <a:gd name="connsiteY55" fmla="*/ 413647 h 2108506"/>
              <a:gd name="connsiteX56" fmla="*/ 8996232 w 12192002"/>
              <a:gd name="connsiteY56" fmla="*/ 415708 h 2108506"/>
              <a:gd name="connsiteX57" fmla="*/ 9005201 w 12192002"/>
              <a:gd name="connsiteY57" fmla="*/ 416919 h 2108506"/>
              <a:gd name="connsiteX58" fmla="*/ 9005486 w 12192002"/>
              <a:gd name="connsiteY58" fmla="*/ 416679 h 2108506"/>
              <a:gd name="connsiteX59" fmla="*/ 9053453 w 12192002"/>
              <a:gd name="connsiteY59" fmla="*/ 419964 h 2108506"/>
              <a:gd name="connsiteX60" fmla="*/ 9113812 w 12192002"/>
              <a:gd name="connsiteY60" fmla="*/ 411650 h 2108506"/>
              <a:gd name="connsiteX61" fmla="*/ 9137318 w 12192002"/>
              <a:gd name="connsiteY61" fmla="*/ 410284 h 2108506"/>
              <a:gd name="connsiteX62" fmla="*/ 9150210 w 12192002"/>
              <a:gd name="connsiteY62" fmla="*/ 408115 h 2108506"/>
              <a:gd name="connsiteX63" fmla="*/ 9151232 w 12192002"/>
              <a:gd name="connsiteY63" fmla="*/ 407050 h 2108506"/>
              <a:gd name="connsiteX64" fmla="*/ 9189246 w 12192002"/>
              <a:gd name="connsiteY64" fmla="*/ 418252 h 2108506"/>
              <a:gd name="connsiteX65" fmla="*/ 9194810 w 12192002"/>
              <a:gd name="connsiteY65" fmla="*/ 427491 h 2108506"/>
              <a:gd name="connsiteX66" fmla="*/ 9231370 w 12192002"/>
              <a:gd name="connsiteY66" fmla="*/ 437570 h 2108506"/>
              <a:gd name="connsiteX67" fmla="*/ 9343052 w 12192002"/>
              <a:gd name="connsiteY67" fmla="*/ 489475 h 2108506"/>
              <a:gd name="connsiteX68" fmla="*/ 9584507 w 12192002"/>
              <a:gd name="connsiteY68" fmla="*/ 535177 h 2108506"/>
              <a:gd name="connsiteX69" fmla="*/ 9728309 w 12192002"/>
              <a:gd name="connsiteY69" fmla="*/ 546597 h 2108506"/>
              <a:gd name="connsiteX70" fmla="*/ 9847792 w 12192002"/>
              <a:gd name="connsiteY70" fmla="*/ 566804 h 2108506"/>
              <a:gd name="connsiteX71" fmla="*/ 9960019 w 12192002"/>
              <a:gd name="connsiteY71" fmla="*/ 573572 h 2108506"/>
              <a:gd name="connsiteX72" fmla="*/ 10039240 w 12192002"/>
              <a:gd name="connsiteY72" fmla="*/ 589087 h 2108506"/>
              <a:gd name="connsiteX73" fmla="*/ 10082169 w 12192002"/>
              <a:gd name="connsiteY73" fmla="*/ 587423 h 2108506"/>
              <a:gd name="connsiteX74" fmla="*/ 10126500 w 12192002"/>
              <a:gd name="connsiteY74" fmla="*/ 589518 h 2108506"/>
              <a:gd name="connsiteX75" fmla="*/ 10261101 w 12192002"/>
              <a:gd name="connsiteY75" fmla="*/ 601033 h 2108506"/>
              <a:gd name="connsiteX76" fmla="*/ 10336855 w 12192002"/>
              <a:gd name="connsiteY76" fmla="*/ 610784 h 2108506"/>
              <a:gd name="connsiteX77" fmla="*/ 10383868 w 12192002"/>
              <a:gd name="connsiteY77" fmla="*/ 611395 h 2108506"/>
              <a:gd name="connsiteX78" fmla="*/ 10445984 w 12192002"/>
              <a:gd name="connsiteY78" fmla="*/ 615242 h 2108506"/>
              <a:gd name="connsiteX79" fmla="*/ 10519280 w 12192002"/>
              <a:gd name="connsiteY79" fmla="*/ 617300 h 2108506"/>
              <a:gd name="connsiteX80" fmla="*/ 10644619 w 12192002"/>
              <a:gd name="connsiteY80" fmla="*/ 637546 h 2108506"/>
              <a:gd name="connsiteX81" fmla="*/ 10857724 w 12192002"/>
              <a:gd name="connsiteY81" fmla="*/ 698664 h 2108506"/>
              <a:gd name="connsiteX82" fmla="*/ 10951063 w 12192002"/>
              <a:gd name="connsiteY82" fmla="*/ 711747 h 2108506"/>
              <a:gd name="connsiteX83" fmla="*/ 11030956 w 12192002"/>
              <a:gd name="connsiteY83" fmla="*/ 706991 h 2108506"/>
              <a:gd name="connsiteX84" fmla="*/ 11085938 w 12192002"/>
              <a:gd name="connsiteY84" fmla="*/ 709872 h 2108506"/>
              <a:gd name="connsiteX85" fmla="*/ 11143411 w 12192002"/>
              <a:gd name="connsiteY85" fmla="*/ 719121 h 2108506"/>
              <a:gd name="connsiteX86" fmla="*/ 11195087 w 12192002"/>
              <a:gd name="connsiteY86" fmla="*/ 718474 h 2108506"/>
              <a:gd name="connsiteX87" fmla="*/ 11273972 w 12192002"/>
              <a:gd name="connsiteY87" fmla="*/ 739493 h 2108506"/>
              <a:gd name="connsiteX88" fmla="*/ 11369715 w 12192002"/>
              <a:gd name="connsiteY88" fmla="*/ 799161 h 2108506"/>
              <a:gd name="connsiteX89" fmla="*/ 11462695 w 12192002"/>
              <a:gd name="connsiteY89" fmla="*/ 860634 h 2108506"/>
              <a:gd name="connsiteX90" fmla="*/ 11516473 w 12192002"/>
              <a:gd name="connsiteY90" fmla="*/ 914186 h 2108506"/>
              <a:gd name="connsiteX91" fmla="*/ 11630749 w 12192002"/>
              <a:gd name="connsiteY91" fmla="*/ 976075 h 2108506"/>
              <a:gd name="connsiteX92" fmla="*/ 11712382 w 12192002"/>
              <a:gd name="connsiteY92" fmla="*/ 1033844 h 2108506"/>
              <a:gd name="connsiteX93" fmla="*/ 11876461 w 12192002"/>
              <a:gd name="connsiteY93" fmla="*/ 1065164 h 2108506"/>
              <a:gd name="connsiteX94" fmla="*/ 11931502 w 12192002"/>
              <a:gd name="connsiteY94" fmla="*/ 1077544 h 2108506"/>
              <a:gd name="connsiteX95" fmla="*/ 12052936 w 12192002"/>
              <a:gd name="connsiteY95" fmla="*/ 1062062 h 2108506"/>
              <a:gd name="connsiteX96" fmla="*/ 12140863 w 12192002"/>
              <a:gd name="connsiteY96" fmla="*/ 1021016 h 2108506"/>
              <a:gd name="connsiteX97" fmla="*/ 12192002 w 12192002"/>
              <a:gd name="connsiteY97" fmla="*/ 1001818 h 2108506"/>
              <a:gd name="connsiteX98" fmla="*/ 12192002 w 12192002"/>
              <a:gd name="connsiteY98" fmla="*/ 1941529 h 2108506"/>
              <a:gd name="connsiteX99" fmla="*/ 12192000 w 12192002"/>
              <a:gd name="connsiteY99" fmla="*/ 1941529 h 2108506"/>
              <a:gd name="connsiteX100" fmla="*/ 12192000 w 12192002"/>
              <a:gd name="connsiteY100" fmla="*/ 2108506 h 2108506"/>
              <a:gd name="connsiteX101" fmla="*/ 0 w 12192002"/>
              <a:gd name="connsiteY101" fmla="*/ 2108506 h 2108506"/>
              <a:gd name="connsiteX102" fmla="*/ 0 w 12192002"/>
              <a:gd name="connsiteY102" fmla="*/ 1334307 h 2108506"/>
              <a:gd name="connsiteX103" fmla="*/ 2 w 12192002"/>
              <a:gd name="connsiteY103" fmla="*/ 1334307 h 2108506"/>
              <a:gd name="connsiteX104" fmla="*/ 2 w 12192002"/>
              <a:gd name="connsiteY104" fmla="*/ 577997 h 2108506"/>
              <a:gd name="connsiteX105" fmla="*/ 15526 w 12192002"/>
              <a:gd name="connsiteY105" fmla="*/ 572528 h 2108506"/>
              <a:gd name="connsiteX106" fmla="*/ 118381 w 12192002"/>
              <a:gd name="connsiteY106" fmla="*/ 569672 h 2108506"/>
              <a:gd name="connsiteX107" fmla="*/ 292435 w 12192002"/>
              <a:gd name="connsiteY107" fmla="*/ 517867 h 2108506"/>
              <a:gd name="connsiteX108" fmla="*/ 404015 w 12192002"/>
              <a:gd name="connsiteY108" fmla="*/ 497171 h 2108506"/>
              <a:gd name="connsiteX109" fmla="*/ 445099 w 12192002"/>
              <a:gd name="connsiteY109" fmla="*/ 491348 h 2108506"/>
              <a:gd name="connsiteX110" fmla="*/ 571717 w 12192002"/>
              <a:gd name="connsiteY110" fmla="*/ 453318 h 2108506"/>
              <a:gd name="connsiteX111" fmla="*/ 578535 w 12192002"/>
              <a:gd name="connsiteY111" fmla="*/ 453507 h 2108506"/>
              <a:gd name="connsiteX112" fmla="*/ 596792 w 12192002"/>
              <a:gd name="connsiteY112" fmla="*/ 450855 h 2108506"/>
              <a:gd name="connsiteX113" fmla="*/ 708875 w 12192002"/>
              <a:gd name="connsiteY113" fmla="*/ 407997 h 2108506"/>
              <a:gd name="connsiteX114" fmla="*/ 719742 w 12192002"/>
              <a:gd name="connsiteY114" fmla="*/ 402320 h 2108506"/>
              <a:gd name="connsiteX115" fmla="*/ 720047 w 12192002"/>
              <a:gd name="connsiteY115" fmla="*/ 401058 h 2108506"/>
              <a:gd name="connsiteX116" fmla="*/ 763053 w 12192002"/>
              <a:gd name="connsiteY116" fmla="*/ 400287 h 2108506"/>
              <a:gd name="connsiteX117" fmla="*/ 767901 w 12192002"/>
              <a:gd name="connsiteY117" fmla="*/ 398066 h 2108506"/>
              <a:gd name="connsiteX118" fmla="*/ 797041 w 12192002"/>
              <a:gd name="connsiteY118" fmla="*/ 400273 h 2108506"/>
              <a:gd name="connsiteX119" fmla="*/ 811506 w 12192002"/>
              <a:gd name="connsiteY119" fmla="*/ 399968 h 2108506"/>
              <a:gd name="connsiteX120" fmla="*/ 816809 w 12192002"/>
              <a:gd name="connsiteY120" fmla="*/ 402862 h 2108506"/>
              <a:gd name="connsiteX121" fmla="*/ 837540 w 12192002"/>
              <a:gd name="connsiteY121" fmla="*/ 400898 h 2108506"/>
              <a:gd name="connsiteX122" fmla="*/ 858269 w 12192002"/>
              <a:gd name="connsiteY122" fmla="*/ 402111 h 2108506"/>
              <a:gd name="connsiteX123" fmla="*/ 948732 w 12192002"/>
              <a:gd name="connsiteY123" fmla="*/ 390273 h 2108506"/>
              <a:gd name="connsiteX124" fmla="*/ 1149979 w 12192002"/>
              <a:gd name="connsiteY124" fmla="*/ 392678 h 2108506"/>
              <a:gd name="connsiteX125" fmla="*/ 1496110 w 12192002"/>
              <a:gd name="connsiteY125" fmla="*/ 343243 h 2108506"/>
              <a:gd name="connsiteX126" fmla="*/ 1608669 w 12192002"/>
              <a:gd name="connsiteY126" fmla="*/ 317653 h 2108506"/>
              <a:gd name="connsiteX127" fmla="*/ 1675071 w 12192002"/>
              <a:gd name="connsiteY127" fmla="*/ 310756 h 2108506"/>
              <a:gd name="connsiteX128" fmla="*/ 1738204 w 12192002"/>
              <a:gd name="connsiteY128" fmla="*/ 294407 h 2108506"/>
              <a:gd name="connsiteX129" fmla="*/ 1786655 w 12192002"/>
              <a:gd name="connsiteY129" fmla="*/ 289356 h 2108506"/>
              <a:gd name="connsiteX130" fmla="*/ 1873080 w 12192002"/>
              <a:gd name="connsiteY130" fmla="*/ 316978 h 2108506"/>
              <a:gd name="connsiteX131" fmla="*/ 1921650 w 12192002"/>
              <a:gd name="connsiteY131" fmla="*/ 318573 h 2108506"/>
              <a:gd name="connsiteX132" fmla="*/ 1928172 w 12192002"/>
              <a:gd name="connsiteY132" fmla="*/ 313742 h 2108506"/>
              <a:gd name="connsiteX133" fmla="*/ 1997356 w 12192002"/>
              <a:gd name="connsiteY133" fmla="*/ 335687 h 2108506"/>
              <a:gd name="connsiteX134" fmla="*/ 2094665 w 12192002"/>
              <a:gd name="connsiteY134" fmla="*/ 327667 h 2108506"/>
              <a:gd name="connsiteX135" fmla="*/ 2208578 w 12192002"/>
              <a:gd name="connsiteY135" fmla="*/ 310956 h 2108506"/>
              <a:gd name="connsiteX136" fmla="*/ 2315112 w 12192002"/>
              <a:gd name="connsiteY136" fmla="*/ 305723 h 2108506"/>
              <a:gd name="connsiteX137" fmla="*/ 2443255 w 12192002"/>
              <a:gd name="connsiteY137" fmla="*/ 314190 h 2108506"/>
              <a:gd name="connsiteX138" fmla="*/ 2568028 w 12192002"/>
              <a:gd name="connsiteY138" fmla="*/ 328091 h 2108506"/>
              <a:gd name="connsiteX139" fmla="*/ 2646527 w 12192002"/>
              <a:gd name="connsiteY139" fmla="*/ 301850 h 2108506"/>
              <a:gd name="connsiteX140" fmla="*/ 2781569 w 12192002"/>
              <a:gd name="connsiteY140" fmla="*/ 312386 h 2108506"/>
              <a:gd name="connsiteX141" fmla="*/ 3030291 w 12192002"/>
              <a:gd name="connsiteY141" fmla="*/ 334207 h 2108506"/>
              <a:gd name="connsiteX142" fmla="*/ 3142556 w 12192002"/>
              <a:gd name="connsiteY142" fmla="*/ 336850 h 2108506"/>
              <a:gd name="connsiteX143" fmla="*/ 3262356 w 12192002"/>
              <a:gd name="connsiteY143" fmla="*/ 344625 h 2108506"/>
              <a:gd name="connsiteX144" fmla="*/ 3341698 w 12192002"/>
              <a:gd name="connsiteY144" fmla="*/ 350502 h 2108506"/>
              <a:gd name="connsiteX145" fmla="*/ 3344026 w 12192002"/>
              <a:gd name="connsiteY145" fmla="*/ 349527 h 2108506"/>
              <a:gd name="connsiteX146" fmla="*/ 3363888 w 12192002"/>
              <a:gd name="connsiteY146" fmla="*/ 351209 h 2108506"/>
              <a:gd name="connsiteX147" fmla="*/ 3400728 w 12192002"/>
              <a:gd name="connsiteY147" fmla="*/ 368161 h 2108506"/>
              <a:gd name="connsiteX148" fmla="*/ 3473223 w 12192002"/>
              <a:gd name="connsiteY148" fmla="*/ 356113 h 2108506"/>
              <a:gd name="connsiteX149" fmla="*/ 3536135 w 12192002"/>
              <a:gd name="connsiteY149" fmla="*/ 352452 h 2108506"/>
              <a:gd name="connsiteX150" fmla="*/ 3585978 w 12192002"/>
              <a:gd name="connsiteY150" fmla="*/ 342753 h 2108506"/>
              <a:gd name="connsiteX151" fmla="*/ 3594501 w 12192002"/>
              <a:gd name="connsiteY151" fmla="*/ 343443 h 2108506"/>
              <a:gd name="connsiteX152" fmla="*/ 3594736 w 12192002"/>
              <a:gd name="connsiteY152" fmla="*/ 343174 h 2108506"/>
              <a:gd name="connsiteX153" fmla="*/ 3603855 w 12192002"/>
              <a:gd name="connsiteY153" fmla="*/ 343338 h 2108506"/>
              <a:gd name="connsiteX154" fmla="*/ 3610035 w 12192002"/>
              <a:gd name="connsiteY154" fmla="*/ 344700 h 2108506"/>
              <a:gd name="connsiteX155" fmla="*/ 3682513 w 12192002"/>
              <a:gd name="connsiteY155" fmla="*/ 312429 h 2108506"/>
              <a:gd name="connsiteX156" fmla="*/ 3789760 w 12192002"/>
              <a:gd name="connsiteY156" fmla="*/ 288506 h 2108506"/>
              <a:gd name="connsiteX157" fmla="*/ 3897275 w 12192002"/>
              <a:gd name="connsiteY157" fmla="*/ 268268 h 2108506"/>
              <a:gd name="connsiteX158" fmla="*/ 3936846 w 12192002"/>
              <a:gd name="connsiteY158" fmla="*/ 262613 h 2108506"/>
              <a:gd name="connsiteX159" fmla="*/ 4004538 w 12192002"/>
              <a:gd name="connsiteY159" fmla="*/ 245156 h 2108506"/>
              <a:gd name="connsiteX160" fmla="*/ 4033778 w 12192002"/>
              <a:gd name="connsiteY160" fmla="*/ 232588 h 2108506"/>
              <a:gd name="connsiteX161" fmla="*/ 4035363 w 12192002"/>
              <a:gd name="connsiteY161" fmla="*/ 232823 h 2108506"/>
              <a:gd name="connsiteX162" fmla="*/ 4036996 w 12192002"/>
              <a:gd name="connsiteY162" fmla="*/ 229156 h 2108506"/>
              <a:gd name="connsiteX163" fmla="*/ 4042364 w 12192002"/>
              <a:gd name="connsiteY163" fmla="*/ 226722 h 2108506"/>
              <a:gd name="connsiteX164" fmla="*/ 4058954 w 12192002"/>
              <a:gd name="connsiteY164" fmla="*/ 225101 h 2108506"/>
              <a:gd name="connsiteX165" fmla="*/ 4065510 w 12192002"/>
              <a:gd name="connsiteY165" fmla="*/ 225319 h 2108506"/>
              <a:gd name="connsiteX166" fmla="*/ 4074427 w 12192002"/>
              <a:gd name="connsiteY166" fmla="*/ 223875 h 2108506"/>
              <a:gd name="connsiteX167" fmla="*/ 4074546 w 12192002"/>
              <a:gd name="connsiteY167" fmla="*/ 223576 h 2108506"/>
              <a:gd name="connsiteX168" fmla="*/ 4083097 w 12192002"/>
              <a:gd name="connsiteY168" fmla="*/ 222741 h 2108506"/>
              <a:gd name="connsiteX169" fmla="*/ 4142745 w 12192002"/>
              <a:gd name="connsiteY169" fmla="*/ 196208 h 2108506"/>
              <a:gd name="connsiteX170" fmla="*/ 4191248 w 12192002"/>
              <a:gd name="connsiteY170" fmla="*/ 180343 h 2108506"/>
              <a:gd name="connsiteX171" fmla="*/ 4201744 w 12192002"/>
              <a:gd name="connsiteY171" fmla="*/ 174709 h 2108506"/>
              <a:gd name="connsiteX172" fmla="*/ 4202048 w 12192002"/>
              <a:gd name="connsiteY172" fmla="*/ 173450 h 2108506"/>
              <a:gd name="connsiteX173" fmla="*/ 4248116 w 12192002"/>
              <a:gd name="connsiteY173" fmla="*/ 170655 h 2108506"/>
              <a:gd name="connsiteX174" fmla="*/ 4276141 w 12192002"/>
              <a:gd name="connsiteY174" fmla="*/ 172979 h 2108506"/>
              <a:gd name="connsiteX175" fmla="*/ 4290062 w 12192002"/>
              <a:gd name="connsiteY175" fmla="*/ 172733 h 2108506"/>
              <a:gd name="connsiteX176" fmla="*/ 4295143 w 12192002"/>
              <a:gd name="connsiteY176" fmla="*/ 175650 h 2108506"/>
              <a:gd name="connsiteX177" fmla="*/ 4315108 w 12192002"/>
              <a:gd name="connsiteY177" fmla="*/ 173771 h 2108506"/>
              <a:gd name="connsiteX178" fmla="*/ 4316965 w 12192002"/>
              <a:gd name="connsiteY178" fmla="*/ 172430 h 2108506"/>
              <a:gd name="connsiteX179" fmla="*/ 4376488 w 12192002"/>
              <a:gd name="connsiteY179" fmla="*/ 154373 h 2108506"/>
              <a:gd name="connsiteX180" fmla="*/ 4442156 w 12192002"/>
              <a:gd name="connsiteY180" fmla="*/ 153027 h 2108506"/>
              <a:gd name="connsiteX181" fmla="*/ 4524889 w 12192002"/>
              <a:gd name="connsiteY181" fmla="*/ 162114 h 2108506"/>
              <a:gd name="connsiteX182" fmla="*/ 4715526 w 12192002"/>
              <a:gd name="connsiteY182" fmla="*/ 157146 h 2108506"/>
              <a:gd name="connsiteX183" fmla="*/ 4762447 w 12192002"/>
              <a:gd name="connsiteY183" fmla="*/ 148658 h 2108506"/>
              <a:gd name="connsiteX184" fmla="*/ 4840439 w 12192002"/>
              <a:gd name="connsiteY184" fmla="*/ 120890 h 2108506"/>
              <a:gd name="connsiteX185" fmla="*/ 5011513 w 12192002"/>
              <a:gd name="connsiteY185" fmla="*/ 96873 h 2108506"/>
              <a:gd name="connsiteX186" fmla="*/ 5065790 w 12192002"/>
              <a:gd name="connsiteY186" fmla="*/ 80492 h 2108506"/>
              <a:gd name="connsiteX187" fmla="*/ 5121659 w 12192002"/>
              <a:gd name="connsiteY187" fmla="*/ 87063 h 2108506"/>
              <a:gd name="connsiteX188" fmla="*/ 5139595 w 12192002"/>
              <a:gd name="connsiteY188" fmla="*/ 76210 h 2108506"/>
              <a:gd name="connsiteX189" fmla="*/ 5142598 w 12192002"/>
              <a:gd name="connsiteY189" fmla="*/ 74109 h 2108506"/>
              <a:gd name="connsiteX190" fmla="*/ 5156554 w 12192002"/>
              <a:gd name="connsiteY190" fmla="*/ 70709 h 2108506"/>
              <a:gd name="connsiteX191" fmla="*/ 5174660 w 12192002"/>
              <a:gd name="connsiteY191" fmla="*/ 63486 h 2108506"/>
              <a:gd name="connsiteX192" fmla="*/ 5222961 w 12192002"/>
              <a:gd name="connsiteY192" fmla="*/ 60496 h 2108506"/>
              <a:gd name="connsiteX193" fmla="*/ 5261763 w 12192002"/>
              <a:gd name="connsiteY193" fmla="*/ 49372 h 2108506"/>
              <a:gd name="connsiteX194" fmla="*/ 5381667 w 12192002"/>
              <a:gd name="connsiteY194" fmla="*/ 28955 h 2108506"/>
              <a:gd name="connsiteX195" fmla="*/ 5432760 w 12192002"/>
              <a:gd name="connsiteY195" fmla="*/ 11253 h 2108506"/>
              <a:gd name="connsiteX196" fmla="*/ 5470905 w 12192002"/>
              <a:gd name="connsiteY196" fmla="*/ 0 h 2108506"/>
              <a:gd name="connsiteX197" fmla="*/ 5608808 w 12192002"/>
              <a:gd name="connsiteY197" fmla="*/ 5718 h 2108506"/>
              <a:gd name="connsiteX0" fmla="*/ 5608808 w 12192002"/>
              <a:gd name="connsiteY0" fmla="*/ 5718 h 2108506"/>
              <a:gd name="connsiteX1" fmla="*/ 5690848 w 12192002"/>
              <a:gd name="connsiteY1" fmla="*/ 21545 h 2108506"/>
              <a:gd name="connsiteX2" fmla="*/ 5911996 w 12192002"/>
              <a:gd name="connsiteY2" fmla="*/ 22433 h 2108506"/>
              <a:gd name="connsiteX3" fmla="*/ 5982862 w 12192002"/>
              <a:gd name="connsiteY3" fmla="*/ 31011 h 2108506"/>
              <a:gd name="connsiteX4" fmla="*/ 6023130 w 12192002"/>
              <a:gd name="connsiteY4" fmla="*/ 40722 h 2108506"/>
              <a:gd name="connsiteX5" fmla="*/ 6071327 w 12192002"/>
              <a:gd name="connsiteY5" fmla="*/ 32373 h 2108506"/>
              <a:gd name="connsiteX6" fmla="*/ 6105613 w 12192002"/>
              <a:gd name="connsiteY6" fmla="*/ 21650 h 2108506"/>
              <a:gd name="connsiteX7" fmla="*/ 6177749 w 12192002"/>
              <a:gd name="connsiteY7" fmla="*/ 27308 h 2108506"/>
              <a:gd name="connsiteX8" fmla="*/ 6317559 w 12192002"/>
              <a:gd name="connsiteY8" fmla="*/ 29395 h 2108506"/>
              <a:gd name="connsiteX9" fmla="*/ 6549454 w 12192002"/>
              <a:gd name="connsiteY9" fmla="*/ 61392 h 2108506"/>
              <a:gd name="connsiteX10" fmla="*/ 6708221 w 12192002"/>
              <a:gd name="connsiteY10" fmla="*/ 90168 h 2108506"/>
              <a:gd name="connsiteX11" fmla="*/ 6904145 w 12192002"/>
              <a:gd name="connsiteY11" fmla="*/ 118123 h 2108506"/>
              <a:gd name="connsiteX12" fmla="*/ 7018495 w 12192002"/>
              <a:gd name="connsiteY12" fmla="*/ 147629 h 2108506"/>
              <a:gd name="connsiteX13" fmla="*/ 7096987 w 12192002"/>
              <a:gd name="connsiteY13" fmla="*/ 147255 h 2108506"/>
              <a:gd name="connsiteX14" fmla="*/ 7170807 w 12192002"/>
              <a:gd name="connsiteY14" fmla="*/ 159483 h 2108506"/>
              <a:gd name="connsiteX15" fmla="*/ 7197003 w 12192002"/>
              <a:gd name="connsiteY15" fmla="*/ 164131 h 2108506"/>
              <a:gd name="connsiteX16" fmla="*/ 7201101 w 12192002"/>
              <a:gd name="connsiteY16" fmla="*/ 169489 h 2108506"/>
              <a:gd name="connsiteX17" fmla="*/ 7218559 w 12192002"/>
              <a:gd name="connsiteY17" fmla="*/ 174039 h 2108506"/>
              <a:gd name="connsiteX18" fmla="*/ 7310852 w 12192002"/>
              <a:gd name="connsiteY18" fmla="*/ 199288 h 2108506"/>
              <a:gd name="connsiteX19" fmla="*/ 7312179 w 12192002"/>
              <a:gd name="connsiteY19" fmla="*/ 197846 h 2108506"/>
              <a:gd name="connsiteX20" fmla="*/ 7405390 w 12192002"/>
              <a:gd name="connsiteY20" fmla="*/ 188251 h 2108506"/>
              <a:gd name="connsiteX21" fmla="*/ 7495794 w 12192002"/>
              <a:gd name="connsiteY21" fmla="*/ 180146 h 2108506"/>
              <a:gd name="connsiteX22" fmla="*/ 7507039 w 12192002"/>
              <a:gd name="connsiteY22" fmla="*/ 182098 h 2108506"/>
              <a:gd name="connsiteX23" fmla="*/ 7507411 w 12192002"/>
              <a:gd name="connsiteY23" fmla="*/ 181771 h 2108506"/>
              <a:gd name="connsiteX24" fmla="*/ 7519570 w 12192002"/>
              <a:gd name="connsiteY24" fmla="*/ 183106 h 2108506"/>
              <a:gd name="connsiteX25" fmla="*/ 7527542 w 12192002"/>
              <a:gd name="connsiteY25" fmla="*/ 185659 h 2108506"/>
              <a:gd name="connsiteX26" fmla="*/ 7614346 w 12192002"/>
              <a:gd name="connsiteY26" fmla="*/ 191487 h 2108506"/>
              <a:gd name="connsiteX27" fmla="*/ 7723282 w 12192002"/>
              <a:gd name="connsiteY27" fmla="*/ 212688 h 2108506"/>
              <a:gd name="connsiteX28" fmla="*/ 7905407 w 12192002"/>
              <a:gd name="connsiteY28" fmla="*/ 213731 h 2108506"/>
              <a:gd name="connsiteX29" fmla="*/ 8090271 w 12192002"/>
              <a:gd name="connsiteY29" fmla="*/ 255704 h 2108506"/>
              <a:gd name="connsiteX30" fmla="*/ 8245834 w 12192002"/>
              <a:gd name="connsiteY30" fmla="*/ 301865 h 2108506"/>
              <a:gd name="connsiteX31" fmla="*/ 8252033 w 12192002"/>
              <a:gd name="connsiteY31" fmla="*/ 314857 h 2108506"/>
              <a:gd name="connsiteX32" fmla="*/ 8263376 w 12192002"/>
              <a:gd name="connsiteY32" fmla="*/ 324700 h 2108506"/>
              <a:gd name="connsiteX33" fmla="*/ 8266075 w 12192002"/>
              <a:gd name="connsiteY33" fmla="*/ 324470 h 2108506"/>
              <a:gd name="connsiteX34" fmla="*/ 8283149 w 12192002"/>
              <a:gd name="connsiteY34" fmla="*/ 331645 h 2108506"/>
              <a:gd name="connsiteX35" fmla="*/ 8284276 w 12192002"/>
              <a:gd name="connsiteY35" fmla="*/ 336088 h 2108506"/>
              <a:gd name="connsiteX36" fmla="*/ 8295173 w 12192002"/>
              <a:gd name="connsiteY36" fmla="*/ 341911 h 2108506"/>
              <a:gd name="connsiteX37" fmla="*/ 8314432 w 12192002"/>
              <a:gd name="connsiteY37" fmla="*/ 355806 h 2108506"/>
              <a:gd name="connsiteX38" fmla="*/ 8320104 w 12192002"/>
              <a:gd name="connsiteY38" fmla="*/ 356132 h 2108506"/>
              <a:gd name="connsiteX39" fmla="*/ 8352372 w 12192002"/>
              <a:gd name="connsiteY39" fmla="*/ 373550 h 2108506"/>
              <a:gd name="connsiteX40" fmla="*/ 8353799 w 12192002"/>
              <a:gd name="connsiteY40" fmla="*/ 372710 h 2108506"/>
              <a:gd name="connsiteX41" fmla="*/ 8367182 w 12192002"/>
              <a:gd name="connsiteY41" fmla="*/ 372904 h 2108506"/>
              <a:gd name="connsiteX42" fmla="*/ 8490249 w 12192002"/>
              <a:gd name="connsiteY42" fmla="*/ 386946 h 2108506"/>
              <a:gd name="connsiteX43" fmla="*/ 8497594 w 12192002"/>
              <a:gd name="connsiteY43" fmla="*/ 389996 h 2108506"/>
              <a:gd name="connsiteX44" fmla="*/ 8497968 w 12192002"/>
              <a:gd name="connsiteY44" fmla="*/ 389817 h 2108506"/>
              <a:gd name="connsiteX45" fmla="*/ 8506167 w 12192002"/>
              <a:gd name="connsiteY45" fmla="*/ 392555 h 2108506"/>
              <a:gd name="connsiteX46" fmla="*/ 8510983 w 12192002"/>
              <a:gd name="connsiteY46" fmla="*/ 395556 h 2108506"/>
              <a:gd name="connsiteX47" fmla="*/ 8525230 w 12192002"/>
              <a:gd name="connsiteY47" fmla="*/ 401471 h 2108506"/>
              <a:gd name="connsiteX48" fmla="*/ 8596071 w 12192002"/>
              <a:gd name="connsiteY48" fmla="*/ 386629 h 2108506"/>
              <a:gd name="connsiteX49" fmla="*/ 8707847 w 12192002"/>
              <a:gd name="connsiteY49" fmla="*/ 395201 h 2108506"/>
              <a:gd name="connsiteX50" fmla="*/ 8752444 w 12192002"/>
              <a:gd name="connsiteY50" fmla="*/ 397302 h 2108506"/>
              <a:gd name="connsiteX51" fmla="*/ 8928988 w 12192002"/>
              <a:gd name="connsiteY51" fmla="*/ 416534 h 2108506"/>
              <a:gd name="connsiteX52" fmla="*/ 8963048 w 12192002"/>
              <a:gd name="connsiteY52" fmla="*/ 413346 h 2108506"/>
              <a:gd name="connsiteX53" fmla="*/ 8968011 w 12192002"/>
              <a:gd name="connsiteY53" fmla="*/ 411121 h 2108506"/>
              <a:gd name="connsiteX54" fmla="*/ 8974337 w 12192002"/>
              <a:gd name="connsiteY54" fmla="*/ 410421 h 2108506"/>
              <a:gd name="connsiteX55" fmla="*/ 8990394 w 12192002"/>
              <a:gd name="connsiteY55" fmla="*/ 413647 h 2108506"/>
              <a:gd name="connsiteX56" fmla="*/ 8996232 w 12192002"/>
              <a:gd name="connsiteY56" fmla="*/ 415708 h 2108506"/>
              <a:gd name="connsiteX57" fmla="*/ 9005201 w 12192002"/>
              <a:gd name="connsiteY57" fmla="*/ 416919 h 2108506"/>
              <a:gd name="connsiteX58" fmla="*/ 9005486 w 12192002"/>
              <a:gd name="connsiteY58" fmla="*/ 416679 h 2108506"/>
              <a:gd name="connsiteX59" fmla="*/ 9053453 w 12192002"/>
              <a:gd name="connsiteY59" fmla="*/ 419964 h 2108506"/>
              <a:gd name="connsiteX60" fmla="*/ 9113812 w 12192002"/>
              <a:gd name="connsiteY60" fmla="*/ 411650 h 2108506"/>
              <a:gd name="connsiteX61" fmla="*/ 9137318 w 12192002"/>
              <a:gd name="connsiteY61" fmla="*/ 410284 h 2108506"/>
              <a:gd name="connsiteX62" fmla="*/ 9150210 w 12192002"/>
              <a:gd name="connsiteY62" fmla="*/ 408115 h 2108506"/>
              <a:gd name="connsiteX63" fmla="*/ 9151232 w 12192002"/>
              <a:gd name="connsiteY63" fmla="*/ 407050 h 2108506"/>
              <a:gd name="connsiteX64" fmla="*/ 9189246 w 12192002"/>
              <a:gd name="connsiteY64" fmla="*/ 418252 h 2108506"/>
              <a:gd name="connsiteX65" fmla="*/ 9194810 w 12192002"/>
              <a:gd name="connsiteY65" fmla="*/ 427491 h 2108506"/>
              <a:gd name="connsiteX66" fmla="*/ 9231370 w 12192002"/>
              <a:gd name="connsiteY66" fmla="*/ 437570 h 2108506"/>
              <a:gd name="connsiteX67" fmla="*/ 9343052 w 12192002"/>
              <a:gd name="connsiteY67" fmla="*/ 489475 h 2108506"/>
              <a:gd name="connsiteX68" fmla="*/ 9584507 w 12192002"/>
              <a:gd name="connsiteY68" fmla="*/ 535177 h 2108506"/>
              <a:gd name="connsiteX69" fmla="*/ 9728309 w 12192002"/>
              <a:gd name="connsiteY69" fmla="*/ 546597 h 2108506"/>
              <a:gd name="connsiteX70" fmla="*/ 9847792 w 12192002"/>
              <a:gd name="connsiteY70" fmla="*/ 566804 h 2108506"/>
              <a:gd name="connsiteX71" fmla="*/ 9960019 w 12192002"/>
              <a:gd name="connsiteY71" fmla="*/ 573572 h 2108506"/>
              <a:gd name="connsiteX72" fmla="*/ 10039240 w 12192002"/>
              <a:gd name="connsiteY72" fmla="*/ 589087 h 2108506"/>
              <a:gd name="connsiteX73" fmla="*/ 10082169 w 12192002"/>
              <a:gd name="connsiteY73" fmla="*/ 587423 h 2108506"/>
              <a:gd name="connsiteX74" fmla="*/ 10126500 w 12192002"/>
              <a:gd name="connsiteY74" fmla="*/ 589518 h 2108506"/>
              <a:gd name="connsiteX75" fmla="*/ 10261101 w 12192002"/>
              <a:gd name="connsiteY75" fmla="*/ 601033 h 2108506"/>
              <a:gd name="connsiteX76" fmla="*/ 10336855 w 12192002"/>
              <a:gd name="connsiteY76" fmla="*/ 610784 h 2108506"/>
              <a:gd name="connsiteX77" fmla="*/ 10383868 w 12192002"/>
              <a:gd name="connsiteY77" fmla="*/ 611395 h 2108506"/>
              <a:gd name="connsiteX78" fmla="*/ 10445984 w 12192002"/>
              <a:gd name="connsiteY78" fmla="*/ 615242 h 2108506"/>
              <a:gd name="connsiteX79" fmla="*/ 10519280 w 12192002"/>
              <a:gd name="connsiteY79" fmla="*/ 617300 h 2108506"/>
              <a:gd name="connsiteX80" fmla="*/ 10644619 w 12192002"/>
              <a:gd name="connsiteY80" fmla="*/ 637546 h 2108506"/>
              <a:gd name="connsiteX81" fmla="*/ 10857724 w 12192002"/>
              <a:gd name="connsiteY81" fmla="*/ 698664 h 2108506"/>
              <a:gd name="connsiteX82" fmla="*/ 10951063 w 12192002"/>
              <a:gd name="connsiteY82" fmla="*/ 711747 h 2108506"/>
              <a:gd name="connsiteX83" fmla="*/ 11030956 w 12192002"/>
              <a:gd name="connsiteY83" fmla="*/ 706991 h 2108506"/>
              <a:gd name="connsiteX84" fmla="*/ 11085938 w 12192002"/>
              <a:gd name="connsiteY84" fmla="*/ 709872 h 2108506"/>
              <a:gd name="connsiteX85" fmla="*/ 11143411 w 12192002"/>
              <a:gd name="connsiteY85" fmla="*/ 719121 h 2108506"/>
              <a:gd name="connsiteX86" fmla="*/ 11195087 w 12192002"/>
              <a:gd name="connsiteY86" fmla="*/ 718474 h 2108506"/>
              <a:gd name="connsiteX87" fmla="*/ 11273972 w 12192002"/>
              <a:gd name="connsiteY87" fmla="*/ 739493 h 2108506"/>
              <a:gd name="connsiteX88" fmla="*/ 11369715 w 12192002"/>
              <a:gd name="connsiteY88" fmla="*/ 799161 h 2108506"/>
              <a:gd name="connsiteX89" fmla="*/ 11462695 w 12192002"/>
              <a:gd name="connsiteY89" fmla="*/ 860634 h 2108506"/>
              <a:gd name="connsiteX90" fmla="*/ 11516473 w 12192002"/>
              <a:gd name="connsiteY90" fmla="*/ 914186 h 2108506"/>
              <a:gd name="connsiteX91" fmla="*/ 11630749 w 12192002"/>
              <a:gd name="connsiteY91" fmla="*/ 976075 h 2108506"/>
              <a:gd name="connsiteX92" fmla="*/ 11712382 w 12192002"/>
              <a:gd name="connsiteY92" fmla="*/ 1033844 h 2108506"/>
              <a:gd name="connsiteX93" fmla="*/ 11876461 w 12192002"/>
              <a:gd name="connsiteY93" fmla="*/ 1065164 h 2108506"/>
              <a:gd name="connsiteX94" fmla="*/ 11931502 w 12192002"/>
              <a:gd name="connsiteY94" fmla="*/ 1077544 h 2108506"/>
              <a:gd name="connsiteX95" fmla="*/ 12052936 w 12192002"/>
              <a:gd name="connsiteY95" fmla="*/ 1062062 h 2108506"/>
              <a:gd name="connsiteX96" fmla="*/ 12140863 w 12192002"/>
              <a:gd name="connsiteY96" fmla="*/ 1021016 h 2108506"/>
              <a:gd name="connsiteX97" fmla="*/ 12192002 w 12192002"/>
              <a:gd name="connsiteY97" fmla="*/ 1001818 h 2108506"/>
              <a:gd name="connsiteX98" fmla="*/ 12192002 w 12192002"/>
              <a:gd name="connsiteY98" fmla="*/ 1941529 h 2108506"/>
              <a:gd name="connsiteX99" fmla="*/ 12192000 w 12192002"/>
              <a:gd name="connsiteY99" fmla="*/ 1941529 h 2108506"/>
              <a:gd name="connsiteX100" fmla="*/ 12192000 w 12192002"/>
              <a:gd name="connsiteY100" fmla="*/ 2108506 h 2108506"/>
              <a:gd name="connsiteX101" fmla="*/ 0 w 12192002"/>
              <a:gd name="connsiteY101" fmla="*/ 2108506 h 2108506"/>
              <a:gd name="connsiteX102" fmla="*/ 0 w 12192002"/>
              <a:gd name="connsiteY102" fmla="*/ 1334307 h 2108506"/>
              <a:gd name="connsiteX103" fmla="*/ 2 w 12192002"/>
              <a:gd name="connsiteY103" fmla="*/ 1334307 h 2108506"/>
              <a:gd name="connsiteX104" fmla="*/ 2 w 12192002"/>
              <a:gd name="connsiteY104" fmla="*/ 577997 h 2108506"/>
              <a:gd name="connsiteX105" fmla="*/ 15526 w 12192002"/>
              <a:gd name="connsiteY105" fmla="*/ 572528 h 2108506"/>
              <a:gd name="connsiteX106" fmla="*/ 118381 w 12192002"/>
              <a:gd name="connsiteY106" fmla="*/ 569672 h 2108506"/>
              <a:gd name="connsiteX107" fmla="*/ 292435 w 12192002"/>
              <a:gd name="connsiteY107" fmla="*/ 517867 h 2108506"/>
              <a:gd name="connsiteX108" fmla="*/ 404015 w 12192002"/>
              <a:gd name="connsiteY108" fmla="*/ 497171 h 2108506"/>
              <a:gd name="connsiteX109" fmla="*/ 445099 w 12192002"/>
              <a:gd name="connsiteY109" fmla="*/ 491348 h 2108506"/>
              <a:gd name="connsiteX110" fmla="*/ 571717 w 12192002"/>
              <a:gd name="connsiteY110" fmla="*/ 453318 h 2108506"/>
              <a:gd name="connsiteX111" fmla="*/ 578535 w 12192002"/>
              <a:gd name="connsiteY111" fmla="*/ 453507 h 2108506"/>
              <a:gd name="connsiteX112" fmla="*/ 596792 w 12192002"/>
              <a:gd name="connsiteY112" fmla="*/ 450855 h 2108506"/>
              <a:gd name="connsiteX113" fmla="*/ 708875 w 12192002"/>
              <a:gd name="connsiteY113" fmla="*/ 407997 h 2108506"/>
              <a:gd name="connsiteX114" fmla="*/ 719742 w 12192002"/>
              <a:gd name="connsiteY114" fmla="*/ 402320 h 2108506"/>
              <a:gd name="connsiteX115" fmla="*/ 720047 w 12192002"/>
              <a:gd name="connsiteY115" fmla="*/ 401058 h 2108506"/>
              <a:gd name="connsiteX116" fmla="*/ 763053 w 12192002"/>
              <a:gd name="connsiteY116" fmla="*/ 400287 h 2108506"/>
              <a:gd name="connsiteX117" fmla="*/ 767901 w 12192002"/>
              <a:gd name="connsiteY117" fmla="*/ 398066 h 2108506"/>
              <a:gd name="connsiteX118" fmla="*/ 797041 w 12192002"/>
              <a:gd name="connsiteY118" fmla="*/ 400273 h 2108506"/>
              <a:gd name="connsiteX119" fmla="*/ 811506 w 12192002"/>
              <a:gd name="connsiteY119" fmla="*/ 399968 h 2108506"/>
              <a:gd name="connsiteX120" fmla="*/ 816809 w 12192002"/>
              <a:gd name="connsiteY120" fmla="*/ 402862 h 2108506"/>
              <a:gd name="connsiteX121" fmla="*/ 837540 w 12192002"/>
              <a:gd name="connsiteY121" fmla="*/ 400898 h 2108506"/>
              <a:gd name="connsiteX122" fmla="*/ 858269 w 12192002"/>
              <a:gd name="connsiteY122" fmla="*/ 402111 h 2108506"/>
              <a:gd name="connsiteX123" fmla="*/ 948732 w 12192002"/>
              <a:gd name="connsiteY123" fmla="*/ 390273 h 2108506"/>
              <a:gd name="connsiteX124" fmla="*/ 1149979 w 12192002"/>
              <a:gd name="connsiteY124" fmla="*/ 392678 h 2108506"/>
              <a:gd name="connsiteX125" fmla="*/ 1496110 w 12192002"/>
              <a:gd name="connsiteY125" fmla="*/ 343243 h 2108506"/>
              <a:gd name="connsiteX126" fmla="*/ 1608669 w 12192002"/>
              <a:gd name="connsiteY126" fmla="*/ 317653 h 2108506"/>
              <a:gd name="connsiteX127" fmla="*/ 1675071 w 12192002"/>
              <a:gd name="connsiteY127" fmla="*/ 310756 h 2108506"/>
              <a:gd name="connsiteX128" fmla="*/ 1738204 w 12192002"/>
              <a:gd name="connsiteY128" fmla="*/ 294407 h 2108506"/>
              <a:gd name="connsiteX129" fmla="*/ 1786655 w 12192002"/>
              <a:gd name="connsiteY129" fmla="*/ 289356 h 2108506"/>
              <a:gd name="connsiteX130" fmla="*/ 1873080 w 12192002"/>
              <a:gd name="connsiteY130" fmla="*/ 316978 h 2108506"/>
              <a:gd name="connsiteX131" fmla="*/ 1921650 w 12192002"/>
              <a:gd name="connsiteY131" fmla="*/ 318573 h 2108506"/>
              <a:gd name="connsiteX132" fmla="*/ 1928172 w 12192002"/>
              <a:gd name="connsiteY132" fmla="*/ 313742 h 2108506"/>
              <a:gd name="connsiteX133" fmla="*/ 1997356 w 12192002"/>
              <a:gd name="connsiteY133" fmla="*/ 335687 h 2108506"/>
              <a:gd name="connsiteX134" fmla="*/ 2094665 w 12192002"/>
              <a:gd name="connsiteY134" fmla="*/ 327667 h 2108506"/>
              <a:gd name="connsiteX135" fmla="*/ 2208578 w 12192002"/>
              <a:gd name="connsiteY135" fmla="*/ 310956 h 2108506"/>
              <a:gd name="connsiteX136" fmla="*/ 2315112 w 12192002"/>
              <a:gd name="connsiteY136" fmla="*/ 305723 h 2108506"/>
              <a:gd name="connsiteX137" fmla="*/ 2443255 w 12192002"/>
              <a:gd name="connsiteY137" fmla="*/ 314190 h 2108506"/>
              <a:gd name="connsiteX138" fmla="*/ 2568028 w 12192002"/>
              <a:gd name="connsiteY138" fmla="*/ 328091 h 2108506"/>
              <a:gd name="connsiteX139" fmla="*/ 2646527 w 12192002"/>
              <a:gd name="connsiteY139" fmla="*/ 301850 h 2108506"/>
              <a:gd name="connsiteX140" fmla="*/ 2781569 w 12192002"/>
              <a:gd name="connsiteY140" fmla="*/ 312386 h 2108506"/>
              <a:gd name="connsiteX141" fmla="*/ 3030291 w 12192002"/>
              <a:gd name="connsiteY141" fmla="*/ 334207 h 2108506"/>
              <a:gd name="connsiteX142" fmla="*/ 3142556 w 12192002"/>
              <a:gd name="connsiteY142" fmla="*/ 336850 h 2108506"/>
              <a:gd name="connsiteX143" fmla="*/ 3262356 w 12192002"/>
              <a:gd name="connsiteY143" fmla="*/ 344625 h 2108506"/>
              <a:gd name="connsiteX144" fmla="*/ 3341698 w 12192002"/>
              <a:gd name="connsiteY144" fmla="*/ 350502 h 2108506"/>
              <a:gd name="connsiteX145" fmla="*/ 3344026 w 12192002"/>
              <a:gd name="connsiteY145" fmla="*/ 349527 h 2108506"/>
              <a:gd name="connsiteX146" fmla="*/ 3363888 w 12192002"/>
              <a:gd name="connsiteY146" fmla="*/ 351209 h 2108506"/>
              <a:gd name="connsiteX147" fmla="*/ 3400728 w 12192002"/>
              <a:gd name="connsiteY147" fmla="*/ 368161 h 2108506"/>
              <a:gd name="connsiteX148" fmla="*/ 3473223 w 12192002"/>
              <a:gd name="connsiteY148" fmla="*/ 356113 h 2108506"/>
              <a:gd name="connsiteX149" fmla="*/ 3536135 w 12192002"/>
              <a:gd name="connsiteY149" fmla="*/ 352452 h 2108506"/>
              <a:gd name="connsiteX150" fmla="*/ 3585978 w 12192002"/>
              <a:gd name="connsiteY150" fmla="*/ 342753 h 2108506"/>
              <a:gd name="connsiteX151" fmla="*/ 3594501 w 12192002"/>
              <a:gd name="connsiteY151" fmla="*/ 343443 h 2108506"/>
              <a:gd name="connsiteX152" fmla="*/ 3594736 w 12192002"/>
              <a:gd name="connsiteY152" fmla="*/ 343174 h 2108506"/>
              <a:gd name="connsiteX153" fmla="*/ 3603855 w 12192002"/>
              <a:gd name="connsiteY153" fmla="*/ 343338 h 2108506"/>
              <a:gd name="connsiteX154" fmla="*/ 3610035 w 12192002"/>
              <a:gd name="connsiteY154" fmla="*/ 344700 h 2108506"/>
              <a:gd name="connsiteX155" fmla="*/ 3682513 w 12192002"/>
              <a:gd name="connsiteY155" fmla="*/ 312429 h 2108506"/>
              <a:gd name="connsiteX156" fmla="*/ 3789760 w 12192002"/>
              <a:gd name="connsiteY156" fmla="*/ 288506 h 2108506"/>
              <a:gd name="connsiteX157" fmla="*/ 3897275 w 12192002"/>
              <a:gd name="connsiteY157" fmla="*/ 268268 h 2108506"/>
              <a:gd name="connsiteX158" fmla="*/ 3936846 w 12192002"/>
              <a:gd name="connsiteY158" fmla="*/ 262613 h 2108506"/>
              <a:gd name="connsiteX159" fmla="*/ 4004538 w 12192002"/>
              <a:gd name="connsiteY159" fmla="*/ 245156 h 2108506"/>
              <a:gd name="connsiteX160" fmla="*/ 4033778 w 12192002"/>
              <a:gd name="connsiteY160" fmla="*/ 232588 h 2108506"/>
              <a:gd name="connsiteX161" fmla="*/ 4035363 w 12192002"/>
              <a:gd name="connsiteY161" fmla="*/ 232823 h 2108506"/>
              <a:gd name="connsiteX162" fmla="*/ 4036996 w 12192002"/>
              <a:gd name="connsiteY162" fmla="*/ 229156 h 2108506"/>
              <a:gd name="connsiteX163" fmla="*/ 4042364 w 12192002"/>
              <a:gd name="connsiteY163" fmla="*/ 226722 h 2108506"/>
              <a:gd name="connsiteX164" fmla="*/ 4058954 w 12192002"/>
              <a:gd name="connsiteY164" fmla="*/ 225101 h 2108506"/>
              <a:gd name="connsiteX165" fmla="*/ 4065510 w 12192002"/>
              <a:gd name="connsiteY165" fmla="*/ 225319 h 2108506"/>
              <a:gd name="connsiteX166" fmla="*/ 4074427 w 12192002"/>
              <a:gd name="connsiteY166" fmla="*/ 223875 h 2108506"/>
              <a:gd name="connsiteX167" fmla="*/ 4074546 w 12192002"/>
              <a:gd name="connsiteY167" fmla="*/ 223576 h 2108506"/>
              <a:gd name="connsiteX168" fmla="*/ 4083097 w 12192002"/>
              <a:gd name="connsiteY168" fmla="*/ 222741 h 2108506"/>
              <a:gd name="connsiteX169" fmla="*/ 4142745 w 12192002"/>
              <a:gd name="connsiteY169" fmla="*/ 196208 h 2108506"/>
              <a:gd name="connsiteX170" fmla="*/ 4191248 w 12192002"/>
              <a:gd name="connsiteY170" fmla="*/ 180343 h 2108506"/>
              <a:gd name="connsiteX171" fmla="*/ 4201744 w 12192002"/>
              <a:gd name="connsiteY171" fmla="*/ 174709 h 2108506"/>
              <a:gd name="connsiteX172" fmla="*/ 4202048 w 12192002"/>
              <a:gd name="connsiteY172" fmla="*/ 173450 h 2108506"/>
              <a:gd name="connsiteX173" fmla="*/ 4248116 w 12192002"/>
              <a:gd name="connsiteY173" fmla="*/ 170655 h 2108506"/>
              <a:gd name="connsiteX174" fmla="*/ 4276141 w 12192002"/>
              <a:gd name="connsiteY174" fmla="*/ 172979 h 2108506"/>
              <a:gd name="connsiteX175" fmla="*/ 4290062 w 12192002"/>
              <a:gd name="connsiteY175" fmla="*/ 172733 h 2108506"/>
              <a:gd name="connsiteX176" fmla="*/ 4295143 w 12192002"/>
              <a:gd name="connsiteY176" fmla="*/ 175650 h 2108506"/>
              <a:gd name="connsiteX177" fmla="*/ 4315108 w 12192002"/>
              <a:gd name="connsiteY177" fmla="*/ 173771 h 2108506"/>
              <a:gd name="connsiteX178" fmla="*/ 4330579 w 12192002"/>
              <a:gd name="connsiteY178" fmla="*/ 167496 h 2108506"/>
              <a:gd name="connsiteX179" fmla="*/ 4376488 w 12192002"/>
              <a:gd name="connsiteY179" fmla="*/ 154373 h 2108506"/>
              <a:gd name="connsiteX180" fmla="*/ 4442156 w 12192002"/>
              <a:gd name="connsiteY180" fmla="*/ 153027 h 2108506"/>
              <a:gd name="connsiteX181" fmla="*/ 4524889 w 12192002"/>
              <a:gd name="connsiteY181" fmla="*/ 162114 h 2108506"/>
              <a:gd name="connsiteX182" fmla="*/ 4715526 w 12192002"/>
              <a:gd name="connsiteY182" fmla="*/ 157146 h 2108506"/>
              <a:gd name="connsiteX183" fmla="*/ 4762447 w 12192002"/>
              <a:gd name="connsiteY183" fmla="*/ 148658 h 2108506"/>
              <a:gd name="connsiteX184" fmla="*/ 4840439 w 12192002"/>
              <a:gd name="connsiteY184" fmla="*/ 120890 h 2108506"/>
              <a:gd name="connsiteX185" fmla="*/ 5011513 w 12192002"/>
              <a:gd name="connsiteY185" fmla="*/ 96873 h 2108506"/>
              <a:gd name="connsiteX186" fmla="*/ 5065790 w 12192002"/>
              <a:gd name="connsiteY186" fmla="*/ 80492 h 2108506"/>
              <a:gd name="connsiteX187" fmla="*/ 5121659 w 12192002"/>
              <a:gd name="connsiteY187" fmla="*/ 87063 h 2108506"/>
              <a:gd name="connsiteX188" fmla="*/ 5139595 w 12192002"/>
              <a:gd name="connsiteY188" fmla="*/ 76210 h 2108506"/>
              <a:gd name="connsiteX189" fmla="*/ 5142598 w 12192002"/>
              <a:gd name="connsiteY189" fmla="*/ 74109 h 2108506"/>
              <a:gd name="connsiteX190" fmla="*/ 5156554 w 12192002"/>
              <a:gd name="connsiteY190" fmla="*/ 70709 h 2108506"/>
              <a:gd name="connsiteX191" fmla="*/ 5174660 w 12192002"/>
              <a:gd name="connsiteY191" fmla="*/ 63486 h 2108506"/>
              <a:gd name="connsiteX192" fmla="*/ 5222961 w 12192002"/>
              <a:gd name="connsiteY192" fmla="*/ 60496 h 2108506"/>
              <a:gd name="connsiteX193" fmla="*/ 5261763 w 12192002"/>
              <a:gd name="connsiteY193" fmla="*/ 49372 h 2108506"/>
              <a:gd name="connsiteX194" fmla="*/ 5381667 w 12192002"/>
              <a:gd name="connsiteY194" fmla="*/ 28955 h 2108506"/>
              <a:gd name="connsiteX195" fmla="*/ 5432760 w 12192002"/>
              <a:gd name="connsiteY195" fmla="*/ 11253 h 2108506"/>
              <a:gd name="connsiteX196" fmla="*/ 5470905 w 12192002"/>
              <a:gd name="connsiteY196" fmla="*/ 0 h 2108506"/>
              <a:gd name="connsiteX197" fmla="*/ 5608808 w 12192002"/>
              <a:gd name="connsiteY197" fmla="*/ 5718 h 2108506"/>
              <a:gd name="connsiteX0" fmla="*/ 5608808 w 12192002"/>
              <a:gd name="connsiteY0" fmla="*/ 5718 h 2108506"/>
              <a:gd name="connsiteX1" fmla="*/ 5690848 w 12192002"/>
              <a:gd name="connsiteY1" fmla="*/ 21545 h 2108506"/>
              <a:gd name="connsiteX2" fmla="*/ 5911996 w 12192002"/>
              <a:gd name="connsiteY2" fmla="*/ 22433 h 2108506"/>
              <a:gd name="connsiteX3" fmla="*/ 5982862 w 12192002"/>
              <a:gd name="connsiteY3" fmla="*/ 31011 h 2108506"/>
              <a:gd name="connsiteX4" fmla="*/ 6023130 w 12192002"/>
              <a:gd name="connsiteY4" fmla="*/ 40722 h 2108506"/>
              <a:gd name="connsiteX5" fmla="*/ 6071327 w 12192002"/>
              <a:gd name="connsiteY5" fmla="*/ 32373 h 2108506"/>
              <a:gd name="connsiteX6" fmla="*/ 6105613 w 12192002"/>
              <a:gd name="connsiteY6" fmla="*/ 21650 h 2108506"/>
              <a:gd name="connsiteX7" fmla="*/ 6177749 w 12192002"/>
              <a:gd name="connsiteY7" fmla="*/ 27308 h 2108506"/>
              <a:gd name="connsiteX8" fmla="*/ 6317559 w 12192002"/>
              <a:gd name="connsiteY8" fmla="*/ 29395 h 2108506"/>
              <a:gd name="connsiteX9" fmla="*/ 6549454 w 12192002"/>
              <a:gd name="connsiteY9" fmla="*/ 61392 h 2108506"/>
              <a:gd name="connsiteX10" fmla="*/ 6708221 w 12192002"/>
              <a:gd name="connsiteY10" fmla="*/ 90168 h 2108506"/>
              <a:gd name="connsiteX11" fmla="*/ 6904145 w 12192002"/>
              <a:gd name="connsiteY11" fmla="*/ 118123 h 2108506"/>
              <a:gd name="connsiteX12" fmla="*/ 7018495 w 12192002"/>
              <a:gd name="connsiteY12" fmla="*/ 147629 h 2108506"/>
              <a:gd name="connsiteX13" fmla="*/ 7096987 w 12192002"/>
              <a:gd name="connsiteY13" fmla="*/ 147255 h 2108506"/>
              <a:gd name="connsiteX14" fmla="*/ 7170807 w 12192002"/>
              <a:gd name="connsiteY14" fmla="*/ 159483 h 2108506"/>
              <a:gd name="connsiteX15" fmla="*/ 7197003 w 12192002"/>
              <a:gd name="connsiteY15" fmla="*/ 164131 h 2108506"/>
              <a:gd name="connsiteX16" fmla="*/ 7201101 w 12192002"/>
              <a:gd name="connsiteY16" fmla="*/ 169489 h 2108506"/>
              <a:gd name="connsiteX17" fmla="*/ 7218559 w 12192002"/>
              <a:gd name="connsiteY17" fmla="*/ 174039 h 2108506"/>
              <a:gd name="connsiteX18" fmla="*/ 7310852 w 12192002"/>
              <a:gd name="connsiteY18" fmla="*/ 199288 h 2108506"/>
              <a:gd name="connsiteX19" fmla="*/ 7312179 w 12192002"/>
              <a:gd name="connsiteY19" fmla="*/ 197846 h 2108506"/>
              <a:gd name="connsiteX20" fmla="*/ 7405390 w 12192002"/>
              <a:gd name="connsiteY20" fmla="*/ 188251 h 2108506"/>
              <a:gd name="connsiteX21" fmla="*/ 7495794 w 12192002"/>
              <a:gd name="connsiteY21" fmla="*/ 180146 h 2108506"/>
              <a:gd name="connsiteX22" fmla="*/ 7507039 w 12192002"/>
              <a:gd name="connsiteY22" fmla="*/ 182098 h 2108506"/>
              <a:gd name="connsiteX23" fmla="*/ 7507411 w 12192002"/>
              <a:gd name="connsiteY23" fmla="*/ 181771 h 2108506"/>
              <a:gd name="connsiteX24" fmla="*/ 7519570 w 12192002"/>
              <a:gd name="connsiteY24" fmla="*/ 183106 h 2108506"/>
              <a:gd name="connsiteX25" fmla="*/ 7527542 w 12192002"/>
              <a:gd name="connsiteY25" fmla="*/ 185659 h 2108506"/>
              <a:gd name="connsiteX26" fmla="*/ 7614346 w 12192002"/>
              <a:gd name="connsiteY26" fmla="*/ 191487 h 2108506"/>
              <a:gd name="connsiteX27" fmla="*/ 7723282 w 12192002"/>
              <a:gd name="connsiteY27" fmla="*/ 212688 h 2108506"/>
              <a:gd name="connsiteX28" fmla="*/ 7905407 w 12192002"/>
              <a:gd name="connsiteY28" fmla="*/ 213731 h 2108506"/>
              <a:gd name="connsiteX29" fmla="*/ 8090271 w 12192002"/>
              <a:gd name="connsiteY29" fmla="*/ 255704 h 2108506"/>
              <a:gd name="connsiteX30" fmla="*/ 8245834 w 12192002"/>
              <a:gd name="connsiteY30" fmla="*/ 301865 h 2108506"/>
              <a:gd name="connsiteX31" fmla="*/ 8252033 w 12192002"/>
              <a:gd name="connsiteY31" fmla="*/ 314857 h 2108506"/>
              <a:gd name="connsiteX32" fmla="*/ 8263376 w 12192002"/>
              <a:gd name="connsiteY32" fmla="*/ 324700 h 2108506"/>
              <a:gd name="connsiteX33" fmla="*/ 8266075 w 12192002"/>
              <a:gd name="connsiteY33" fmla="*/ 324470 h 2108506"/>
              <a:gd name="connsiteX34" fmla="*/ 8283149 w 12192002"/>
              <a:gd name="connsiteY34" fmla="*/ 331645 h 2108506"/>
              <a:gd name="connsiteX35" fmla="*/ 8284276 w 12192002"/>
              <a:gd name="connsiteY35" fmla="*/ 336088 h 2108506"/>
              <a:gd name="connsiteX36" fmla="*/ 8295173 w 12192002"/>
              <a:gd name="connsiteY36" fmla="*/ 341911 h 2108506"/>
              <a:gd name="connsiteX37" fmla="*/ 8314432 w 12192002"/>
              <a:gd name="connsiteY37" fmla="*/ 355806 h 2108506"/>
              <a:gd name="connsiteX38" fmla="*/ 8320104 w 12192002"/>
              <a:gd name="connsiteY38" fmla="*/ 356132 h 2108506"/>
              <a:gd name="connsiteX39" fmla="*/ 8352372 w 12192002"/>
              <a:gd name="connsiteY39" fmla="*/ 373550 h 2108506"/>
              <a:gd name="connsiteX40" fmla="*/ 8353799 w 12192002"/>
              <a:gd name="connsiteY40" fmla="*/ 372710 h 2108506"/>
              <a:gd name="connsiteX41" fmla="*/ 8367182 w 12192002"/>
              <a:gd name="connsiteY41" fmla="*/ 372904 h 2108506"/>
              <a:gd name="connsiteX42" fmla="*/ 8490249 w 12192002"/>
              <a:gd name="connsiteY42" fmla="*/ 386946 h 2108506"/>
              <a:gd name="connsiteX43" fmla="*/ 8497594 w 12192002"/>
              <a:gd name="connsiteY43" fmla="*/ 389996 h 2108506"/>
              <a:gd name="connsiteX44" fmla="*/ 8497968 w 12192002"/>
              <a:gd name="connsiteY44" fmla="*/ 389817 h 2108506"/>
              <a:gd name="connsiteX45" fmla="*/ 8506167 w 12192002"/>
              <a:gd name="connsiteY45" fmla="*/ 392555 h 2108506"/>
              <a:gd name="connsiteX46" fmla="*/ 8510983 w 12192002"/>
              <a:gd name="connsiteY46" fmla="*/ 395556 h 2108506"/>
              <a:gd name="connsiteX47" fmla="*/ 8525230 w 12192002"/>
              <a:gd name="connsiteY47" fmla="*/ 401471 h 2108506"/>
              <a:gd name="connsiteX48" fmla="*/ 8596071 w 12192002"/>
              <a:gd name="connsiteY48" fmla="*/ 386629 h 2108506"/>
              <a:gd name="connsiteX49" fmla="*/ 8707847 w 12192002"/>
              <a:gd name="connsiteY49" fmla="*/ 395201 h 2108506"/>
              <a:gd name="connsiteX50" fmla="*/ 8752444 w 12192002"/>
              <a:gd name="connsiteY50" fmla="*/ 397302 h 2108506"/>
              <a:gd name="connsiteX51" fmla="*/ 8928988 w 12192002"/>
              <a:gd name="connsiteY51" fmla="*/ 416534 h 2108506"/>
              <a:gd name="connsiteX52" fmla="*/ 8963048 w 12192002"/>
              <a:gd name="connsiteY52" fmla="*/ 413346 h 2108506"/>
              <a:gd name="connsiteX53" fmla="*/ 8968011 w 12192002"/>
              <a:gd name="connsiteY53" fmla="*/ 411121 h 2108506"/>
              <a:gd name="connsiteX54" fmla="*/ 8974337 w 12192002"/>
              <a:gd name="connsiteY54" fmla="*/ 410421 h 2108506"/>
              <a:gd name="connsiteX55" fmla="*/ 8990394 w 12192002"/>
              <a:gd name="connsiteY55" fmla="*/ 413647 h 2108506"/>
              <a:gd name="connsiteX56" fmla="*/ 8996232 w 12192002"/>
              <a:gd name="connsiteY56" fmla="*/ 415708 h 2108506"/>
              <a:gd name="connsiteX57" fmla="*/ 9005201 w 12192002"/>
              <a:gd name="connsiteY57" fmla="*/ 416919 h 2108506"/>
              <a:gd name="connsiteX58" fmla="*/ 9005486 w 12192002"/>
              <a:gd name="connsiteY58" fmla="*/ 416679 h 2108506"/>
              <a:gd name="connsiteX59" fmla="*/ 9053453 w 12192002"/>
              <a:gd name="connsiteY59" fmla="*/ 419964 h 2108506"/>
              <a:gd name="connsiteX60" fmla="*/ 9113812 w 12192002"/>
              <a:gd name="connsiteY60" fmla="*/ 411650 h 2108506"/>
              <a:gd name="connsiteX61" fmla="*/ 9137318 w 12192002"/>
              <a:gd name="connsiteY61" fmla="*/ 410284 h 2108506"/>
              <a:gd name="connsiteX62" fmla="*/ 9150210 w 12192002"/>
              <a:gd name="connsiteY62" fmla="*/ 408115 h 2108506"/>
              <a:gd name="connsiteX63" fmla="*/ 9151232 w 12192002"/>
              <a:gd name="connsiteY63" fmla="*/ 407050 h 2108506"/>
              <a:gd name="connsiteX64" fmla="*/ 9189246 w 12192002"/>
              <a:gd name="connsiteY64" fmla="*/ 418252 h 2108506"/>
              <a:gd name="connsiteX65" fmla="*/ 9194810 w 12192002"/>
              <a:gd name="connsiteY65" fmla="*/ 427491 h 2108506"/>
              <a:gd name="connsiteX66" fmla="*/ 9231370 w 12192002"/>
              <a:gd name="connsiteY66" fmla="*/ 437570 h 2108506"/>
              <a:gd name="connsiteX67" fmla="*/ 9343052 w 12192002"/>
              <a:gd name="connsiteY67" fmla="*/ 489475 h 2108506"/>
              <a:gd name="connsiteX68" fmla="*/ 9584507 w 12192002"/>
              <a:gd name="connsiteY68" fmla="*/ 535177 h 2108506"/>
              <a:gd name="connsiteX69" fmla="*/ 9728309 w 12192002"/>
              <a:gd name="connsiteY69" fmla="*/ 546597 h 2108506"/>
              <a:gd name="connsiteX70" fmla="*/ 9847792 w 12192002"/>
              <a:gd name="connsiteY70" fmla="*/ 566804 h 2108506"/>
              <a:gd name="connsiteX71" fmla="*/ 9960019 w 12192002"/>
              <a:gd name="connsiteY71" fmla="*/ 573572 h 2108506"/>
              <a:gd name="connsiteX72" fmla="*/ 10039240 w 12192002"/>
              <a:gd name="connsiteY72" fmla="*/ 589087 h 2108506"/>
              <a:gd name="connsiteX73" fmla="*/ 10082169 w 12192002"/>
              <a:gd name="connsiteY73" fmla="*/ 587423 h 2108506"/>
              <a:gd name="connsiteX74" fmla="*/ 10126500 w 12192002"/>
              <a:gd name="connsiteY74" fmla="*/ 589518 h 2108506"/>
              <a:gd name="connsiteX75" fmla="*/ 10261101 w 12192002"/>
              <a:gd name="connsiteY75" fmla="*/ 601033 h 2108506"/>
              <a:gd name="connsiteX76" fmla="*/ 10336855 w 12192002"/>
              <a:gd name="connsiteY76" fmla="*/ 610784 h 2108506"/>
              <a:gd name="connsiteX77" fmla="*/ 10383868 w 12192002"/>
              <a:gd name="connsiteY77" fmla="*/ 611395 h 2108506"/>
              <a:gd name="connsiteX78" fmla="*/ 10445984 w 12192002"/>
              <a:gd name="connsiteY78" fmla="*/ 615242 h 2108506"/>
              <a:gd name="connsiteX79" fmla="*/ 10519280 w 12192002"/>
              <a:gd name="connsiteY79" fmla="*/ 617300 h 2108506"/>
              <a:gd name="connsiteX80" fmla="*/ 10644619 w 12192002"/>
              <a:gd name="connsiteY80" fmla="*/ 637546 h 2108506"/>
              <a:gd name="connsiteX81" fmla="*/ 10857724 w 12192002"/>
              <a:gd name="connsiteY81" fmla="*/ 698664 h 2108506"/>
              <a:gd name="connsiteX82" fmla="*/ 10951063 w 12192002"/>
              <a:gd name="connsiteY82" fmla="*/ 711747 h 2108506"/>
              <a:gd name="connsiteX83" fmla="*/ 11030956 w 12192002"/>
              <a:gd name="connsiteY83" fmla="*/ 706991 h 2108506"/>
              <a:gd name="connsiteX84" fmla="*/ 11085938 w 12192002"/>
              <a:gd name="connsiteY84" fmla="*/ 709872 h 2108506"/>
              <a:gd name="connsiteX85" fmla="*/ 11143411 w 12192002"/>
              <a:gd name="connsiteY85" fmla="*/ 719121 h 2108506"/>
              <a:gd name="connsiteX86" fmla="*/ 11195087 w 12192002"/>
              <a:gd name="connsiteY86" fmla="*/ 718474 h 2108506"/>
              <a:gd name="connsiteX87" fmla="*/ 11273972 w 12192002"/>
              <a:gd name="connsiteY87" fmla="*/ 739493 h 2108506"/>
              <a:gd name="connsiteX88" fmla="*/ 11369715 w 12192002"/>
              <a:gd name="connsiteY88" fmla="*/ 799161 h 2108506"/>
              <a:gd name="connsiteX89" fmla="*/ 11462695 w 12192002"/>
              <a:gd name="connsiteY89" fmla="*/ 860634 h 2108506"/>
              <a:gd name="connsiteX90" fmla="*/ 11516473 w 12192002"/>
              <a:gd name="connsiteY90" fmla="*/ 914186 h 2108506"/>
              <a:gd name="connsiteX91" fmla="*/ 11630749 w 12192002"/>
              <a:gd name="connsiteY91" fmla="*/ 976075 h 2108506"/>
              <a:gd name="connsiteX92" fmla="*/ 11712382 w 12192002"/>
              <a:gd name="connsiteY92" fmla="*/ 1033844 h 2108506"/>
              <a:gd name="connsiteX93" fmla="*/ 11876461 w 12192002"/>
              <a:gd name="connsiteY93" fmla="*/ 1065164 h 2108506"/>
              <a:gd name="connsiteX94" fmla="*/ 11931502 w 12192002"/>
              <a:gd name="connsiteY94" fmla="*/ 1077544 h 2108506"/>
              <a:gd name="connsiteX95" fmla="*/ 12052936 w 12192002"/>
              <a:gd name="connsiteY95" fmla="*/ 1062062 h 2108506"/>
              <a:gd name="connsiteX96" fmla="*/ 12140863 w 12192002"/>
              <a:gd name="connsiteY96" fmla="*/ 1021016 h 2108506"/>
              <a:gd name="connsiteX97" fmla="*/ 12192002 w 12192002"/>
              <a:gd name="connsiteY97" fmla="*/ 1001818 h 2108506"/>
              <a:gd name="connsiteX98" fmla="*/ 12192002 w 12192002"/>
              <a:gd name="connsiteY98" fmla="*/ 1941529 h 2108506"/>
              <a:gd name="connsiteX99" fmla="*/ 12192000 w 12192002"/>
              <a:gd name="connsiteY99" fmla="*/ 1941529 h 2108506"/>
              <a:gd name="connsiteX100" fmla="*/ 12192000 w 12192002"/>
              <a:gd name="connsiteY100" fmla="*/ 2108506 h 2108506"/>
              <a:gd name="connsiteX101" fmla="*/ 0 w 12192002"/>
              <a:gd name="connsiteY101" fmla="*/ 2108506 h 2108506"/>
              <a:gd name="connsiteX102" fmla="*/ 0 w 12192002"/>
              <a:gd name="connsiteY102" fmla="*/ 1334307 h 2108506"/>
              <a:gd name="connsiteX103" fmla="*/ 2 w 12192002"/>
              <a:gd name="connsiteY103" fmla="*/ 1334307 h 2108506"/>
              <a:gd name="connsiteX104" fmla="*/ 2 w 12192002"/>
              <a:gd name="connsiteY104" fmla="*/ 577997 h 2108506"/>
              <a:gd name="connsiteX105" fmla="*/ 15526 w 12192002"/>
              <a:gd name="connsiteY105" fmla="*/ 572528 h 2108506"/>
              <a:gd name="connsiteX106" fmla="*/ 118381 w 12192002"/>
              <a:gd name="connsiteY106" fmla="*/ 569672 h 2108506"/>
              <a:gd name="connsiteX107" fmla="*/ 292435 w 12192002"/>
              <a:gd name="connsiteY107" fmla="*/ 517867 h 2108506"/>
              <a:gd name="connsiteX108" fmla="*/ 404015 w 12192002"/>
              <a:gd name="connsiteY108" fmla="*/ 497171 h 2108506"/>
              <a:gd name="connsiteX109" fmla="*/ 445099 w 12192002"/>
              <a:gd name="connsiteY109" fmla="*/ 491348 h 2108506"/>
              <a:gd name="connsiteX110" fmla="*/ 571717 w 12192002"/>
              <a:gd name="connsiteY110" fmla="*/ 453318 h 2108506"/>
              <a:gd name="connsiteX111" fmla="*/ 578535 w 12192002"/>
              <a:gd name="connsiteY111" fmla="*/ 453507 h 2108506"/>
              <a:gd name="connsiteX112" fmla="*/ 596792 w 12192002"/>
              <a:gd name="connsiteY112" fmla="*/ 450855 h 2108506"/>
              <a:gd name="connsiteX113" fmla="*/ 708875 w 12192002"/>
              <a:gd name="connsiteY113" fmla="*/ 407997 h 2108506"/>
              <a:gd name="connsiteX114" fmla="*/ 719742 w 12192002"/>
              <a:gd name="connsiteY114" fmla="*/ 402320 h 2108506"/>
              <a:gd name="connsiteX115" fmla="*/ 720047 w 12192002"/>
              <a:gd name="connsiteY115" fmla="*/ 401058 h 2108506"/>
              <a:gd name="connsiteX116" fmla="*/ 763053 w 12192002"/>
              <a:gd name="connsiteY116" fmla="*/ 400287 h 2108506"/>
              <a:gd name="connsiteX117" fmla="*/ 767901 w 12192002"/>
              <a:gd name="connsiteY117" fmla="*/ 398066 h 2108506"/>
              <a:gd name="connsiteX118" fmla="*/ 797041 w 12192002"/>
              <a:gd name="connsiteY118" fmla="*/ 400273 h 2108506"/>
              <a:gd name="connsiteX119" fmla="*/ 811506 w 12192002"/>
              <a:gd name="connsiteY119" fmla="*/ 399968 h 2108506"/>
              <a:gd name="connsiteX120" fmla="*/ 816809 w 12192002"/>
              <a:gd name="connsiteY120" fmla="*/ 402862 h 2108506"/>
              <a:gd name="connsiteX121" fmla="*/ 837540 w 12192002"/>
              <a:gd name="connsiteY121" fmla="*/ 400898 h 2108506"/>
              <a:gd name="connsiteX122" fmla="*/ 858269 w 12192002"/>
              <a:gd name="connsiteY122" fmla="*/ 402111 h 2108506"/>
              <a:gd name="connsiteX123" fmla="*/ 948732 w 12192002"/>
              <a:gd name="connsiteY123" fmla="*/ 390273 h 2108506"/>
              <a:gd name="connsiteX124" fmla="*/ 1149979 w 12192002"/>
              <a:gd name="connsiteY124" fmla="*/ 392678 h 2108506"/>
              <a:gd name="connsiteX125" fmla="*/ 1496110 w 12192002"/>
              <a:gd name="connsiteY125" fmla="*/ 343243 h 2108506"/>
              <a:gd name="connsiteX126" fmla="*/ 1608669 w 12192002"/>
              <a:gd name="connsiteY126" fmla="*/ 317653 h 2108506"/>
              <a:gd name="connsiteX127" fmla="*/ 1675071 w 12192002"/>
              <a:gd name="connsiteY127" fmla="*/ 310756 h 2108506"/>
              <a:gd name="connsiteX128" fmla="*/ 1738204 w 12192002"/>
              <a:gd name="connsiteY128" fmla="*/ 294407 h 2108506"/>
              <a:gd name="connsiteX129" fmla="*/ 1786655 w 12192002"/>
              <a:gd name="connsiteY129" fmla="*/ 289356 h 2108506"/>
              <a:gd name="connsiteX130" fmla="*/ 1873080 w 12192002"/>
              <a:gd name="connsiteY130" fmla="*/ 316978 h 2108506"/>
              <a:gd name="connsiteX131" fmla="*/ 1921650 w 12192002"/>
              <a:gd name="connsiteY131" fmla="*/ 318573 h 2108506"/>
              <a:gd name="connsiteX132" fmla="*/ 1928172 w 12192002"/>
              <a:gd name="connsiteY132" fmla="*/ 313742 h 2108506"/>
              <a:gd name="connsiteX133" fmla="*/ 1997356 w 12192002"/>
              <a:gd name="connsiteY133" fmla="*/ 335687 h 2108506"/>
              <a:gd name="connsiteX134" fmla="*/ 2094665 w 12192002"/>
              <a:gd name="connsiteY134" fmla="*/ 327667 h 2108506"/>
              <a:gd name="connsiteX135" fmla="*/ 2208578 w 12192002"/>
              <a:gd name="connsiteY135" fmla="*/ 310956 h 2108506"/>
              <a:gd name="connsiteX136" fmla="*/ 2315112 w 12192002"/>
              <a:gd name="connsiteY136" fmla="*/ 305723 h 2108506"/>
              <a:gd name="connsiteX137" fmla="*/ 2443255 w 12192002"/>
              <a:gd name="connsiteY137" fmla="*/ 314190 h 2108506"/>
              <a:gd name="connsiteX138" fmla="*/ 2568028 w 12192002"/>
              <a:gd name="connsiteY138" fmla="*/ 328091 h 2108506"/>
              <a:gd name="connsiteX139" fmla="*/ 2646527 w 12192002"/>
              <a:gd name="connsiteY139" fmla="*/ 301850 h 2108506"/>
              <a:gd name="connsiteX140" fmla="*/ 2781569 w 12192002"/>
              <a:gd name="connsiteY140" fmla="*/ 312386 h 2108506"/>
              <a:gd name="connsiteX141" fmla="*/ 3030291 w 12192002"/>
              <a:gd name="connsiteY141" fmla="*/ 334207 h 2108506"/>
              <a:gd name="connsiteX142" fmla="*/ 3142556 w 12192002"/>
              <a:gd name="connsiteY142" fmla="*/ 336850 h 2108506"/>
              <a:gd name="connsiteX143" fmla="*/ 3262356 w 12192002"/>
              <a:gd name="connsiteY143" fmla="*/ 344625 h 2108506"/>
              <a:gd name="connsiteX144" fmla="*/ 3341698 w 12192002"/>
              <a:gd name="connsiteY144" fmla="*/ 350502 h 2108506"/>
              <a:gd name="connsiteX145" fmla="*/ 3344026 w 12192002"/>
              <a:gd name="connsiteY145" fmla="*/ 349527 h 2108506"/>
              <a:gd name="connsiteX146" fmla="*/ 3363888 w 12192002"/>
              <a:gd name="connsiteY146" fmla="*/ 351209 h 2108506"/>
              <a:gd name="connsiteX147" fmla="*/ 3400728 w 12192002"/>
              <a:gd name="connsiteY147" fmla="*/ 368161 h 2108506"/>
              <a:gd name="connsiteX148" fmla="*/ 3473223 w 12192002"/>
              <a:gd name="connsiteY148" fmla="*/ 356113 h 2108506"/>
              <a:gd name="connsiteX149" fmla="*/ 3536135 w 12192002"/>
              <a:gd name="connsiteY149" fmla="*/ 352452 h 2108506"/>
              <a:gd name="connsiteX150" fmla="*/ 3585978 w 12192002"/>
              <a:gd name="connsiteY150" fmla="*/ 342753 h 2108506"/>
              <a:gd name="connsiteX151" fmla="*/ 3594501 w 12192002"/>
              <a:gd name="connsiteY151" fmla="*/ 343443 h 2108506"/>
              <a:gd name="connsiteX152" fmla="*/ 3594736 w 12192002"/>
              <a:gd name="connsiteY152" fmla="*/ 343174 h 2108506"/>
              <a:gd name="connsiteX153" fmla="*/ 3603855 w 12192002"/>
              <a:gd name="connsiteY153" fmla="*/ 343338 h 2108506"/>
              <a:gd name="connsiteX154" fmla="*/ 3610035 w 12192002"/>
              <a:gd name="connsiteY154" fmla="*/ 344700 h 2108506"/>
              <a:gd name="connsiteX155" fmla="*/ 3682513 w 12192002"/>
              <a:gd name="connsiteY155" fmla="*/ 312429 h 2108506"/>
              <a:gd name="connsiteX156" fmla="*/ 3789760 w 12192002"/>
              <a:gd name="connsiteY156" fmla="*/ 288506 h 2108506"/>
              <a:gd name="connsiteX157" fmla="*/ 3897275 w 12192002"/>
              <a:gd name="connsiteY157" fmla="*/ 268268 h 2108506"/>
              <a:gd name="connsiteX158" fmla="*/ 3936846 w 12192002"/>
              <a:gd name="connsiteY158" fmla="*/ 262613 h 2108506"/>
              <a:gd name="connsiteX159" fmla="*/ 4004538 w 12192002"/>
              <a:gd name="connsiteY159" fmla="*/ 245156 h 2108506"/>
              <a:gd name="connsiteX160" fmla="*/ 4033778 w 12192002"/>
              <a:gd name="connsiteY160" fmla="*/ 232588 h 2108506"/>
              <a:gd name="connsiteX161" fmla="*/ 4035363 w 12192002"/>
              <a:gd name="connsiteY161" fmla="*/ 232823 h 2108506"/>
              <a:gd name="connsiteX162" fmla="*/ 4036996 w 12192002"/>
              <a:gd name="connsiteY162" fmla="*/ 229156 h 2108506"/>
              <a:gd name="connsiteX163" fmla="*/ 4042364 w 12192002"/>
              <a:gd name="connsiteY163" fmla="*/ 226722 h 2108506"/>
              <a:gd name="connsiteX164" fmla="*/ 4058954 w 12192002"/>
              <a:gd name="connsiteY164" fmla="*/ 225101 h 2108506"/>
              <a:gd name="connsiteX165" fmla="*/ 4065510 w 12192002"/>
              <a:gd name="connsiteY165" fmla="*/ 225319 h 2108506"/>
              <a:gd name="connsiteX166" fmla="*/ 4074427 w 12192002"/>
              <a:gd name="connsiteY166" fmla="*/ 223875 h 2108506"/>
              <a:gd name="connsiteX167" fmla="*/ 4074546 w 12192002"/>
              <a:gd name="connsiteY167" fmla="*/ 223576 h 2108506"/>
              <a:gd name="connsiteX168" fmla="*/ 4083097 w 12192002"/>
              <a:gd name="connsiteY168" fmla="*/ 222741 h 2108506"/>
              <a:gd name="connsiteX169" fmla="*/ 4142745 w 12192002"/>
              <a:gd name="connsiteY169" fmla="*/ 196208 h 2108506"/>
              <a:gd name="connsiteX170" fmla="*/ 4191248 w 12192002"/>
              <a:gd name="connsiteY170" fmla="*/ 180343 h 2108506"/>
              <a:gd name="connsiteX171" fmla="*/ 4201744 w 12192002"/>
              <a:gd name="connsiteY171" fmla="*/ 174709 h 2108506"/>
              <a:gd name="connsiteX172" fmla="*/ 4202048 w 12192002"/>
              <a:gd name="connsiteY172" fmla="*/ 173450 h 2108506"/>
              <a:gd name="connsiteX173" fmla="*/ 4248116 w 12192002"/>
              <a:gd name="connsiteY173" fmla="*/ 170655 h 2108506"/>
              <a:gd name="connsiteX174" fmla="*/ 4276141 w 12192002"/>
              <a:gd name="connsiteY174" fmla="*/ 172979 h 2108506"/>
              <a:gd name="connsiteX175" fmla="*/ 4290062 w 12192002"/>
              <a:gd name="connsiteY175" fmla="*/ 172733 h 2108506"/>
              <a:gd name="connsiteX176" fmla="*/ 4295143 w 12192002"/>
              <a:gd name="connsiteY176" fmla="*/ 175650 h 2108506"/>
              <a:gd name="connsiteX177" fmla="*/ 4315108 w 12192002"/>
              <a:gd name="connsiteY177" fmla="*/ 173771 h 2108506"/>
              <a:gd name="connsiteX178" fmla="*/ 4330579 w 12192002"/>
              <a:gd name="connsiteY178" fmla="*/ 167496 h 2108506"/>
              <a:gd name="connsiteX179" fmla="*/ 4376488 w 12192002"/>
              <a:gd name="connsiteY179" fmla="*/ 154373 h 2108506"/>
              <a:gd name="connsiteX180" fmla="*/ 4469384 w 12192002"/>
              <a:gd name="connsiteY180" fmla="*/ 162895 h 2108506"/>
              <a:gd name="connsiteX181" fmla="*/ 4524889 w 12192002"/>
              <a:gd name="connsiteY181" fmla="*/ 162114 h 2108506"/>
              <a:gd name="connsiteX182" fmla="*/ 4715526 w 12192002"/>
              <a:gd name="connsiteY182" fmla="*/ 157146 h 2108506"/>
              <a:gd name="connsiteX183" fmla="*/ 4762447 w 12192002"/>
              <a:gd name="connsiteY183" fmla="*/ 148658 h 2108506"/>
              <a:gd name="connsiteX184" fmla="*/ 4840439 w 12192002"/>
              <a:gd name="connsiteY184" fmla="*/ 120890 h 2108506"/>
              <a:gd name="connsiteX185" fmla="*/ 5011513 w 12192002"/>
              <a:gd name="connsiteY185" fmla="*/ 96873 h 2108506"/>
              <a:gd name="connsiteX186" fmla="*/ 5065790 w 12192002"/>
              <a:gd name="connsiteY186" fmla="*/ 80492 h 2108506"/>
              <a:gd name="connsiteX187" fmla="*/ 5121659 w 12192002"/>
              <a:gd name="connsiteY187" fmla="*/ 87063 h 2108506"/>
              <a:gd name="connsiteX188" fmla="*/ 5139595 w 12192002"/>
              <a:gd name="connsiteY188" fmla="*/ 76210 h 2108506"/>
              <a:gd name="connsiteX189" fmla="*/ 5142598 w 12192002"/>
              <a:gd name="connsiteY189" fmla="*/ 74109 h 2108506"/>
              <a:gd name="connsiteX190" fmla="*/ 5156554 w 12192002"/>
              <a:gd name="connsiteY190" fmla="*/ 70709 h 2108506"/>
              <a:gd name="connsiteX191" fmla="*/ 5174660 w 12192002"/>
              <a:gd name="connsiteY191" fmla="*/ 63486 h 2108506"/>
              <a:gd name="connsiteX192" fmla="*/ 5222961 w 12192002"/>
              <a:gd name="connsiteY192" fmla="*/ 60496 h 2108506"/>
              <a:gd name="connsiteX193" fmla="*/ 5261763 w 12192002"/>
              <a:gd name="connsiteY193" fmla="*/ 49372 h 2108506"/>
              <a:gd name="connsiteX194" fmla="*/ 5381667 w 12192002"/>
              <a:gd name="connsiteY194" fmla="*/ 28955 h 2108506"/>
              <a:gd name="connsiteX195" fmla="*/ 5432760 w 12192002"/>
              <a:gd name="connsiteY195" fmla="*/ 11253 h 2108506"/>
              <a:gd name="connsiteX196" fmla="*/ 5470905 w 12192002"/>
              <a:gd name="connsiteY196" fmla="*/ 0 h 2108506"/>
              <a:gd name="connsiteX197" fmla="*/ 5608808 w 12192002"/>
              <a:gd name="connsiteY197" fmla="*/ 5718 h 2108506"/>
              <a:gd name="connsiteX0" fmla="*/ 5608808 w 12192002"/>
              <a:gd name="connsiteY0" fmla="*/ 5718 h 2108506"/>
              <a:gd name="connsiteX1" fmla="*/ 5690848 w 12192002"/>
              <a:gd name="connsiteY1" fmla="*/ 21545 h 2108506"/>
              <a:gd name="connsiteX2" fmla="*/ 5911996 w 12192002"/>
              <a:gd name="connsiteY2" fmla="*/ 22433 h 2108506"/>
              <a:gd name="connsiteX3" fmla="*/ 5982862 w 12192002"/>
              <a:gd name="connsiteY3" fmla="*/ 31011 h 2108506"/>
              <a:gd name="connsiteX4" fmla="*/ 6023130 w 12192002"/>
              <a:gd name="connsiteY4" fmla="*/ 40722 h 2108506"/>
              <a:gd name="connsiteX5" fmla="*/ 6071327 w 12192002"/>
              <a:gd name="connsiteY5" fmla="*/ 32373 h 2108506"/>
              <a:gd name="connsiteX6" fmla="*/ 6105613 w 12192002"/>
              <a:gd name="connsiteY6" fmla="*/ 21650 h 2108506"/>
              <a:gd name="connsiteX7" fmla="*/ 6177749 w 12192002"/>
              <a:gd name="connsiteY7" fmla="*/ 27308 h 2108506"/>
              <a:gd name="connsiteX8" fmla="*/ 6317559 w 12192002"/>
              <a:gd name="connsiteY8" fmla="*/ 29395 h 2108506"/>
              <a:gd name="connsiteX9" fmla="*/ 6549454 w 12192002"/>
              <a:gd name="connsiteY9" fmla="*/ 61392 h 2108506"/>
              <a:gd name="connsiteX10" fmla="*/ 6708221 w 12192002"/>
              <a:gd name="connsiteY10" fmla="*/ 90168 h 2108506"/>
              <a:gd name="connsiteX11" fmla="*/ 6904145 w 12192002"/>
              <a:gd name="connsiteY11" fmla="*/ 118123 h 2108506"/>
              <a:gd name="connsiteX12" fmla="*/ 7018495 w 12192002"/>
              <a:gd name="connsiteY12" fmla="*/ 147629 h 2108506"/>
              <a:gd name="connsiteX13" fmla="*/ 7096987 w 12192002"/>
              <a:gd name="connsiteY13" fmla="*/ 147255 h 2108506"/>
              <a:gd name="connsiteX14" fmla="*/ 7170807 w 12192002"/>
              <a:gd name="connsiteY14" fmla="*/ 159483 h 2108506"/>
              <a:gd name="connsiteX15" fmla="*/ 7197003 w 12192002"/>
              <a:gd name="connsiteY15" fmla="*/ 164131 h 2108506"/>
              <a:gd name="connsiteX16" fmla="*/ 7201101 w 12192002"/>
              <a:gd name="connsiteY16" fmla="*/ 169489 h 2108506"/>
              <a:gd name="connsiteX17" fmla="*/ 7218559 w 12192002"/>
              <a:gd name="connsiteY17" fmla="*/ 174039 h 2108506"/>
              <a:gd name="connsiteX18" fmla="*/ 7310852 w 12192002"/>
              <a:gd name="connsiteY18" fmla="*/ 199288 h 2108506"/>
              <a:gd name="connsiteX19" fmla="*/ 7312179 w 12192002"/>
              <a:gd name="connsiteY19" fmla="*/ 197846 h 2108506"/>
              <a:gd name="connsiteX20" fmla="*/ 7405390 w 12192002"/>
              <a:gd name="connsiteY20" fmla="*/ 188251 h 2108506"/>
              <a:gd name="connsiteX21" fmla="*/ 7495794 w 12192002"/>
              <a:gd name="connsiteY21" fmla="*/ 180146 h 2108506"/>
              <a:gd name="connsiteX22" fmla="*/ 7507039 w 12192002"/>
              <a:gd name="connsiteY22" fmla="*/ 182098 h 2108506"/>
              <a:gd name="connsiteX23" fmla="*/ 7507411 w 12192002"/>
              <a:gd name="connsiteY23" fmla="*/ 181771 h 2108506"/>
              <a:gd name="connsiteX24" fmla="*/ 7519570 w 12192002"/>
              <a:gd name="connsiteY24" fmla="*/ 183106 h 2108506"/>
              <a:gd name="connsiteX25" fmla="*/ 7527542 w 12192002"/>
              <a:gd name="connsiteY25" fmla="*/ 185659 h 2108506"/>
              <a:gd name="connsiteX26" fmla="*/ 7614346 w 12192002"/>
              <a:gd name="connsiteY26" fmla="*/ 191487 h 2108506"/>
              <a:gd name="connsiteX27" fmla="*/ 7723282 w 12192002"/>
              <a:gd name="connsiteY27" fmla="*/ 212688 h 2108506"/>
              <a:gd name="connsiteX28" fmla="*/ 7905407 w 12192002"/>
              <a:gd name="connsiteY28" fmla="*/ 213731 h 2108506"/>
              <a:gd name="connsiteX29" fmla="*/ 8090271 w 12192002"/>
              <a:gd name="connsiteY29" fmla="*/ 255704 h 2108506"/>
              <a:gd name="connsiteX30" fmla="*/ 8245834 w 12192002"/>
              <a:gd name="connsiteY30" fmla="*/ 301865 h 2108506"/>
              <a:gd name="connsiteX31" fmla="*/ 8252033 w 12192002"/>
              <a:gd name="connsiteY31" fmla="*/ 314857 h 2108506"/>
              <a:gd name="connsiteX32" fmla="*/ 8263376 w 12192002"/>
              <a:gd name="connsiteY32" fmla="*/ 324700 h 2108506"/>
              <a:gd name="connsiteX33" fmla="*/ 8266075 w 12192002"/>
              <a:gd name="connsiteY33" fmla="*/ 324470 h 2108506"/>
              <a:gd name="connsiteX34" fmla="*/ 8283149 w 12192002"/>
              <a:gd name="connsiteY34" fmla="*/ 331645 h 2108506"/>
              <a:gd name="connsiteX35" fmla="*/ 8284276 w 12192002"/>
              <a:gd name="connsiteY35" fmla="*/ 336088 h 2108506"/>
              <a:gd name="connsiteX36" fmla="*/ 8295173 w 12192002"/>
              <a:gd name="connsiteY36" fmla="*/ 341911 h 2108506"/>
              <a:gd name="connsiteX37" fmla="*/ 8314432 w 12192002"/>
              <a:gd name="connsiteY37" fmla="*/ 355806 h 2108506"/>
              <a:gd name="connsiteX38" fmla="*/ 8320104 w 12192002"/>
              <a:gd name="connsiteY38" fmla="*/ 356132 h 2108506"/>
              <a:gd name="connsiteX39" fmla="*/ 8352372 w 12192002"/>
              <a:gd name="connsiteY39" fmla="*/ 373550 h 2108506"/>
              <a:gd name="connsiteX40" fmla="*/ 8353799 w 12192002"/>
              <a:gd name="connsiteY40" fmla="*/ 372710 h 2108506"/>
              <a:gd name="connsiteX41" fmla="*/ 8367182 w 12192002"/>
              <a:gd name="connsiteY41" fmla="*/ 372904 h 2108506"/>
              <a:gd name="connsiteX42" fmla="*/ 8490249 w 12192002"/>
              <a:gd name="connsiteY42" fmla="*/ 386946 h 2108506"/>
              <a:gd name="connsiteX43" fmla="*/ 8497594 w 12192002"/>
              <a:gd name="connsiteY43" fmla="*/ 389996 h 2108506"/>
              <a:gd name="connsiteX44" fmla="*/ 8497968 w 12192002"/>
              <a:gd name="connsiteY44" fmla="*/ 389817 h 2108506"/>
              <a:gd name="connsiteX45" fmla="*/ 8506167 w 12192002"/>
              <a:gd name="connsiteY45" fmla="*/ 392555 h 2108506"/>
              <a:gd name="connsiteX46" fmla="*/ 8510983 w 12192002"/>
              <a:gd name="connsiteY46" fmla="*/ 395556 h 2108506"/>
              <a:gd name="connsiteX47" fmla="*/ 8525230 w 12192002"/>
              <a:gd name="connsiteY47" fmla="*/ 401471 h 2108506"/>
              <a:gd name="connsiteX48" fmla="*/ 8596071 w 12192002"/>
              <a:gd name="connsiteY48" fmla="*/ 386629 h 2108506"/>
              <a:gd name="connsiteX49" fmla="*/ 8707847 w 12192002"/>
              <a:gd name="connsiteY49" fmla="*/ 395201 h 2108506"/>
              <a:gd name="connsiteX50" fmla="*/ 8752444 w 12192002"/>
              <a:gd name="connsiteY50" fmla="*/ 397302 h 2108506"/>
              <a:gd name="connsiteX51" fmla="*/ 8928988 w 12192002"/>
              <a:gd name="connsiteY51" fmla="*/ 416534 h 2108506"/>
              <a:gd name="connsiteX52" fmla="*/ 8963048 w 12192002"/>
              <a:gd name="connsiteY52" fmla="*/ 413346 h 2108506"/>
              <a:gd name="connsiteX53" fmla="*/ 8968011 w 12192002"/>
              <a:gd name="connsiteY53" fmla="*/ 411121 h 2108506"/>
              <a:gd name="connsiteX54" fmla="*/ 8974337 w 12192002"/>
              <a:gd name="connsiteY54" fmla="*/ 410421 h 2108506"/>
              <a:gd name="connsiteX55" fmla="*/ 8990394 w 12192002"/>
              <a:gd name="connsiteY55" fmla="*/ 413647 h 2108506"/>
              <a:gd name="connsiteX56" fmla="*/ 8996232 w 12192002"/>
              <a:gd name="connsiteY56" fmla="*/ 415708 h 2108506"/>
              <a:gd name="connsiteX57" fmla="*/ 9005201 w 12192002"/>
              <a:gd name="connsiteY57" fmla="*/ 416919 h 2108506"/>
              <a:gd name="connsiteX58" fmla="*/ 9005486 w 12192002"/>
              <a:gd name="connsiteY58" fmla="*/ 416679 h 2108506"/>
              <a:gd name="connsiteX59" fmla="*/ 9053453 w 12192002"/>
              <a:gd name="connsiteY59" fmla="*/ 419964 h 2108506"/>
              <a:gd name="connsiteX60" fmla="*/ 9113812 w 12192002"/>
              <a:gd name="connsiteY60" fmla="*/ 411650 h 2108506"/>
              <a:gd name="connsiteX61" fmla="*/ 9137318 w 12192002"/>
              <a:gd name="connsiteY61" fmla="*/ 410284 h 2108506"/>
              <a:gd name="connsiteX62" fmla="*/ 9150210 w 12192002"/>
              <a:gd name="connsiteY62" fmla="*/ 408115 h 2108506"/>
              <a:gd name="connsiteX63" fmla="*/ 9151232 w 12192002"/>
              <a:gd name="connsiteY63" fmla="*/ 407050 h 2108506"/>
              <a:gd name="connsiteX64" fmla="*/ 9189246 w 12192002"/>
              <a:gd name="connsiteY64" fmla="*/ 418252 h 2108506"/>
              <a:gd name="connsiteX65" fmla="*/ 9194810 w 12192002"/>
              <a:gd name="connsiteY65" fmla="*/ 427491 h 2108506"/>
              <a:gd name="connsiteX66" fmla="*/ 9231370 w 12192002"/>
              <a:gd name="connsiteY66" fmla="*/ 437570 h 2108506"/>
              <a:gd name="connsiteX67" fmla="*/ 9343052 w 12192002"/>
              <a:gd name="connsiteY67" fmla="*/ 489475 h 2108506"/>
              <a:gd name="connsiteX68" fmla="*/ 9584507 w 12192002"/>
              <a:gd name="connsiteY68" fmla="*/ 535177 h 2108506"/>
              <a:gd name="connsiteX69" fmla="*/ 9728309 w 12192002"/>
              <a:gd name="connsiteY69" fmla="*/ 546597 h 2108506"/>
              <a:gd name="connsiteX70" fmla="*/ 9847792 w 12192002"/>
              <a:gd name="connsiteY70" fmla="*/ 566804 h 2108506"/>
              <a:gd name="connsiteX71" fmla="*/ 9960019 w 12192002"/>
              <a:gd name="connsiteY71" fmla="*/ 573572 h 2108506"/>
              <a:gd name="connsiteX72" fmla="*/ 10039240 w 12192002"/>
              <a:gd name="connsiteY72" fmla="*/ 589087 h 2108506"/>
              <a:gd name="connsiteX73" fmla="*/ 10082169 w 12192002"/>
              <a:gd name="connsiteY73" fmla="*/ 587423 h 2108506"/>
              <a:gd name="connsiteX74" fmla="*/ 10126500 w 12192002"/>
              <a:gd name="connsiteY74" fmla="*/ 589518 h 2108506"/>
              <a:gd name="connsiteX75" fmla="*/ 10261101 w 12192002"/>
              <a:gd name="connsiteY75" fmla="*/ 601033 h 2108506"/>
              <a:gd name="connsiteX76" fmla="*/ 10336855 w 12192002"/>
              <a:gd name="connsiteY76" fmla="*/ 610784 h 2108506"/>
              <a:gd name="connsiteX77" fmla="*/ 10383868 w 12192002"/>
              <a:gd name="connsiteY77" fmla="*/ 611395 h 2108506"/>
              <a:gd name="connsiteX78" fmla="*/ 10445984 w 12192002"/>
              <a:gd name="connsiteY78" fmla="*/ 615242 h 2108506"/>
              <a:gd name="connsiteX79" fmla="*/ 10519280 w 12192002"/>
              <a:gd name="connsiteY79" fmla="*/ 617300 h 2108506"/>
              <a:gd name="connsiteX80" fmla="*/ 10644619 w 12192002"/>
              <a:gd name="connsiteY80" fmla="*/ 637546 h 2108506"/>
              <a:gd name="connsiteX81" fmla="*/ 10857724 w 12192002"/>
              <a:gd name="connsiteY81" fmla="*/ 698664 h 2108506"/>
              <a:gd name="connsiteX82" fmla="*/ 10951063 w 12192002"/>
              <a:gd name="connsiteY82" fmla="*/ 711747 h 2108506"/>
              <a:gd name="connsiteX83" fmla="*/ 11030956 w 12192002"/>
              <a:gd name="connsiteY83" fmla="*/ 706991 h 2108506"/>
              <a:gd name="connsiteX84" fmla="*/ 11085938 w 12192002"/>
              <a:gd name="connsiteY84" fmla="*/ 709872 h 2108506"/>
              <a:gd name="connsiteX85" fmla="*/ 11143411 w 12192002"/>
              <a:gd name="connsiteY85" fmla="*/ 719121 h 2108506"/>
              <a:gd name="connsiteX86" fmla="*/ 11195087 w 12192002"/>
              <a:gd name="connsiteY86" fmla="*/ 718474 h 2108506"/>
              <a:gd name="connsiteX87" fmla="*/ 11273972 w 12192002"/>
              <a:gd name="connsiteY87" fmla="*/ 739493 h 2108506"/>
              <a:gd name="connsiteX88" fmla="*/ 11369715 w 12192002"/>
              <a:gd name="connsiteY88" fmla="*/ 799161 h 2108506"/>
              <a:gd name="connsiteX89" fmla="*/ 11462695 w 12192002"/>
              <a:gd name="connsiteY89" fmla="*/ 860634 h 2108506"/>
              <a:gd name="connsiteX90" fmla="*/ 11516473 w 12192002"/>
              <a:gd name="connsiteY90" fmla="*/ 914186 h 2108506"/>
              <a:gd name="connsiteX91" fmla="*/ 11630749 w 12192002"/>
              <a:gd name="connsiteY91" fmla="*/ 976075 h 2108506"/>
              <a:gd name="connsiteX92" fmla="*/ 11712382 w 12192002"/>
              <a:gd name="connsiteY92" fmla="*/ 1033844 h 2108506"/>
              <a:gd name="connsiteX93" fmla="*/ 11876461 w 12192002"/>
              <a:gd name="connsiteY93" fmla="*/ 1065164 h 2108506"/>
              <a:gd name="connsiteX94" fmla="*/ 11931502 w 12192002"/>
              <a:gd name="connsiteY94" fmla="*/ 1077544 h 2108506"/>
              <a:gd name="connsiteX95" fmla="*/ 12052936 w 12192002"/>
              <a:gd name="connsiteY95" fmla="*/ 1062062 h 2108506"/>
              <a:gd name="connsiteX96" fmla="*/ 12140863 w 12192002"/>
              <a:gd name="connsiteY96" fmla="*/ 1021016 h 2108506"/>
              <a:gd name="connsiteX97" fmla="*/ 12192002 w 12192002"/>
              <a:gd name="connsiteY97" fmla="*/ 1001818 h 2108506"/>
              <a:gd name="connsiteX98" fmla="*/ 12192002 w 12192002"/>
              <a:gd name="connsiteY98" fmla="*/ 1941529 h 2108506"/>
              <a:gd name="connsiteX99" fmla="*/ 12192000 w 12192002"/>
              <a:gd name="connsiteY99" fmla="*/ 1941529 h 2108506"/>
              <a:gd name="connsiteX100" fmla="*/ 12192000 w 12192002"/>
              <a:gd name="connsiteY100" fmla="*/ 2108506 h 2108506"/>
              <a:gd name="connsiteX101" fmla="*/ 0 w 12192002"/>
              <a:gd name="connsiteY101" fmla="*/ 2108506 h 2108506"/>
              <a:gd name="connsiteX102" fmla="*/ 0 w 12192002"/>
              <a:gd name="connsiteY102" fmla="*/ 1334307 h 2108506"/>
              <a:gd name="connsiteX103" fmla="*/ 2 w 12192002"/>
              <a:gd name="connsiteY103" fmla="*/ 1334307 h 2108506"/>
              <a:gd name="connsiteX104" fmla="*/ 2 w 12192002"/>
              <a:gd name="connsiteY104" fmla="*/ 577997 h 2108506"/>
              <a:gd name="connsiteX105" fmla="*/ 15526 w 12192002"/>
              <a:gd name="connsiteY105" fmla="*/ 572528 h 2108506"/>
              <a:gd name="connsiteX106" fmla="*/ 118381 w 12192002"/>
              <a:gd name="connsiteY106" fmla="*/ 569672 h 2108506"/>
              <a:gd name="connsiteX107" fmla="*/ 292435 w 12192002"/>
              <a:gd name="connsiteY107" fmla="*/ 517867 h 2108506"/>
              <a:gd name="connsiteX108" fmla="*/ 404015 w 12192002"/>
              <a:gd name="connsiteY108" fmla="*/ 497171 h 2108506"/>
              <a:gd name="connsiteX109" fmla="*/ 445099 w 12192002"/>
              <a:gd name="connsiteY109" fmla="*/ 491348 h 2108506"/>
              <a:gd name="connsiteX110" fmla="*/ 571717 w 12192002"/>
              <a:gd name="connsiteY110" fmla="*/ 453318 h 2108506"/>
              <a:gd name="connsiteX111" fmla="*/ 578535 w 12192002"/>
              <a:gd name="connsiteY111" fmla="*/ 453507 h 2108506"/>
              <a:gd name="connsiteX112" fmla="*/ 596792 w 12192002"/>
              <a:gd name="connsiteY112" fmla="*/ 450855 h 2108506"/>
              <a:gd name="connsiteX113" fmla="*/ 708875 w 12192002"/>
              <a:gd name="connsiteY113" fmla="*/ 407997 h 2108506"/>
              <a:gd name="connsiteX114" fmla="*/ 719742 w 12192002"/>
              <a:gd name="connsiteY114" fmla="*/ 402320 h 2108506"/>
              <a:gd name="connsiteX115" fmla="*/ 720047 w 12192002"/>
              <a:gd name="connsiteY115" fmla="*/ 401058 h 2108506"/>
              <a:gd name="connsiteX116" fmla="*/ 763053 w 12192002"/>
              <a:gd name="connsiteY116" fmla="*/ 400287 h 2108506"/>
              <a:gd name="connsiteX117" fmla="*/ 767901 w 12192002"/>
              <a:gd name="connsiteY117" fmla="*/ 398066 h 2108506"/>
              <a:gd name="connsiteX118" fmla="*/ 797041 w 12192002"/>
              <a:gd name="connsiteY118" fmla="*/ 400273 h 2108506"/>
              <a:gd name="connsiteX119" fmla="*/ 811506 w 12192002"/>
              <a:gd name="connsiteY119" fmla="*/ 399968 h 2108506"/>
              <a:gd name="connsiteX120" fmla="*/ 816809 w 12192002"/>
              <a:gd name="connsiteY120" fmla="*/ 402862 h 2108506"/>
              <a:gd name="connsiteX121" fmla="*/ 837540 w 12192002"/>
              <a:gd name="connsiteY121" fmla="*/ 400898 h 2108506"/>
              <a:gd name="connsiteX122" fmla="*/ 858269 w 12192002"/>
              <a:gd name="connsiteY122" fmla="*/ 402111 h 2108506"/>
              <a:gd name="connsiteX123" fmla="*/ 948732 w 12192002"/>
              <a:gd name="connsiteY123" fmla="*/ 390273 h 2108506"/>
              <a:gd name="connsiteX124" fmla="*/ 1149979 w 12192002"/>
              <a:gd name="connsiteY124" fmla="*/ 392678 h 2108506"/>
              <a:gd name="connsiteX125" fmla="*/ 1496110 w 12192002"/>
              <a:gd name="connsiteY125" fmla="*/ 343243 h 2108506"/>
              <a:gd name="connsiteX126" fmla="*/ 1608669 w 12192002"/>
              <a:gd name="connsiteY126" fmla="*/ 317653 h 2108506"/>
              <a:gd name="connsiteX127" fmla="*/ 1675071 w 12192002"/>
              <a:gd name="connsiteY127" fmla="*/ 310756 h 2108506"/>
              <a:gd name="connsiteX128" fmla="*/ 1738204 w 12192002"/>
              <a:gd name="connsiteY128" fmla="*/ 294407 h 2108506"/>
              <a:gd name="connsiteX129" fmla="*/ 1786655 w 12192002"/>
              <a:gd name="connsiteY129" fmla="*/ 289356 h 2108506"/>
              <a:gd name="connsiteX130" fmla="*/ 1873080 w 12192002"/>
              <a:gd name="connsiteY130" fmla="*/ 316978 h 2108506"/>
              <a:gd name="connsiteX131" fmla="*/ 1921650 w 12192002"/>
              <a:gd name="connsiteY131" fmla="*/ 318573 h 2108506"/>
              <a:gd name="connsiteX132" fmla="*/ 1928172 w 12192002"/>
              <a:gd name="connsiteY132" fmla="*/ 313742 h 2108506"/>
              <a:gd name="connsiteX133" fmla="*/ 1997356 w 12192002"/>
              <a:gd name="connsiteY133" fmla="*/ 335687 h 2108506"/>
              <a:gd name="connsiteX134" fmla="*/ 2094665 w 12192002"/>
              <a:gd name="connsiteY134" fmla="*/ 327667 h 2108506"/>
              <a:gd name="connsiteX135" fmla="*/ 2208578 w 12192002"/>
              <a:gd name="connsiteY135" fmla="*/ 310956 h 2108506"/>
              <a:gd name="connsiteX136" fmla="*/ 2315112 w 12192002"/>
              <a:gd name="connsiteY136" fmla="*/ 305723 h 2108506"/>
              <a:gd name="connsiteX137" fmla="*/ 2443255 w 12192002"/>
              <a:gd name="connsiteY137" fmla="*/ 314190 h 2108506"/>
              <a:gd name="connsiteX138" fmla="*/ 2568028 w 12192002"/>
              <a:gd name="connsiteY138" fmla="*/ 328091 h 2108506"/>
              <a:gd name="connsiteX139" fmla="*/ 2646527 w 12192002"/>
              <a:gd name="connsiteY139" fmla="*/ 301850 h 2108506"/>
              <a:gd name="connsiteX140" fmla="*/ 2781569 w 12192002"/>
              <a:gd name="connsiteY140" fmla="*/ 312386 h 2108506"/>
              <a:gd name="connsiteX141" fmla="*/ 3030291 w 12192002"/>
              <a:gd name="connsiteY141" fmla="*/ 334207 h 2108506"/>
              <a:gd name="connsiteX142" fmla="*/ 3142556 w 12192002"/>
              <a:gd name="connsiteY142" fmla="*/ 336850 h 2108506"/>
              <a:gd name="connsiteX143" fmla="*/ 3262356 w 12192002"/>
              <a:gd name="connsiteY143" fmla="*/ 344625 h 2108506"/>
              <a:gd name="connsiteX144" fmla="*/ 3341698 w 12192002"/>
              <a:gd name="connsiteY144" fmla="*/ 350502 h 2108506"/>
              <a:gd name="connsiteX145" fmla="*/ 3344026 w 12192002"/>
              <a:gd name="connsiteY145" fmla="*/ 349527 h 2108506"/>
              <a:gd name="connsiteX146" fmla="*/ 3363888 w 12192002"/>
              <a:gd name="connsiteY146" fmla="*/ 351209 h 2108506"/>
              <a:gd name="connsiteX147" fmla="*/ 3400728 w 12192002"/>
              <a:gd name="connsiteY147" fmla="*/ 368161 h 2108506"/>
              <a:gd name="connsiteX148" fmla="*/ 3473223 w 12192002"/>
              <a:gd name="connsiteY148" fmla="*/ 356113 h 2108506"/>
              <a:gd name="connsiteX149" fmla="*/ 3536135 w 12192002"/>
              <a:gd name="connsiteY149" fmla="*/ 352452 h 2108506"/>
              <a:gd name="connsiteX150" fmla="*/ 3585978 w 12192002"/>
              <a:gd name="connsiteY150" fmla="*/ 342753 h 2108506"/>
              <a:gd name="connsiteX151" fmla="*/ 3594501 w 12192002"/>
              <a:gd name="connsiteY151" fmla="*/ 343443 h 2108506"/>
              <a:gd name="connsiteX152" fmla="*/ 3594736 w 12192002"/>
              <a:gd name="connsiteY152" fmla="*/ 343174 h 2108506"/>
              <a:gd name="connsiteX153" fmla="*/ 3603855 w 12192002"/>
              <a:gd name="connsiteY153" fmla="*/ 343338 h 2108506"/>
              <a:gd name="connsiteX154" fmla="*/ 3610035 w 12192002"/>
              <a:gd name="connsiteY154" fmla="*/ 344700 h 2108506"/>
              <a:gd name="connsiteX155" fmla="*/ 3682513 w 12192002"/>
              <a:gd name="connsiteY155" fmla="*/ 312429 h 2108506"/>
              <a:gd name="connsiteX156" fmla="*/ 3789760 w 12192002"/>
              <a:gd name="connsiteY156" fmla="*/ 288506 h 2108506"/>
              <a:gd name="connsiteX157" fmla="*/ 3897275 w 12192002"/>
              <a:gd name="connsiteY157" fmla="*/ 268268 h 2108506"/>
              <a:gd name="connsiteX158" fmla="*/ 3936846 w 12192002"/>
              <a:gd name="connsiteY158" fmla="*/ 262613 h 2108506"/>
              <a:gd name="connsiteX159" fmla="*/ 4004538 w 12192002"/>
              <a:gd name="connsiteY159" fmla="*/ 245156 h 2108506"/>
              <a:gd name="connsiteX160" fmla="*/ 4033778 w 12192002"/>
              <a:gd name="connsiteY160" fmla="*/ 232588 h 2108506"/>
              <a:gd name="connsiteX161" fmla="*/ 4035363 w 12192002"/>
              <a:gd name="connsiteY161" fmla="*/ 232823 h 2108506"/>
              <a:gd name="connsiteX162" fmla="*/ 4036996 w 12192002"/>
              <a:gd name="connsiteY162" fmla="*/ 229156 h 2108506"/>
              <a:gd name="connsiteX163" fmla="*/ 4042364 w 12192002"/>
              <a:gd name="connsiteY163" fmla="*/ 226722 h 2108506"/>
              <a:gd name="connsiteX164" fmla="*/ 4058954 w 12192002"/>
              <a:gd name="connsiteY164" fmla="*/ 225101 h 2108506"/>
              <a:gd name="connsiteX165" fmla="*/ 4065510 w 12192002"/>
              <a:gd name="connsiteY165" fmla="*/ 225319 h 2108506"/>
              <a:gd name="connsiteX166" fmla="*/ 4074427 w 12192002"/>
              <a:gd name="connsiteY166" fmla="*/ 223875 h 2108506"/>
              <a:gd name="connsiteX167" fmla="*/ 4074546 w 12192002"/>
              <a:gd name="connsiteY167" fmla="*/ 223576 h 2108506"/>
              <a:gd name="connsiteX168" fmla="*/ 4083097 w 12192002"/>
              <a:gd name="connsiteY168" fmla="*/ 222741 h 2108506"/>
              <a:gd name="connsiteX169" fmla="*/ 4142745 w 12192002"/>
              <a:gd name="connsiteY169" fmla="*/ 196208 h 2108506"/>
              <a:gd name="connsiteX170" fmla="*/ 4191248 w 12192002"/>
              <a:gd name="connsiteY170" fmla="*/ 180343 h 2108506"/>
              <a:gd name="connsiteX171" fmla="*/ 4201744 w 12192002"/>
              <a:gd name="connsiteY171" fmla="*/ 174709 h 2108506"/>
              <a:gd name="connsiteX172" fmla="*/ 4202048 w 12192002"/>
              <a:gd name="connsiteY172" fmla="*/ 173450 h 2108506"/>
              <a:gd name="connsiteX173" fmla="*/ 4248116 w 12192002"/>
              <a:gd name="connsiteY173" fmla="*/ 170655 h 2108506"/>
              <a:gd name="connsiteX174" fmla="*/ 4276141 w 12192002"/>
              <a:gd name="connsiteY174" fmla="*/ 172979 h 2108506"/>
              <a:gd name="connsiteX175" fmla="*/ 4290062 w 12192002"/>
              <a:gd name="connsiteY175" fmla="*/ 172733 h 2108506"/>
              <a:gd name="connsiteX176" fmla="*/ 4295143 w 12192002"/>
              <a:gd name="connsiteY176" fmla="*/ 175650 h 2108506"/>
              <a:gd name="connsiteX177" fmla="*/ 4315108 w 12192002"/>
              <a:gd name="connsiteY177" fmla="*/ 173771 h 2108506"/>
              <a:gd name="connsiteX178" fmla="*/ 4330579 w 12192002"/>
              <a:gd name="connsiteY178" fmla="*/ 167496 h 2108506"/>
              <a:gd name="connsiteX179" fmla="*/ 4426405 w 12192002"/>
              <a:gd name="connsiteY179" fmla="*/ 164242 h 2108506"/>
              <a:gd name="connsiteX180" fmla="*/ 4469384 w 12192002"/>
              <a:gd name="connsiteY180" fmla="*/ 162895 h 2108506"/>
              <a:gd name="connsiteX181" fmla="*/ 4524889 w 12192002"/>
              <a:gd name="connsiteY181" fmla="*/ 162114 h 2108506"/>
              <a:gd name="connsiteX182" fmla="*/ 4715526 w 12192002"/>
              <a:gd name="connsiteY182" fmla="*/ 157146 h 2108506"/>
              <a:gd name="connsiteX183" fmla="*/ 4762447 w 12192002"/>
              <a:gd name="connsiteY183" fmla="*/ 148658 h 2108506"/>
              <a:gd name="connsiteX184" fmla="*/ 4840439 w 12192002"/>
              <a:gd name="connsiteY184" fmla="*/ 120890 h 2108506"/>
              <a:gd name="connsiteX185" fmla="*/ 5011513 w 12192002"/>
              <a:gd name="connsiteY185" fmla="*/ 96873 h 2108506"/>
              <a:gd name="connsiteX186" fmla="*/ 5065790 w 12192002"/>
              <a:gd name="connsiteY186" fmla="*/ 80492 h 2108506"/>
              <a:gd name="connsiteX187" fmla="*/ 5121659 w 12192002"/>
              <a:gd name="connsiteY187" fmla="*/ 87063 h 2108506"/>
              <a:gd name="connsiteX188" fmla="*/ 5139595 w 12192002"/>
              <a:gd name="connsiteY188" fmla="*/ 76210 h 2108506"/>
              <a:gd name="connsiteX189" fmla="*/ 5142598 w 12192002"/>
              <a:gd name="connsiteY189" fmla="*/ 74109 h 2108506"/>
              <a:gd name="connsiteX190" fmla="*/ 5156554 w 12192002"/>
              <a:gd name="connsiteY190" fmla="*/ 70709 h 2108506"/>
              <a:gd name="connsiteX191" fmla="*/ 5174660 w 12192002"/>
              <a:gd name="connsiteY191" fmla="*/ 63486 h 2108506"/>
              <a:gd name="connsiteX192" fmla="*/ 5222961 w 12192002"/>
              <a:gd name="connsiteY192" fmla="*/ 60496 h 2108506"/>
              <a:gd name="connsiteX193" fmla="*/ 5261763 w 12192002"/>
              <a:gd name="connsiteY193" fmla="*/ 49372 h 2108506"/>
              <a:gd name="connsiteX194" fmla="*/ 5381667 w 12192002"/>
              <a:gd name="connsiteY194" fmla="*/ 28955 h 2108506"/>
              <a:gd name="connsiteX195" fmla="*/ 5432760 w 12192002"/>
              <a:gd name="connsiteY195" fmla="*/ 11253 h 2108506"/>
              <a:gd name="connsiteX196" fmla="*/ 5470905 w 12192002"/>
              <a:gd name="connsiteY196" fmla="*/ 0 h 2108506"/>
              <a:gd name="connsiteX197" fmla="*/ 5608808 w 12192002"/>
              <a:gd name="connsiteY197" fmla="*/ 5718 h 2108506"/>
              <a:gd name="connsiteX0" fmla="*/ 5608808 w 12192002"/>
              <a:gd name="connsiteY0" fmla="*/ 5718 h 2108506"/>
              <a:gd name="connsiteX1" fmla="*/ 5690848 w 12192002"/>
              <a:gd name="connsiteY1" fmla="*/ 21545 h 2108506"/>
              <a:gd name="connsiteX2" fmla="*/ 5911996 w 12192002"/>
              <a:gd name="connsiteY2" fmla="*/ 22433 h 2108506"/>
              <a:gd name="connsiteX3" fmla="*/ 5982862 w 12192002"/>
              <a:gd name="connsiteY3" fmla="*/ 31011 h 2108506"/>
              <a:gd name="connsiteX4" fmla="*/ 6023130 w 12192002"/>
              <a:gd name="connsiteY4" fmla="*/ 40722 h 2108506"/>
              <a:gd name="connsiteX5" fmla="*/ 6071327 w 12192002"/>
              <a:gd name="connsiteY5" fmla="*/ 32373 h 2108506"/>
              <a:gd name="connsiteX6" fmla="*/ 6105613 w 12192002"/>
              <a:gd name="connsiteY6" fmla="*/ 21650 h 2108506"/>
              <a:gd name="connsiteX7" fmla="*/ 6177749 w 12192002"/>
              <a:gd name="connsiteY7" fmla="*/ 27308 h 2108506"/>
              <a:gd name="connsiteX8" fmla="*/ 6317559 w 12192002"/>
              <a:gd name="connsiteY8" fmla="*/ 29395 h 2108506"/>
              <a:gd name="connsiteX9" fmla="*/ 6549454 w 12192002"/>
              <a:gd name="connsiteY9" fmla="*/ 61392 h 2108506"/>
              <a:gd name="connsiteX10" fmla="*/ 6708221 w 12192002"/>
              <a:gd name="connsiteY10" fmla="*/ 90168 h 2108506"/>
              <a:gd name="connsiteX11" fmla="*/ 6904145 w 12192002"/>
              <a:gd name="connsiteY11" fmla="*/ 118123 h 2108506"/>
              <a:gd name="connsiteX12" fmla="*/ 7018495 w 12192002"/>
              <a:gd name="connsiteY12" fmla="*/ 147629 h 2108506"/>
              <a:gd name="connsiteX13" fmla="*/ 7096987 w 12192002"/>
              <a:gd name="connsiteY13" fmla="*/ 147255 h 2108506"/>
              <a:gd name="connsiteX14" fmla="*/ 7170807 w 12192002"/>
              <a:gd name="connsiteY14" fmla="*/ 159483 h 2108506"/>
              <a:gd name="connsiteX15" fmla="*/ 7197003 w 12192002"/>
              <a:gd name="connsiteY15" fmla="*/ 164131 h 2108506"/>
              <a:gd name="connsiteX16" fmla="*/ 7201101 w 12192002"/>
              <a:gd name="connsiteY16" fmla="*/ 169489 h 2108506"/>
              <a:gd name="connsiteX17" fmla="*/ 7218559 w 12192002"/>
              <a:gd name="connsiteY17" fmla="*/ 174039 h 2108506"/>
              <a:gd name="connsiteX18" fmla="*/ 7310852 w 12192002"/>
              <a:gd name="connsiteY18" fmla="*/ 199288 h 2108506"/>
              <a:gd name="connsiteX19" fmla="*/ 7312179 w 12192002"/>
              <a:gd name="connsiteY19" fmla="*/ 197846 h 2108506"/>
              <a:gd name="connsiteX20" fmla="*/ 7405390 w 12192002"/>
              <a:gd name="connsiteY20" fmla="*/ 188251 h 2108506"/>
              <a:gd name="connsiteX21" fmla="*/ 7495794 w 12192002"/>
              <a:gd name="connsiteY21" fmla="*/ 180146 h 2108506"/>
              <a:gd name="connsiteX22" fmla="*/ 7507039 w 12192002"/>
              <a:gd name="connsiteY22" fmla="*/ 182098 h 2108506"/>
              <a:gd name="connsiteX23" fmla="*/ 7507411 w 12192002"/>
              <a:gd name="connsiteY23" fmla="*/ 181771 h 2108506"/>
              <a:gd name="connsiteX24" fmla="*/ 7519570 w 12192002"/>
              <a:gd name="connsiteY24" fmla="*/ 183106 h 2108506"/>
              <a:gd name="connsiteX25" fmla="*/ 7527542 w 12192002"/>
              <a:gd name="connsiteY25" fmla="*/ 185659 h 2108506"/>
              <a:gd name="connsiteX26" fmla="*/ 7614346 w 12192002"/>
              <a:gd name="connsiteY26" fmla="*/ 191487 h 2108506"/>
              <a:gd name="connsiteX27" fmla="*/ 7723282 w 12192002"/>
              <a:gd name="connsiteY27" fmla="*/ 212688 h 2108506"/>
              <a:gd name="connsiteX28" fmla="*/ 7905407 w 12192002"/>
              <a:gd name="connsiteY28" fmla="*/ 213731 h 2108506"/>
              <a:gd name="connsiteX29" fmla="*/ 8090271 w 12192002"/>
              <a:gd name="connsiteY29" fmla="*/ 255704 h 2108506"/>
              <a:gd name="connsiteX30" fmla="*/ 8245834 w 12192002"/>
              <a:gd name="connsiteY30" fmla="*/ 301865 h 2108506"/>
              <a:gd name="connsiteX31" fmla="*/ 8252033 w 12192002"/>
              <a:gd name="connsiteY31" fmla="*/ 314857 h 2108506"/>
              <a:gd name="connsiteX32" fmla="*/ 8263376 w 12192002"/>
              <a:gd name="connsiteY32" fmla="*/ 324700 h 2108506"/>
              <a:gd name="connsiteX33" fmla="*/ 8266075 w 12192002"/>
              <a:gd name="connsiteY33" fmla="*/ 324470 h 2108506"/>
              <a:gd name="connsiteX34" fmla="*/ 8283149 w 12192002"/>
              <a:gd name="connsiteY34" fmla="*/ 331645 h 2108506"/>
              <a:gd name="connsiteX35" fmla="*/ 8284276 w 12192002"/>
              <a:gd name="connsiteY35" fmla="*/ 336088 h 2108506"/>
              <a:gd name="connsiteX36" fmla="*/ 8295173 w 12192002"/>
              <a:gd name="connsiteY36" fmla="*/ 341911 h 2108506"/>
              <a:gd name="connsiteX37" fmla="*/ 8314432 w 12192002"/>
              <a:gd name="connsiteY37" fmla="*/ 355806 h 2108506"/>
              <a:gd name="connsiteX38" fmla="*/ 8320104 w 12192002"/>
              <a:gd name="connsiteY38" fmla="*/ 356132 h 2108506"/>
              <a:gd name="connsiteX39" fmla="*/ 8352372 w 12192002"/>
              <a:gd name="connsiteY39" fmla="*/ 373550 h 2108506"/>
              <a:gd name="connsiteX40" fmla="*/ 8353799 w 12192002"/>
              <a:gd name="connsiteY40" fmla="*/ 372710 h 2108506"/>
              <a:gd name="connsiteX41" fmla="*/ 8367182 w 12192002"/>
              <a:gd name="connsiteY41" fmla="*/ 372904 h 2108506"/>
              <a:gd name="connsiteX42" fmla="*/ 8490249 w 12192002"/>
              <a:gd name="connsiteY42" fmla="*/ 386946 h 2108506"/>
              <a:gd name="connsiteX43" fmla="*/ 8497594 w 12192002"/>
              <a:gd name="connsiteY43" fmla="*/ 389996 h 2108506"/>
              <a:gd name="connsiteX44" fmla="*/ 8497968 w 12192002"/>
              <a:gd name="connsiteY44" fmla="*/ 389817 h 2108506"/>
              <a:gd name="connsiteX45" fmla="*/ 8506167 w 12192002"/>
              <a:gd name="connsiteY45" fmla="*/ 392555 h 2108506"/>
              <a:gd name="connsiteX46" fmla="*/ 8510983 w 12192002"/>
              <a:gd name="connsiteY46" fmla="*/ 395556 h 2108506"/>
              <a:gd name="connsiteX47" fmla="*/ 8525230 w 12192002"/>
              <a:gd name="connsiteY47" fmla="*/ 401471 h 2108506"/>
              <a:gd name="connsiteX48" fmla="*/ 8596071 w 12192002"/>
              <a:gd name="connsiteY48" fmla="*/ 386629 h 2108506"/>
              <a:gd name="connsiteX49" fmla="*/ 8707847 w 12192002"/>
              <a:gd name="connsiteY49" fmla="*/ 395201 h 2108506"/>
              <a:gd name="connsiteX50" fmla="*/ 8752444 w 12192002"/>
              <a:gd name="connsiteY50" fmla="*/ 397302 h 2108506"/>
              <a:gd name="connsiteX51" fmla="*/ 8928988 w 12192002"/>
              <a:gd name="connsiteY51" fmla="*/ 416534 h 2108506"/>
              <a:gd name="connsiteX52" fmla="*/ 8963048 w 12192002"/>
              <a:gd name="connsiteY52" fmla="*/ 413346 h 2108506"/>
              <a:gd name="connsiteX53" fmla="*/ 8968011 w 12192002"/>
              <a:gd name="connsiteY53" fmla="*/ 411121 h 2108506"/>
              <a:gd name="connsiteX54" fmla="*/ 8974337 w 12192002"/>
              <a:gd name="connsiteY54" fmla="*/ 410421 h 2108506"/>
              <a:gd name="connsiteX55" fmla="*/ 8990394 w 12192002"/>
              <a:gd name="connsiteY55" fmla="*/ 413647 h 2108506"/>
              <a:gd name="connsiteX56" fmla="*/ 8996232 w 12192002"/>
              <a:gd name="connsiteY56" fmla="*/ 415708 h 2108506"/>
              <a:gd name="connsiteX57" fmla="*/ 9005201 w 12192002"/>
              <a:gd name="connsiteY57" fmla="*/ 416919 h 2108506"/>
              <a:gd name="connsiteX58" fmla="*/ 9005486 w 12192002"/>
              <a:gd name="connsiteY58" fmla="*/ 416679 h 2108506"/>
              <a:gd name="connsiteX59" fmla="*/ 9053453 w 12192002"/>
              <a:gd name="connsiteY59" fmla="*/ 419964 h 2108506"/>
              <a:gd name="connsiteX60" fmla="*/ 9113812 w 12192002"/>
              <a:gd name="connsiteY60" fmla="*/ 411650 h 2108506"/>
              <a:gd name="connsiteX61" fmla="*/ 9137318 w 12192002"/>
              <a:gd name="connsiteY61" fmla="*/ 410284 h 2108506"/>
              <a:gd name="connsiteX62" fmla="*/ 9150210 w 12192002"/>
              <a:gd name="connsiteY62" fmla="*/ 408115 h 2108506"/>
              <a:gd name="connsiteX63" fmla="*/ 9151232 w 12192002"/>
              <a:gd name="connsiteY63" fmla="*/ 407050 h 2108506"/>
              <a:gd name="connsiteX64" fmla="*/ 9189246 w 12192002"/>
              <a:gd name="connsiteY64" fmla="*/ 418252 h 2108506"/>
              <a:gd name="connsiteX65" fmla="*/ 9194810 w 12192002"/>
              <a:gd name="connsiteY65" fmla="*/ 427491 h 2108506"/>
              <a:gd name="connsiteX66" fmla="*/ 9231370 w 12192002"/>
              <a:gd name="connsiteY66" fmla="*/ 437570 h 2108506"/>
              <a:gd name="connsiteX67" fmla="*/ 9343052 w 12192002"/>
              <a:gd name="connsiteY67" fmla="*/ 489475 h 2108506"/>
              <a:gd name="connsiteX68" fmla="*/ 9584507 w 12192002"/>
              <a:gd name="connsiteY68" fmla="*/ 535177 h 2108506"/>
              <a:gd name="connsiteX69" fmla="*/ 9728309 w 12192002"/>
              <a:gd name="connsiteY69" fmla="*/ 546597 h 2108506"/>
              <a:gd name="connsiteX70" fmla="*/ 9847792 w 12192002"/>
              <a:gd name="connsiteY70" fmla="*/ 566804 h 2108506"/>
              <a:gd name="connsiteX71" fmla="*/ 9960019 w 12192002"/>
              <a:gd name="connsiteY71" fmla="*/ 573572 h 2108506"/>
              <a:gd name="connsiteX72" fmla="*/ 10039240 w 12192002"/>
              <a:gd name="connsiteY72" fmla="*/ 589087 h 2108506"/>
              <a:gd name="connsiteX73" fmla="*/ 10082169 w 12192002"/>
              <a:gd name="connsiteY73" fmla="*/ 587423 h 2108506"/>
              <a:gd name="connsiteX74" fmla="*/ 10126500 w 12192002"/>
              <a:gd name="connsiteY74" fmla="*/ 589518 h 2108506"/>
              <a:gd name="connsiteX75" fmla="*/ 10261101 w 12192002"/>
              <a:gd name="connsiteY75" fmla="*/ 601033 h 2108506"/>
              <a:gd name="connsiteX76" fmla="*/ 10336855 w 12192002"/>
              <a:gd name="connsiteY76" fmla="*/ 610784 h 2108506"/>
              <a:gd name="connsiteX77" fmla="*/ 10383868 w 12192002"/>
              <a:gd name="connsiteY77" fmla="*/ 611395 h 2108506"/>
              <a:gd name="connsiteX78" fmla="*/ 10445984 w 12192002"/>
              <a:gd name="connsiteY78" fmla="*/ 615242 h 2108506"/>
              <a:gd name="connsiteX79" fmla="*/ 10519280 w 12192002"/>
              <a:gd name="connsiteY79" fmla="*/ 617300 h 2108506"/>
              <a:gd name="connsiteX80" fmla="*/ 10644619 w 12192002"/>
              <a:gd name="connsiteY80" fmla="*/ 637546 h 2108506"/>
              <a:gd name="connsiteX81" fmla="*/ 10857724 w 12192002"/>
              <a:gd name="connsiteY81" fmla="*/ 698664 h 2108506"/>
              <a:gd name="connsiteX82" fmla="*/ 10951063 w 12192002"/>
              <a:gd name="connsiteY82" fmla="*/ 711747 h 2108506"/>
              <a:gd name="connsiteX83" fmla="*/ 11030956 w 12192002"/>
              <a:gd name="connsiteY83" fmla="*/ 706991 h 2108506"/>
              <a:gd name="connsiteX84" fmla="*/ 11085938 w 12192002"/>
              <a:gd name="connsiteY84" fmla="*/ 709872 h 2108506"/>
              <a:gd name="connsiteX85" fmla="*/ 11143411 w 12192002"/>
              <a:gd name="connsiteY85" fmla="*/ 719121 h 2108506"/>
              <a:gd name="connsiteX86" fmla="*/ 11195087 w 12192002"/>
              <a:gd name="connsiteY86" fmla="*/ 718474 h 2108506"/>
              <a:gd name="connsiteX87" fmla="*/ 11273972 w 12192002"/>
              <a:gd name="connsiteY87" fmla="*/ 739493 h 2108506"/>
              <a:gd name="connsiteX88" fmla="*/ 11369715 w 12192002"/>
              <a:gd name="connsiteY88" fmla="*/ 799161 h 2108506"/>
              <a:gd name="connsiteX89" fmla="*/ 11462695 w 12192002"/>
              <a:gd name="connsiteY89" fmla="*/ 860634 h 2108506"/>
              <a:gd name="connsiteX90" fmla="*/ 11516473 w 12192002"/>
              <a:gd name="connsiteY90" fmla="*/ 914186 h 2108506"/>
              <a:gd name="connsiteX91" fmla="*/ 11630749 w 12192002"/>
              <a:gd name="connsiteY91" fmla="*/ 976075 h 2108506"/>
              <a:gd name="connsiteX92" fmla="*/ 11712382 w 12192002"/>
              <a:gd name="connsiteY92" fmla="*/ 1033844 h 2108506"/>
              <a:gd name="connsiteX93" fmla="*/ 11876461 w 12192002"/>
              <a:gd name="connsiteY93" fmla="*/ 1065164 h 2108506"/>
              <a:gd name="connsiteX94" fmla="*/ 11931502 w 12192002"/>
              <a:gd name="connsiteY94" fmla="*/ 1077544 h 2108506"/>
              <a:gd name="connsiteX95" fmla="*/ 12052936 w 12192002"/>
              <a:gd name="connsiteY95" fmla="*/ 1062062 h 2108506"/>
              <a:gd name="connsiteX96" fmla="*/ 12140863 w 12192002"/>
              <a:gd name="connsiteY96" fmla="*/ 1021016 h 2108506"/>
              <a:gd name="connsiteX97" fmla="*/ 12192002 w 12192002"/>
              <a:gd name="connsiteY97" fmla="*/ 1001818 h 2108506"/>
              <a:gd name="connsiteX98" fmla="*/ 12192002 w 12192002"/>
              <a:gd name="connsiteY98" fmla="*/ 1941529 h 2108506"/>
              <a:gd name="connsiteX99" fmla="*/ 12192000 w 12192002"/>
              <a:gd name="connsiteY99" fmla="*/ 1941529 h 2108506"/>
              <a:gd name="connsiteX100" fmla="*/ 12192000 w 12192002"/>
              <a:gd name="connsiteY100" fmla="*/ 2108506 h 2108506"/>
              <a:gd name="connsiteX101" fmla="*/ 0 w 12192002"/>
              <a:gd name="connsiteY101" fmla="*/ 2108506 h 2108506"/>
              <a:gd name="connsiteX102" fmla="*/ 0 w 12192002"/>
              <a:gd name="connsiteY102" fmla="*/ 1334307 h 2108506"/>
              <a:gd name="connsiteX103" fmla="*/ 2 w 12192002"/>
              <a:gd name="connsiteY103" fmla="*/ 1334307 h 2108506"/>
              <a:gd name="connsiteX104" fmla="*/ 2 w 12192002"/>
              <a:gd name="connsiteY104" fmla="*/ 577997 h 2108506"/>
              <a:gd name="connsiteX105" fmla="*/ 15526 w 12192002"/>
              <a:gd name="connsiteY105" fmla="*/ 572528 h 2108506"/>
              <a:gd name="connsiteX106" fmla="*/ 118381 w 12192002"/>
              <a:gd name="connsiteY106" fmla="*/ 569672 h 2108506"/>
              <a:gd name="connsiteX107" fmla="*/ 292435 w 12192002"/>
              <a:gd name="connsiteY107" fmla="*/ 517867 h 2108506"/>
              <a:gd name="connsiteX108" fmla="*/ 404015 w 12192002"/>
              <a:gd name="connsiteY108" fmla="*/ 497171 h 2108506"/>
              <a:gd name="connsiteX109" fmla="*/ 445099 w 12192002"/>
              <a:gd name="connsiteY109" fmla="*/ 491348 h 2108506"/>
              <a:gd name="connsiteX110" fmla="*/ 571717 w 12192002"/>
              <a:gd name="connsiteY110" fmla="*/ 453318 h 2108506"/>
              <a:gd name="connsiteX111" fmla="*/ 578535 w 12192002"/>
              <a:gd name="connsiteY111" fmla="*/ 453507 h 2108506"/>
              <a:gd name="connsiteX112" fmla="*/ 596792 w 12192002"/>
              <a:gd name="connsiteY112" fmla="*/ 450855 h 2108506"/>
              <a:gd name="connsiteX113" fmla="*/ 708875 w 12192002"/>
              <a:gd name="connsiteY113" fmla="*/ 407997 h 2108506"/>
              <a:gd name="connsiteX114" fmla="*/ 719742 w 12192002"/>
              <a:gd name="connsiteY114" fmla="*/ 402320 h 2108506"/>
              <a:gd name="connsiteX115" fmla="*/ 720047 w 12192002"/>
              <a:gd name="connsiteY115" fmla="*/ 401058 h 2108506"/>
              <a:gd name="connsiteX116" fmla="*/ 763053 w 12192002"/>
              <a:gd name="connsiteY116" fmla="*/ 400287 h 2108506"/>
              <a:gd name="connsiteX117" fmla="*/ 767901 w 12192002"/>
              <a:gd name="connsiteY117" fmla="*/ 398066 h 2108506"/>
              <a:gd name="connsiteX118" fmla="*/ 797041 w 12192002"/>
              <a:gd name="connsiteY118" fmla="*/ 400273 h 2108506"/>
              <a:gd name="connsiteX119" fmla="*/ 811506 w 12192002"/>
              <a:gd name="connsiteY119" fmla="*/ 399968 h 2108506"/>
              <a:gd name="connsiteX120" fmla="*/ 816809 w 12192002"/>
              <a:gd name="connsiteY120" fmla="*/ 402862 h 2108506"/>
              <a:gd name="connsiteX121" fmla="*/ 837540 w 12192002"/>
              <a:gd name="connsiteY121" fmla="*/ 400898 h 2108506"/>
              <a:gd name="connsiteX122" fmla="*/ 858269 w 12192002"/>
              <a:gd name="connsiteY122" fmla="*/ 402111 h 2108506"/>
              <a:gd name="connsiteX123" fmla="*/ 948732 w 12192002"/>
              <a:gd name="connsiteY123" fmla="*/ 390273 h 2108506"/>
              <a:gd name="connsiteX124" fmla="*/ 1149979 w 12192002"/>
              <a:gd name="connsiteY124" fmla="*/ 392678 h 2108506"/>
              <a:gd name="connsiteX125" fmla="*/ 1496110 w 12192002"/>
              <a:gd name="connsiteY125" fmla="*/ 343243 h 2108506"/>
              <a:gd name="connsiteX126" fmla="*/ 1608669 w 12192002"/>
              <a:gd name="connsiteY126" fmla="*/ 317653 h 2108506"/>
              <a:gd name="connsiteX127" fmla="*/ 1675071 w 12192002"/>
              <a:gd name="connsiteY127" fmla="*/ 310756 h 2108506"/>
              <a:gd name="connsiteX128" fmla="*/ 1738204 w 12192002"/>
              <a:gd name="connsiteY128" fmla="*/ 294407 h 2108506"/>
              <a:gd name="connsiteX129" fmla="*/ 1786655 w 12192002"/>
              <a:gd name="connsiteY129" fmla="*/ 289356 h 2108506"/>
              <a:gd name="connsiteX130" fmla="*/ 1873080 w 12192002"/>
              <a:gd name="connsiteY130" fmla="*/ 316978 h 2108506"/>
              <a:gd name="connsiteX131" fmla="*/ 1921650 w 12192002"/>
              <a:gd name="connsiteY131" fmla="*/ 318573 h 2108506"/>
              <a:gd name="connsiteX132" fmla="*/ 1928172 w 12192002"/>
              <a:gd name="connsiteY132" fmla="*/ 313742 h 2108506"/>
              <a:gd name="connsiteX133" fmla="*/ 1997356 w 12192002"/>
              <a:gd name="connsiteY133" fmla="*/ 335687 h 2108506"/>
              <a:gd name="connsiteX134" fmla="*/ 2094665 w 12192002"/>
              <a:gd name="connsiteY134" fmla="*/ 327667 h 2108506"/>
              <a:gd name="connsiteX135" fmla="*/ 2208578 w 12192002"/>
              <a:gd name="connsiteY135" fmla="*/ 310956 h 2108506"/>
              <a:gd name="connsiteX136" fmla="*/ 2315112 w 12192002"/>
              <a:gd name="connsiteY136" fmla="*/ 305723 h 2108506"/>
              <a:gd name="connsiteX137" fmla="*/ 2443255 w 12192002"/>
              <a:gd name="connsiteY137" fmla="*/ 314190 h 2108506"/>
              <a:gd name="connsiteX138" fmla="*/ 2568028 w 12192002"/>
              <a:gd name="connsiteY138" fmla="*/ 328091 h 2108506"/>
              <a:gd name="connsiteX139" fmla="*/ 2646527 w 12192002"/>
              <a:gd name="connsiteY139" fmla="*/ 301850 h 2108506"/>
              <a:gd name="connsiteX140" fmla="*/ 2781569 w 12192002"/>
              <a:gd name="connsiteY140" fmla="*/ 312386 h 2108506"/>
              <a:gd name="connsiteX141" fmla="*/ 3030291 w 12192002"/>
              <a:gd name="connsiteY141" fmla="*/ 334207 h 2108506"/>
              <a:gd name="connsiteX142" fmla="*/ 3142556 w 12192002"/>
              <a:gd name="connsiteY142" fmla="*/ 336850 h 2108506"/>
              <a:gd name="connsiteX143" fmla="*/ 3262356 w 12192002"/>
              <a:gd name="connsiteY143" fmla="*/ 344625 h 2108506"/>
              <a:gd name="connsiteX144" fmla="*/ 3341698 w 12192002"/>
              <a:gd name="connsiteY144" fmla="*/ 350502 h 2108506"/>
              <a:gd name="connsiteX145" fmla="*/ 3344026 w 12192002"/>
              <a:gd name="connsiteY145" fmla="*/ 349527 h 2108506"/>
              <a:gd name="connsiteX146" fmla="*/ 3363888 w 12192002"/>
              <a:gd name="connsiteY146" fmla="*/ 351209 h 2108506"/>
              <a:gd name="connsiteX147" fmla="*/ 3400728 w 12192002"/>
              <a:gd name="connsiteY147" fmla="*/ 368161 h 2108506"/>
              <a:gd name="connsiteX148" fmla="*/ 3473223 w 12192002"/>
              <a:gd name="connsiteY148" fmla="*/ 356113 h 2108506"/>
              <a:gd name="connsiteX149" fmla="*/ 3536135 w 12192002"/>
              <a:gd name="connsiteY149" fmla="*/ 352452 h 2108506"/>
              <a:gd name="connsiteX150" fmla="*/ 3585978 w 12192002"/>
              <a:gd name="connsiteY150" fmla="*/ 342753 h 2108506"/>
              <a:gd name="connsiteX151" fmla="*/ 3594501 w 12192002"/>
              <a:gd name="connsiteY151" fmla="*/ 343443 h 2108506"/>
              <a:gd name="connsiteX152" fmla="*/ 3594736 w 12192002"/>
              <a:gd name="connsiteY152" fmla="*/ 343174 h 2108506"/>
              <a:gd name="connsiteX153" fmla="*/ 3603855 w 12192002"/>
              <a:gd name="connsiteY153" fmla="*/ 343338 h 2108506"/>
              <a:gd name="connsiteX154" fmla="*/ 3610035 w 12192002"/>
              <a:gd name="connsiteY154" fmla="*/ 344700 h 2108506"/>
              <a:gd name="connsiteX155" fmla="*/ 3682513 w 12192002"/>
              <a:gd name="connsiteY155" fmla="*/ 312429 h 2108506"/>
              <a:gd name="connsiteX156" fmla="*/ 3789760 w 12192002"/>
              <a:gd name="connsiteY156" fmla="*/ 288506 h 2108506"/>
              <a:gd name="connsiteX157" fmla="*/ 3897275 w 12192002"/>
              <a:gd name="connsiteY157" fmla="*/ 268268 h 2108506"/>
              <a:gd name="connsiteX158" fmla="*/ 3936846 w 12192002"/>
              <a:gd name="connsiteY158" fmla="*/ 262613 h 2108506"/>
              <a:gd name="connsiteX159" fmla="*/ 4004538 w 12192002"/>
              <a:gd name="connsiteY159" fmla="*/ 245156 h 2108506"/>
              <a:gd name="connsiteX160" fmla="*/ 4033778 w 12192002"/>
              <a:gd name="connsiteY160" fmla="*/ 232588 h 2108506"/>
              <a:gd name="connsiteX161" fmla="*/ 4035363 w 12192002"/>
              <a:gd name="connsiteY161" fmla="*/ 232823 h 2108506"/>
              <a:gd name="connsiteX162" fmla="*/ 4036996 w 12192002"/>
              <a:gd name="connsiteY162" fmla="*/ 229156 h 2108506"/>
              <a:gd name="connsiteX163" fmla="*/ 4042364 w 12192002"/>
              <a:gd name="connsiteY163" fmla="*/ 226722 h 2108506"/>
              <a:gd name="connsiteX164" fmla="*/ 4058954 w 12192002"/>
              <a:gd name="connsiteY164" fmla="*/ 225101 h 2108506"/>
              <a:gd name="connsiteX165" fmla="*/ 4065510 w 12192002"/>
              <a:gd name="connsiteY165" fmla="*/ 225319 h 2108506"/>
              <a:gd name="connsiteX166" fmla="*/ 4074427 w 12192002"/>
              <a:gd name="connsiteY166" fmla="*/ 223875 h 2108506"/>
              <a:gd name="connsiteX167" fmla="*/ 4074546 w 12192002"/>
              <a:gd name="connsiteY167" fmla="*/ 223576 h 2108506"/>
              <a:gd name="connsiteX168" fmla="*/ 4083097 w 12192002"/>
              <a:gd name="connsiteY168" fmla="*/ 222741 h 2108506"/>
              <a:gd name="connsiteX169" fmla="*/ 4142745 w 12192002"/>
              <a:gd name="connsiteY169" fmla="*/ 196208 h 2108506"/>
              <a:gd name="connsiteX170" fmla="*/ 4191248 w 12192002"/>
              <a:gd name="connsiteY170" fmla="*/ 180343 h 2108506"/>
              <a:gd name="connsiteX171" fmla="*/ 4201744 w 12192002"/>
              <a:gd name="connsiteY171" fmla="*/ 174709 h 2108506"/>
              <a:gd name="connsiteX172" fmla="*/ 4202048 w 12192002"/>
              <a:gd name="connsiteY172" fmla="*/ 173450 h 2108506"/>
              <a:gd name="connsiteX173" fmla="*/ 4248116 w 12192002"/>
              <a:gd name="connsiteY173" fmla="*/ 170655 h 2108506"/>
              <a:gd name="connsiteX174" fmla="*/ 4276141 w 12192002"/>
              <a:gd name="connsiteY174" fmla="*/ 172979 h 2108506"/>
              <a:gd name="connsiteX175" fmla="*/ 4290062 w 12192002"/>
              <a:gd name="connsiteY175" fmla="*/ 172733 h 2108506"/>
              <a:gd name="connsiteX176" fmla="*/ 4295143 w 12192002"/>
              <a:gd name="connsiteY176" fmla="*/ 175650 h 2108506"/>
              <a:gd name="connsiteX177" fmla="*/ 4315108 w 12192002"/>
              <a:gd name="connsiteY177" fmla="*/ 173771 h 2108506"/>
              <a:gd name="connsiteX178" fmla="*/ 4362345 w 12192002"/>
              <a:gd name="connsiteY178" fmla="*/ 172430 h 2108506"/>
              <a:gd name="connsiteX179" fmla="*/ 4426405 w 12192002"/>
              <a:gd name="connsiteY179" fmla="*/ 164242 h 2108506"/>
              <a:gd name="connsiteX180" fmla="*/ 4469384 w 12192002"/>
              <a:gd name="connsiteY180" fmla="*/ 162895 h 2108506"/>
              <a:gd name="connsiteX181" fmla="*/ 4524889 w 12192002"/>
              <a:gd name="connsiteY181" fmla="*/ 162114 h 2108506"/>
              <a:gd name="connsiteX182" fmla="*/ 4715526 w 12192002"/>
              <a:gd name="connsiteY182" fmla="*/ 157146 h 2108506"/>
              <a:gd name="connsiteX183" fmla="*/ 4762447 w 12192002"/>
              <a:gd name="connsiteY183" fmla="*/ 148658 h 2108506"/>
              <a:gd name="connsiteX184" fmla="*/ 4840439 w 12192002"/>
              <a:gd name="connsiteY184" fmla="*/ 120890 h 2108506"/>
              <a:gd name="connsiteX185" fmla="*/ 5011513 w 12192002"/>
              <a:gd name="connsiteY185" fmla="*/ 96873 h 2108506"/>
              <a:gd name="connsiteX186" fmla="*/ 5065790 w 12192002"/>
              <a:gd name="connsiteY186" fmla="*/ 80492 h 2108506"/>
              <a:gd name="connsiteX187" fmla="*/ 5121659 w 12192002"/>
              <a:gd name="connsiteY187" fmla="*/ 87063 h 2108506"/>
              <a:gd name="connsiteX188" fmla="*/ 5139595 w 12192002"/>
              <a:gd name="connsiteY188" fmla="*/ 76210 h 2108506"/>
              <a:gd name="connsiteX189" fmla="*/ 5142598 w 12192002"/>
              <a:gd name="connsiteY189" fmla="*/ 74109 h 2108506"/>
              <a:gd name="connsiteX190" fmla="*/ 5156554 w 12192002"/>
              <a:gd name="connsiteY190" fmla="*/ 70709 h 2108506"/>
              <a:gd name="connsiteX191" fmla="*/ 5174660 w 12192002"/>
              <a:gd name="connsiteY191" fmla="*/ 63486 h 2108506"/>
              <a:gd name="connsiteX192" fmla="*/ 5222961 w 12192002"/>
              <a:gd name="connsiteY192" fmla="*/ 60496 h 2108506"/>
              <a:gd name="connsiteX193" fmla="*/ 5261763 w 12192002"/>
              <a:gd name="connsiteY193" fmla="*/ 49372 h 2108506"/>
              <a:gd name="connsiteX194" fmla="*/ 5381667 w 12192002"/>
              <a:gd name="connsiteY194" fmla="*/ 28955 h 2108506"/>
              <a:gd name="connsiteX195" fmla="*/ 5432760 w 12192002"/>
              <a:gd name="connsiteY195" fmla="*/ 11253 h 2108506"/>
              <a:gd name="connsiteX196" fmla="*/ 5470905 w 12192002"/>
              <a:gd name="connsiteY196" fmla="*/ 0 h 2108506"/>
              <a:gd name="connsiteX197" fmla="*/ 5608808 w 12192002"/>
              <a:gd name="connsiteY197" fmla="*/ 5718 h 2108506"/>
              <a:gd name="connsiteX0" fmla="*/ 5608808 w 12192002"/>
              <a:gd name="connsiteY0" fmla="*/ 5718 h 2108506"/>
              <a:gd name="connsiteX1" fmla="*/ 5690848 w 12192002"/>
              <a:gd name="connsiteY1" fmla="*/ 21545 h 2108506"/>
              <a:gd name="connsiteX2" fmla="*/ 5911996 w 12192002"/>
              <a:gd name="connsiteY2" fmla="*/ 22433 h 2108506"/>
              <a:gd name="connsiteX3" fmla="*/ 5982862 w 12192002"/>
              <a:gd name="connsiteY3" fmla="*/ 31011 h 2108506"/>
              <a:gd name="connsiteX4" fmla="*/ 6023130 w 12192002"/>
              <a:gd name="connsiteY4" fmla="*/ 40722 h 2108506"/>
              <a:gd name="connsiteX5" fmla="*/ 6071327 w 12192002"/>
              <a:gd name="connsiteY5" fmla="*/ 32373 h 2108506"/>
              <a:gd name="connsiteX6" fmla="*/ 6105613 w 12192002"/>
              <a:gd name="connsiteY6" fmla="*/ 21650 h 2108506"/>
              <a:gd name="connsiteX7" fmla="*/ 6177749 w 12192002"/>
              <a:gd name="connsiteY7" fmla="*/ 27308 h 2108506"/>
              <a:gd name="connsiteX8" fmla="*/ 6317559 w 12192002"/>
              <a:gd name="connsiteY8" fmla="*/ 29395 h 2108506"/>
              <a:gd name="connsiteX9" fmla="*/ 6549454 w 12192002"/>
              <a:gd name="connsiteY9" fmla="*/ 61392 h 2108506"/>
              <a:gd name="connsiteX10" fmla="*/ 6708221 w 12192002"/>
              <a:gd name="connsiteY10" fmla="*/ 90168 h 2108506"/>
              <a:gd name="connsiteX11" fmla="*/ 6904145 w 12192002"/>
              <a:gd name="connsiteY11" fmla="*/ 118123 h 2108506"/>
              <a:gd name="connsiteX12" fmla="*/ 7018495 w 12192002"/>
              <a:gd name="connsiteY12" fmla="*/ 147629 h 2108506"/>
              <a:gd name="connsiteX13" fmla="*/ 7096987 w 12192002"/>
              <a:gd name="connsiteY13" fmla="*/ 147255 h 2108506"/>
              <a:gd name="connsiteX14" fmla="*/ 7170807 w 12192002"/>
              <a:gd name="connsiteY14" fmla="*/ 159483 h 2108506"/>
              <a:gd name="connsiteX15" fmla="*/ 7197003 w 12192002"/>
              <a:gd name="connsiteY15" fmla="*/ 164131 h 2108506"/>
              <a:gd name="connsiteX16" fmla="*/ 7201101 w 12192002"/>
              <a:gd name="connsiteY16" fmla="*/ 169489 h 2108506"/>
              <a:gd name="connsiteX17" fmla="*/ 7218559 w 12192002"/>
              <a:gd name="connsiteY17" fmla="*/ 174039 h 2108506"/>
              <a:gd name="connsiteX18" fmla="*/ 7310852 w 12192002"/>
              <a:gd name="connsiteY18" fmla="*/ 199288 h 2108506"/>
              <a:gd name="connsiteX19" fmla="*/ 7312179 w 12192002"/>
              <a:gd name="connsiteY19" fmla="*/ 197846 h 2108506"/>
              <a:gd name="connsiteX20" fmla="*/ 7405390 w 12192002"/>
              <a:gd name="connsiteY20" fmla="*/ 188251 h 2108506"/>
              <a:gd name="connsiteX21" fmla="*/ 7495794 w 12192002"/>
              <a:gd name="connsiteY21" fmla="*/ 180146 h 2108506"/>
              <a:gd name="connsiteX22" fmla="*/ 7507039 w 12192002"/>
              <a:gd name="connsiteY22" fmla="*/ 182098 h 2108506"/>
              <a:gd name="connsiteX23" fmla="*/ 7507411 w 12192002"/>
              <a:gd name="connsiteY23" fmla="*/ 181771 h 2108506"/>
              <a:gd name="connsiteX24" fmla="*/ 7519570 w 12192002"/>
              <a:gd name="connsiteY24" fmla="*/ 183106 h 2108506"/>
              <a:gd name="connsiteX25" fmla="*/ 7527542 w 12192002"/>
              <a:gd name="connsiteY25" fmla="*/ 185659 h 2108506"/>
              <a:gd name="connsiteX26" fmla="*/ 7614346 w 12192002"/>
              <a:gd name="connsiteY26" fmla="*/ 191487 h 2108506"/>
              <a:gd name="connsiteX27" fmla="*/ 7723282 w 12192002"/>
              <a:gd name="connsiteY27" fmla="*/ 212688 h 2108506"/>
              <a:gd name="connsiteX28" fmla="*/ 7905407 w 12192002"/>
              <a:gd name="connsiteY28" fmla="*/ 213731 h 2108506"/>
              <a:gd name="connsiteX29" fmla="*/ 8090271 w 12192002"/>
              <a:gd name="connsiteY29" fmla="*/ 255704 h 2108506"/>
              <a:gd name="connsiteX30" fmla="*/ 8245834 w 12192002"/>
              <a:gd name="connsiteY30" fmla="*/ 301865 h 2108506"/>
              <a:gd name="connsiteX31" fmla="*/ 8252033 w 12192002"/>
              <a:gd name="connsiteY31" fmla="*/ 314857 h 2108506"/>
              <a:gd name="connsiteX32" fmla="*/ 8263376 w 12192002"/>
              <a:gd name="connsiteY32" fmla="*/ 324700 h 2108506"/>
              <a:gd name="connsiteX33" fmla="*/ 8266075 w 12192002"/>
              <a:gd name="connsiteY33" fmla="*/ 324470 h 2108506"/>
              <a:gd name="connsiteX34" fmla="*/ 8283149 w 12192002"/>
              <a:gd name="connsiteY34" fmla="*/ 331645 h 2108506"/>
              <a:gd name="connsiteX35" fmla="*/ 8284276 w 12192002"/>
              <a:gd name="connsiteY35" fmla="*/ 336088 h 2108506"/>
              <a:gd name="connsiteX36" fmla="*/ 8295173 w 12192002"/>
              <a:gd name="connsiteY36" fmla="*/ 341911 h 2108506"/>
              <a:gd name="connsiteX37" fmla="*/ 8314432 w 12192002"/>
              <a:gd name="connsiteY37" fmla="*/ 355806 h 2108506"/>
              <a:gd name="connsiteX38" fmla="*/ 8320104 w 12192002"/>
              <a:gd name="connsiteY38" fmla="*/ 356132 h 2108506"/>
              <a:gd name="connsiteX39" fmla="*/ 8352372 w 12192002"/>
              <a:gd name="connsiteY39" fmla="*/ 373550 h 2108506"/>
              <a:gd name="connsiteX40" fmla="*/ 8353799 w 12192002"/>
              <a:gd name="connsiteY40" fmla="*/ 372710 h 2108506"/>
              <a:gd name="connsiteX41" fmla="*/ 8367182 w 12192002"/>
              <a:gd name="connsiteY41" fmla="*/ 372904 h 2108506"/>
              <a:gd name="connsiteX42" fmla="*/ 8490249 w 12192002"/>
              <a:gd name="connsiteY42" fmla="*/ 386946 h 2108506"/>
              <a:gd name="connsiteX43" fmla="*/ 8497594 w 12192002"/>
              <a:gd name="connsiteY43" fmla="*/ 389996 h 2108506"/>
              <a:gd name="connsiteX44" fmla="*/ 8497968 w 12192002"/>
              <a:gd name="connsiteY44" fmla="*/ 389817 h 2108506"/>
              <a:gd name="connsiteX45" fmla="*/ 8506167 w 12192002"/>
              <a:gd name="connsiteY45" fmla="*/ 392555 h 2108506"/>
              <a:gd name="connsiteX46" fmla="*/ 8510983 w 12192002"/>
              <a:gd name="connsiteY46" fmla="*/ 395556 h 2108506"/>
              <a:gd name="connsiteX47" fmla="*/ 8525230 w 12192002"/>
              <a:gd name="connsiteY47" fmla="*/ 401471 h 2108506"/>
              <a:gd name="connsiteX48" fmla="*/ 8596071 w 12192002"/>
              <a:gd name="connsiteY48" fmla="*/ 386629 h 2108506"/>
              <a:gd name="connsiteX49" fmla="*/ 8707847 w 12192002"/>
              <a:gd name="connsiteY49" fmla="*/ 395201 h 2108506"/>
              <a:gd name="connsiteX50" fmla="*/ 8752444 w 12192002"/>
              <a:gd name="connsiteY50" fmla="*/ 397302 h 2108506"/>
              <a:gd name="connsiteX51" fmla="*/ 8928988 w 12192002"/>
              <a:gd name="connsiteY51" fmla="*/ 416534 h 2108506"/>
              <a:gd name="connsiteX52" fmla="*/ 8963048 w 12192002"/>
              <a:gd name="connsiteY52" fmla="*/ 413346 h 2108506"/>
              <a:gd name="connsiteX53" fmla="*/ 8968011 w 12192002"/>
              <a:gd name="connsiteY53" fmla="*/ 411121 h 2108506"/>
              <a:gd name="connsiteX54" fmla="*/ 8974337 w 12192002"/>
              <a:gd name="connsiteY54" fmla="*/ 410421 h 2108506"/>
              <a:gd name="connsiteX55" fmla="*/ 8990394 w 12192002"/>
              <a:gd name="connsiteY55" fmla="*/ 413647 h 2108506"/>
              <a:gd name="connsiteX56" fmla="*/ 8996232 w 12192002"/>
              <a:gd name="connsiteY56" fmla="*/ 415708 h 2108506"/>
              <a:gd name="connsiteX57" fmla="*/ 9005201 w 12192002"/>
              <a:gd name="connsiteY57" fmla="*/ 416919 h 2108506"/>
              <a:gd name="connsiteX58" fmla="*/ 9005486 w 12192002"/>
              <a:gd name="connsiteY58" fmla="*/ 416679 h 2108506"/>
              <a:gd name="connsiteX59" fmla="*/ 9053453 w 12192002"/>
              <a:gd name="connsiteY59" fmla="*/ 419964 h 2108506"/>
              <a:gd name="connsiteX60" fmla="*/ 9113812 w 12192002"/>
              <a:gd name="connsiteY60" fmla="*/ 411650 h 2108506"/>
              <a:gd name="connsiteX61" fmla="*/ 9137318 w 12192002"/>
              <a:gd name="connsiteY61" fmla="*/ 410284 h 2108506"/>
              <a:gd name="connsiteX62" fmla="*/ 9150210 w 12192002"/>
              <a:gd name="connsiteY62" fmla="*/ 408115 h 2108506"/>
              <a:gd name="connsiteX63" fmla="*/ 9151232 w 12192002"/>
              <a:gd name="connsiteY63" fmla="*/ 407050 h 2108506"/>
              <a:gd name="connsiteX64" fmla="*/ 9189246 w 12192002"/>
              <a:gd name="connsiteY64" fmla="*/ 418252 h 2108506"/>
              <a:gd name="connsiteX65" fmla="*/ 9194810 w 12192002"/>
              <a:gd name="connsiteY65" fmla="*/ 427491 h 2108506"/>
              <a:gd name="connsiteX66" fmla="*/ 9231370 w 12192002"/>
              <a:gd name="connsiteY66" fmla="*/ 437570 h 2108506"/>
              <a:gd name="connsiteX67" fmla="*/ 9343052 w 12192002"/>
              <a:gd name="connsiteY67" fmla="*/ 489475 h 2108506"/>
              <a:gd name="connsiteX68" fmla="*/ 9584507 w 12192002"/>
              <a:gd name="connsiteY68" fmla="*/ 535177 h 2108506"/>
              <a:gd name="connsiteX69" fmla="*/ 9728309 w 12192002"/>
              <a:gd name="connsiteY69" fmla="*/ 546597 h 2108506"/>
              <a:gd name="connsiteX70" fmla="*/ 9847792 w 12192002"/>
              <a:gd name="connsiteY70" fmla="*/ 566804 h 2108506"/>
              <a:gd name="connsiteX71" fmla="*/ 9960019 w 12192002"/>
              <a:gd name="connsiteY71" fmla="*/ 573572 h 2108506"/>
              <a:gd name="connsiteX72" fmla="*/ 10039240 w 12192002"/>
              <a:gd name="connsiteY72" fmla="*/ 589087 h 2108506"/>
              <a:gd name="connsiteX73" fmla="*/ 10082169 w 12192002"/>
              <a:gd name="connsiteY73" fmla="*/ 587423 h 2108506"/>
              <a:gd name="connsiteX74" fmla="*/ 10126500 w 12192002"/>
              <a:gd name="connsiteY74" fmla="*/ 589518 h 2108506"/>
              <a:gd name="connsiteX75" fmla="*/ 10261101 w 12192002"/>
              <a:gd name="connsiteY75" fmla="*/ 601033 h 2108506"/>
              <a:gd name="connsiteX76" fmla="*/ 10336855 w 12192002"/>
              <a:gd name="connsiteY76" fmla="*/ 610784 h 2108506"/>
              <a:gd name="connsiteX77" fmla="*/ 10383868 w 12192002"/>
              <a:gd name="connsiteY77" fmla="*/ 611395 h 2108506"/>
              <a:gd name="connsiteX78" fmla="*/ 10445984 w 12192002"/>
              <a:gd name="connsiteY78" fmla="*/ 615242 h 2108506"/>
              <a:gd name="connsiteX79" fmla="*/ 10519280 w 12192002"/>
              <a:gd name="connsiteY79" fmla="*/ 617300 h 2108506"/>
              <a:gd name="connsiteX80" fmla="*/ 10644619 w 12192002"/>
              <a:gd name="connsiteY80" fmla="*/ 637546 h 2108506"/>
              <a:gd name="connsiteX81" fmla="*/ 10857724 w 12192002"/>
              <a:gd name="connsiteY81" fmla="*/ 698664 h 2108506"/>
              <a:gd name="connsiteX82" fmla="*/ 10951063 w 12192002"/>
              <a:gd name="connsiteY82" fmla="*/ 711747 h 2108506"/>
              <a:gd name="connsiteX83" fmla="*/ 11030956 w 12192002"/>
              <a:gd name="connsiteY83" fmla="*/ 706991 h 2108506"/>
              <a:gd name="connsiteX84" fmla="*/ 11085938 w 12192002"/>
              <a:gd name="connsiteY84" fmla="*/ 709872 h 2108506"/>
              <a:gd name="connsiteX85" fmla="*/ 11143411 w 12192002"/>
              <a:gd name="connsiteY85" fmla="*/ 719121 h 2108506"/>
              <a:gd name="connsiteX86" fmla="*/ 11195087 w 12192002"/>
              <a:gd name="connsiteY86" fmla="*/ 718474 h 2108506"/>
              <a:gd name="connsiteX87" fmla="*/ 11273972 w 12192002"/>
              <a:gd name="connsiteY87" fmla="*/ 739493 h 2108506"/>
              <a:gd name="connsiteX88" fmla="*/ 11369715 w 12192002"/>
              <a:gd name="connsiteY88" fmla="*/ 799161 h 2108506"/>
              <a:gd name="connsiteX89" fmla="*/ 11462695 w 12192002"/>
              <a:gd name="connsiteY89" fmla="*/ 860634 h 2108506"/>
              <a:gd name="connsiteX90" fmla="*/ 11516473 w 12192002"/>
              <a:gd name="connsiteY90" fmla="*/ 914186 h 2108506"/>
              <a:gd name="connsiteX91" fmla="*/ 11630749 w 12192002"/>
              <a:gd name="connsiteY91" fmla="*/ 976075 h 2108506"/>
              <a:gd name="connsiteX92" fmla="*/ 11712382 w 12192002"/>
              <a:gd name="connsiteY92" fmla="*/ 1033844 h 2108506"/>
              <a:gd name="connsiteX93" fmla="*/ 11876461 w 12192002"/>
              <a:gd name="connsiteY93" fmla="*/ 1065164 h 2108506"/>
              <a:gd name="connsiteX94" fmla="*/ 11931502 w 12192002"/>
              <a:gd name="connsiteY94" fmla="*/ 1077544 h 2108506"/>
              <a:gd name="connsiteX95" fmla="*/ 12052936 w 12192002"/>
              <a:gd name="connsiteY95" fmla="*/ 1062062 h 2108506"/>
              <a:gd name="connsiteX96" fmla="*/ 12140863 w 12192002"/>
              <a:gd name="connsiteY96" fmla="*/ 1021016 h 2108506"/>
              <a:gd name="connsiteX97" fmla="*/ 12192002 w 12192002"/>
              <a:gd name="connsiteY97" fmla="*/ 1001818 h 2108506"/>
              <a:gd name="connsiteX98" fmla="*/ 12192002 w 12192002"/>
              <a:gd name="connsiteY98" fmla="*/ 1941529 h 2108506"/>
              <a:gd name="connsiteX99" fmla="*/ 12192000 w 12192002"/>
              <a:gd name="connsiteY99" fmla="*/ 1941529 h 2108506"/>
              <a:gd name="connsiteX100" fmla="*/ 12192000 w 12192002"/>
              <a:gd name="connsiteY100" fmla="*/ 2108506 h 2108506"/>
              <a:gd name="connsiteX101" fmla="*/ 0 w 12192002"/>
              <a:gd name="connsiteY101" fmla="*/ 2108506 h 2108506"/>
              <a:gd name="connsiteX102" fmla="*/ 0 w 12192002"/>
              <a:gd name="connsiteY102" fmla="*/ 1334307 h 2108506"/>
              <a:gd name="connsiteX103" fmla="*/ 2 w 12192002"/>
              <a:gd name="connsiteY103" fmla="*/ 1334307 h 2108506"/>
              <a:gd name="connsiteX104" fmla="*/ 2 w 12192002"/>
              <a:gd name="connsiteY104" fmla="*/ 577997 h 2108506"/>
              <a:gd name="connsiteX105" fmla="*/ 15526 w 12192002"/>
              <a:gd name="connsiteY105" fmla="*/ 572528 h 2108506"/>
              <a:gd name="connsiteX106" fmla="*/ 118381 w 12192002"/>
              <a:gd name="connsiteY106" fmla="*/ 569672 h 2108506"/>
              <a:gd name="connsiteX107" fmla="*/ 292435 w 12192002"/>
              <a:gd name="connsiteY107" fmla="*/ 517867 h 2108506"/>
              <a:gd name="connsiteX108" fmla="*/ 404015 w 12192002"/>
              <a:gd name="connsiteY108" fmla="*/ 497171 h 2108506"/>
              <a:gd name="connsiteX109" fmla="*/ 445099 w 12192002"/>
              <a:gd name="connsiteY109" fmla="*/ 491348 h 2108506"/>
              <a:gd name="connsiteX110" fmla="*/ 571717 w 12192002"/>
              <a:gd name="connsiteY110" fmla="*/ 453318 h 2108506"/>
              <a:gd name="connsiteX111" fmla="*/ 578535 w 12192002"/>
              <a:gd name="connsiteY111" fmla="*/ 453507 h 2108506"/>
              <a:gd name="connsiteX112" fmla="*/ 596792 w 12192002"/>
              <a:gd name="connsiteY112" fmla="*/ 450855 h 2108506"/>
              <a:gd name="connsiteX113" fmla="*/ 708875 w 12192002"/>
              <a:gd name="connsiteY113" fmla="*/ 407997 h 2108506"/>
              <a:gd name="connsiteX114" fmla="*/ 719742 w 12192002"/>
              <a:gd name="connsiteY114" fmla="*/ 402320 h 2108506"/>
              <a:gd name="connsiteX115" fmla="*/ 720047 w 12192002"/>
              <a:gd name="connsiteY115" fmla="*/ 401058 h 2108506"/>
              <a:gd name="connsiteX116" fmla="*/ 763053 w 12192002"/>
              <a:gd name="connsiteY116" fmla="*/ 400287 h 2108506"/>
              <a:gd name="connsiteX117" fmla="*/ 767901 w 12192002"/>
              <a:gd name="connsiteY117" fmla="*/ 398066 h 2108506"/>
              <a:gd name="connsiteX118" fmla="*/ 797041 w 12192002"/>
              <a:gd name="connsiteY118" fmla="*/ 400273 h 2108506"/>
              <a:gd name="connsiteX119" fmla="*/ 811506 w 12192002"/>
              <a:gd name="connsiteY119" fmla="*/ 399968 h 2108506"/>
              <a:gd name="connsiteX120" fmla="*/ 816809 w 12192002"/>
              <a:gd name="connsiteY120" fmla="*/ 402862 h 2108506"/>
              <a:gd name="connsiteX121" fmla="*/ 837540 w 12192002"/>
              <a:gd name="connsiteY121" fmla="*/ 400898 h 2108506"/>
              <a:gd name="connsiteX122" fmla="*/ 858269 w 12192002"/>
              <a:gd name="connsiteY122" fmla="*/ 402111 h 2108506"/>
              <a:gd name="connsiteX123" fmla="*/ 948732 w 12192002"/>
              <a:gd name="connsiteY123" fmla="*/ 390273 h 2108506"/>
              <a:gd name="connsiteX124" fmla="*/ 1149979 w 12192002"/>
              <a:gd name="connsiteY124" fmla="*/ 392678 h 2108506"/>
              <a:gd name="connsiteX125" fmla="*/ 1496110 w 12192002"/>
              <a:gd name="connsiteY125" fmla="*/ 343243 h 2108506"/>
              <a:gd name="connsiteX126" fmla="*/ 1590517 w 12192002"/>
              <a:gd name="connsiteY126" fmla="*/ 322587 h 2108506"/>
              <a:gd name="connsiteX127" fmla="*/ 1675071 w 12192002"/>
              <a:gd name="connsiteY127" fmla="*/ 310756 h 2108506"/>
              <a:gd name="connsiteX128" fmla="*/ 1738204 w 12192002"/>
              <a:gd name="connsiteY128" fmla="*/ 294407 h 2108506"/>
              <a:gd name="connsiteX129" fmla="*/ 1786655 w 12192002"/>
              <a:gd name="connsiteY129" fmla="*/ 289356 h 2108506"/>
              <a:gd name="connsiteX130" fmla="*/ 1873080 w 12192002"/>
              <a:gd name="connsiteY130" fmla="*/ 316978 h 2108506"/>
              <a:gd name="connsiteX131" fmla="*/ 1921650 w 12192002"/>
              <a:gd name="connsiteY131" fmla="*/ 318573 h 2108506"/>
              <a:gd name="connsiteX132" fmla="*/ 1928172 w 12192002"/>
              <a:gd name="connsiteY132" fmla="*/ 313742 h 2108506"/>
              <a:gd name="connsiteX133" fmla="*/ 1997356 w 12192002"/>
              <a:gd name="connsiteY133" fmla="*/ 335687 h 2108506"/>
              <a:gd name="connsiteX134" fmla="*/ 2094665 w 12192002"/>
              <a:gd name="connsiteY134" fmla="*/ 327667 h 2108506"/>
              <a:gd name="connsiteX135" fmla="*/ 2208578 w 12192002"/>
              <a:gd name="connsiteY135" fmla="*/ 310956 h 2108506"/>
              <a:gd name="connsiteX136" fmla="*/ 2315112 w 12192002"/>
              <a:gd name="connsiteY136" fmla="*/ 305723 h 2108506"/>
              <a:gd name="connsiteX137" fmla="*/ 2443255 w 12192002"/>
              <a:gd name="connsiteY137" fmla="*/ 314190 h 2108506"/>
              <a:gd name="connsiteX138" fmla="*/ 2568028 w 12192002"/>
              <a:gd name="connsiteY138" fmla="*/ 328091 h 2108506"/>
              <a:gd name="connsiteX139" fmla="*/ 2646527 w 12192002"/>
              <a:gd name="connsiteY139" fmla="*/ 301850 h 2108506"/>
              <a:gd name="connsiteX140" fmla="*/ 2781569 w 12192002"/>
              <a:gd name="connsiteY140" fmla="*/ 312386 h 2108506"/>
              <a:gd name="connsiteX141" fmla="*/ 3030291 w 12192002"/>
              <a:gd name="connsiteY141" fmla="*/ 334207 h 2108506"/>
              <a:gd name="connsiteX142" fmla="*/ 3142556 w 12192002"/>
              <a:gd name="connsiteY142" fmla="*/ 336850 h 2108506"/>
              <a:gd name="connsiteX143" fmla="*/ 3262356 w 12192002"/>
              <a:gd name="connsiteY143" fmla="*/ 344625 h 2108506"/>
              <a:gd name="connsiteX144" fmla="*/ 3341698 w 12192002"/>
              <a:gd name="connsiteY144" fmla="*/ 350502 h 2108506"/>
              <a:gd name="connsiteX145" fmla="*/ 3344026 w 12192002"/>
              <a:gd name="connsiteY145" fmla="*/ 349527 h 2108506"/>
              <a:gd name="connsiteX146" fmla="*/ 3363888 w 12192002"/>
              <a:gd name="connsiteY146" fmla="*/ 351209 h 2108506"/>
              <a:gd name="connsiteX147" fmla="*/ 3400728 w 12192002"/>
              <a:gd name="connsiteY147" fmla="*/ 368161 h 2108506"/>
              <a:gd name="connsiteX148" fmla="*/ 3473223 w 12192002"/>
              <a:gd name="connsiteY148" fmla="*/ 356113 h 2108506"/>
              <a:gd name="connsiteX149" fmla="*/ 3536135 w 12192002"/>
              <a:gd name="connsiteY149" fmla="*/ 352452 h 2108506"/>
              <a:gd name="connsiteX150" fmla="*/ 3585978 w 12192002"/>
              <a:gd name="connsiteY150" fmla="*/ 342753 h 2108506"/>
              <a:gd name="connsiteX151" fmla="*/ 3594501 w 12192002"/>
              <a:gd name="connsiteY151" fmla="*/ 343443 h 2108506"/>
              <a:gd name="connsiteX152" fmla="*/ 3594736 w 12192002"/>
              <a:gd name="connsiteY152" fmla="*/ 343174 h 2108506"/>
              <a:gd name="connsiteX153" fmla="*/ 3603855 w 12192002"/>
              <a:gd name="connsiteY153" fmla="*/ 343338 h 2108506"/>
              <a:gd name="connsiteX154" fmla="*/ 3610035 w 12192002"/>
              <a:gd name="connsiteY154" fmla="*/ 344700 h 2108506"/>
              <a:gd name="connsiteX155" fmla="*/ 3682513 w 12192002"/>
              <a:gd name="connsiteY155" fmla="*/ 312429 h 2108506"/>
              <a:gd name="connsiteX156" fmla="*/ 3789760 w 12192002"/>
              <a:gd name="connsiteY156" fmla="*/ 288506 h 2108506"/>
              <a:gd name="connsiteX157" fmla="*/ 3897275 w 12192002"/>
              <a:gd name="connsiteY157" fmla="*/ 268268 h 2108506"/>
              <a:gd name="connsiteX158" fmla="*/ 3936846 w 12192002"/>
              <a:gd name="connsiteY158" fmla="*/ 262613 h 2108506"/>
              <a:gd name="connsiteX159" fmla="*/ 4004538 w 12192002"/>
              <a:gd name="connsiteY159" fmla="*/ 245156 h 2108506"/>
              <a:gd name="connsiteX160" fmla="*/ 4033778 w 12192002"/>
              <a:gd name="connsiteY160" fmla="*/ 232588 h 2108506"/>
              <a:gd name="connsiteX161" fmla="*/ 4035363 w 12192002"/>
              <a:gd name="connsiteY161" fmla="*/ 232823 h 2108506"/>
              <a:gd name="connsiteX162" fmla="*/ 4036996 w 12192002"/>
              <a:gd name="connsiteY162" fmla="*/ 229156 h 2108506"/>
              <a:gd name="connsiteX163" fmla="*/ 4042364 w 12192002"/>
              <a:gd name="connsiteY163" fmla="*/ 226722 h 2108506"/>
              <a:gd name="connsiteX164" fmla="*/ 4058954 w 12192002"/>
              <a:gd name="connsiteY164" fmla="*/ 225101 h 2108506"/>
              <a:gd name="connsiteX165" fmla="*/ 4065510 w 12192002"/>
              <a:gd name="connsiteY165" fmla="*/ 225319 h 2108506"/>
              <a:gd name="connsiteX166" fmla="*/ 4074427 w 12192002"/>
              <a:gd name="connsiteY166" fmla="*/ 223875 h 2108506"/>
              <a:gd name="connsiteX167" fmla="*/ 4074546 w 12192002"/>
              <a:gd name="connsiteY167" fmla="*/ 223576 h 2108506"/>
              <a:gd name="connsiteX168" fmla="*/ 4083097 w 12192002"/>
              <a:gd name="connsiteY168" fmla="*/ 222741 h 2108506"/>
              <a:gd name="connsiteX169" fmla="*/ 4142745 w 12192002"/>
              <a:gd name="connsiteY169" fmla="*/ 196208 h 2108506"/>
              <a:gd name="connsiteX170" fmla="*/ 4191248 w 12192002"/>
              <a:gd name="connsiteY170" fmla="*/ 180343 h 2108506"/>
              <a:gd name="connsiteX171" fmla="*/ 4201744 w 12192002"/>
              <a:gd name="connsiteY171" fmla="*/ 174709 h 2108506"/>
              <a:gd name="connsiteX172" fmla="*/ 4202048 w 12192002"/>
              <a:gd name="connsiteY172" fmla="*/ 173450 h 2108506"/>
              <a:gd name="connsiteX173" fmla="*/ 4248116 w 12192002"/>
              <a:gd name="connsiteY173" fmla="*/ 170655 h 2108506"/>
              <a:gd name="connsiteX174" fmla="*/ 4276141 w 12192002"/>
              <a:gd name="connsiteY174" fmla="*/ 172979 h 2108506"/>
              <a:gd name="connsiteX175" fmla="*/ 4290062 w 12192002"/>
              <a:gd name="connsiteY175" fmla="*/ 172733 h 2108506"/>
              <a:gd name="connsiteX176" fmla="*/ 4295143 w 12192002"/>
              <a:gd name="connsiteY176" fmla="*/ 175650 h 2108506"/>
              <a:gd name="connsiteX177" fmla="*/ 4315108 w 12192002"/>
              <a:gd name="connsiteY177" fmla="*/ 173771 h 2108506"/>
              <a:gd name="connsiteX178" fmla="*/ 4362345 w 12192002"/>
              <a:gd name="connsiteY178" fmla="*/ 172430 h 2108506"/>
              <a:gd name="connsiteX179" fmla="*/ 4426405 w 12192002"/>
              <a:gd name="connsiteY179" fmla="*/ 164242 h 2108506"/>
              <a:gd name="connsiteX180" fmla="*/ 4469384 w 12192002"/>
              <a:gd name="connsiteY180" fmla="*/ 162895 h 2108506"/>
              <a:gd name="connsiteX181" fmla="*/ 4524889 w 12192002"/>
              <a:gd name="connsiteY181" fmla="*/ 162114 h 2108506"/>
              <a:gd name="connsiteX182" fmla="*/ 4715526 w 12192002"/>
              <a:gd name="connsiteY182" fmla="*/ 157146 h 2108506"/>
              <a:gd name="connsiteX183" fmla="*/ 4762447 w 12192002"/>
              <a:gd name="connsiteY183" fmla="*/ 148658 h 2108506"/>
              <a:gd name="connsiteX184" fmla="*/ 4840439 w 12192002"/>
              <a:gd name="connsiteY184" fmla="*/ 120890 h 2108506"/>
              <a:gd name="connsiteX185" fmla="*/ 5011513 w 12192002"/>
              <a:gd name="connsiteY185" fmla="*/ 96873 h 2108506"/>
              <a:gd name="connsiteX186" fmla="*/ 5065790 w 12192002"/>
              <a:gd name="connsiteY186" fmla="*/ 80492 h 2108506"/>
              <a:gd name="connsiteX187" fmla="*/ 5121659 w 12192002"/>
              <a:gd name="connsiteY187" fmla="*/ 87063 h 2108506"/>
              <a:gd name="connsiteX188" fmla="*/ 5139595 w 12192002"/>
              <a:gd name="connsiteY188" fmla="*/ 76210 h 2108506"/>
              <a:gd name="connsiteX189" fmla="*/ 5142598 w 12192002"/>
              <a:gd name="connsiteY189" fmla="*/ 74109 h 2108506"/>
              <a:gd name="connsiteX190" fmla="*/ 5156554 w 12192002"/>
              <a:gd name="connsiteY190" fmla="*/ 70709 h 2108506"/>
              <a:gd name="connsiteX191" fmla="*/ 5174660 w 12192002"/>
              <a:gd name="connsiteY191" fmla="*/ 63486 h 2108506"/>
              <a:gd name="connsiteX192" fmla="*/ 5222961 w 12192002"/>
              <a:gd name="connsiteY192" fmla="*/ 60496 h 2108506"/>
              <a:gd name="connsiteX193" fmla="*/ 5261763 w 12192002"/>
              <a:gd name="connsiteY193" fmla="*/ 49372 h 2108506"/>
              <a:gd name="connsiteX194" fmla="*/ 5381667 w 12192002"/>
              <a:gd name="connsiteY194" fmla="*/ 28955 h 2108506"/>
              <a:gd name="connsiteX195" fmla="*/ 5432760 w 12192002"/>
              <a:gd name="connsiteY195" fmla="*/ 11253 h 2108506"/>
              <a:gd name="connsiteX196" fmla="*/ 5470905 w 12192002"/>
              <a:gd name="connsiteY196" fmla="*/ 0 h 2108506"/>
              <a:gd name="connsiteX197" fmla="*/ 5608808 w 12192002"/>
              <a:gd name="connsiteY197" fmla="*/ 5718 h 2108506"/>
              <a:gd name="connsiteX0" fmla="*/ 5608808 w 12192002"/>
              <a:gd name="connsiteY0" fmla="*/ 5718 h 2108506"/>
              <a:gd name="connsiteX1" fmla="*/ 5690848 w 12192002"/>
              <a:gd name="connsiteY1" fmla="*/ 21545 h 2108506"/>
              <a:gd name="connsiteX2" fmla="*/ 5911996 w 12192002"/>
              <a:gd name="connsiteY2" fmla="*/ 22433 h 2108506"/>
              <a:gd name="connsiteX3" fmla="*/ 5982862 w 12192002"/>
              <a:gd name="connsiteY3" fmla="*/ 31011 h 2108506"/>
              <a:gd name="connsiteX4" fmla="*/ 6023130 w 12192002"/>
              <a:gd name="connsiteY4" fmla="*/ 40722 h 2108506"/>
              <a:gd name="connsiteX5" fmla="*/ 6071327 w 12192002"/>
              <a:gd name="connsiteY5" fmla="*/ 32373 h 2108506"/>
              <a:gd name="connsiteX6" fmla="*/ 6105613 w 12192002"/>
              <a:gd name="connsiteY6" fmla="*/ 21650 h 2108506"/>
              <a:gd name="connsiteX7" fmla="*/ 6177749 w 12192002"/>
              <a:gd name="connsiteY7" fmla="*/ 27308 h 2108506"/>
              <a:gd name="connsiteX8" fmla="*/ 6317559 w 12192002"/>
              <a:gd name="connsiteY8" fmla="*/ 29395 h 2108506"/>
              <a:gd name="connsiteX9" fmla="*/ 6549454 w 12192002"/>
              <a:gd name="connsiteY9" fmla="*/ 61392 h 2108506"/>
              <a:gd name="connsiteX10" fmla="*/ 6708221 w 12192002"/>
              <a:gd name="connsiteY10" fmla="*/ 90168 h 2108506"/>
              <a:gd name="connsiteX11" fmla="*/ 6904145 w 12192002"/>
              <a:gd name="connsiteY11" fmla="*/ 118123 h 2108506"/>
              <a:gd name="connsiteX12" fmla="*/ 7018495 w 12192002"/>
              <a:gd name="connsiteY12" fmla="*/ 147629 h 2108506"/>
              <a:gd name="connsiteX13" fmla="*/ 7096987 w 12192002"/>
              <a:gd name="connsiteY13" fmla="*/ 147255 h 2108506"/>
              <a:gd name="connsiteX14" fmla="*/ 7170807 w 12192002"/>
              <a:gd name="connsiteY14" fmla="*/ 159483 h 2108506"/>
              <a:gd name="connsiteX15" fmla="*/ 7197003 w 12192002"/>
              <a:gd name="connsiteY15" fmla="*/ 164131 h 2108506"/>
              <a:gd name="connsiteX16" fmla="*/ 7201101 w 12192002"/>
              <a:gd name="connsiteY16" fmla="*/ 169489 h 2108506"/>
              <a:gd name="connsiteX17" fmla="*/ 7218559 w 12192002"/>
              <a:gd name="connsiteY17" fmla="*/ 174039 h 2108506"/>
              <a:gd name="connsiteX18" fmla="*/ 7310852 w 12192002"/>
              <a:gd name="connsiteY18" fmla="*/ 199288 h 2108506"/>
              <a:gd name="connsiteX19" fmla="*/ 7312179 w 12192002"/>
              <a:gd name="connsiteY19" fmla="*/ 197846 h 2108506"/>
              <a:gd name="connsiteX20" fmla="*/ 7405390 w 12192002"/>
              <a:gd name="connsiteY20" fmla="*/ 188251 h 2108506"/>
              <a:gd name="connsiteX21" fmla="*/ 7495794 w 12192002"/>
              <a:gd name="connsiteY21" fmla="*/ 180146 h 2108506"/>
              <a:gd name="connsiteX22" fmla="*/ 7507039 w 12192002"/>
              <a:gd name="connsiteY22" fmla="*/ 182098 h 2108506"/>
              <a:gd name="connsiteX23" fmla="*/ 7507411 w 12192002"/>
              <a:gd name="connsiteY23" fmla="*/ 181771 h 2108506"/>
              <a:gd name="connsiteX24" fmla="*/ 7519570 w 12192002"/>
              <a:gd name="connsiteY24" fmla="*/ 183106 h 2108506"/>
              <a:gd name="connsiteX25" fmla="*/ 7527542 w 12192002"/>
              <a:gd name="connsiteY25" fmla="*/ 185659 h 2108506"/>
              <a:gd name="connsiteX26" fmla="*/ 7614346 w 12192002"/>
              <a:gd name="connsiteY26" fmla="*/ 191487 h 2108506"/>
              <a:gd name="connsiteX27" fmla="*/ 7723282 w 12192002"/>
              <a:gd name="connsiteY27" fmla="*/ 212688 h 2108506"/>
              <a:gd name="connsiteX28" fmla="*/ 7905407 w 12192002"/>
              <a:gd name="connsiteY28" fmla="*/ 213731 h 2108506"/>
              <a:gd name="connsiteX29" fmla="*/ 8090271 w 12192002"/>
              <a:gd name="connsiteY29" fmla="*/ 255704 h 2108506"/>
              <a:gd name="connsiteX30" fmla="*/ 8245834 w 12192002"/>
              <a:gd name="connsiteY30" fmla="*/ 301865 h 2108506"/>
              <a:gd name="connsiteX31" fmla="*/ 8252033 w 12192002"/>
              <a:gd name="connsiteY31" fmla="*/ 314857 h 2108506"/>
              <a:gd name="connsiteX32" fmla="*/ 8263376 w 12192002"/>
              <a:gd name="connsiteY32" fmla="*/ 324700 h 2108506"/>
              <a:gd name="connsiteX33" fmla="*/ 8266075 w 12192002"/>
              <a:gd name="connsiteY33" fmla="*/ 324470 h 2108506"/>
              <a:gd name="connsiteX34" fmla="*/ 8283149 w 12192002"/>
              <a:gd name="connsiteY34" fmla="*/ 331645 h 2108506"/>
              <a:gd name="connsiteX35" fmla="*/ 8284276 w 12192002"/>
              <a:gd name="connsiteY35" fmla="*/ 336088 h 2108506"/>
              <a:gd name="connsiteX36" fmla="*/ 8295173 w 12192002"/>
              <a:gd name="connsiteY36" fmla="*/ 341911 h 2108506"/>
              <a:gd name="connsiteX37" fmla="*/ 8314432 w 12192002"/>
              <a:gd name="connsiteY37" fmla="*/ 355806 h 2108506"/>
              <a:gd name="connsiteX38" fmla="*/ 8320104 w 12192002"/>
              <a:gd name="connsiteY38" fmla="*/ 356132 h 2108506"/>
              <a:gd name="connsiteX39" fmla="*/ 8352372 w 12192002"/>
              <a:gd name="connsiteY39" fmla="*/ 373550 h 2108506"/>
              <a:gd name="connsiteX40" fmla="*/ 8353799 w 12192002"/>
              <a:gd name="connsiteY40" fmla="*/ 372710 h 2108506"/>
              <a:gd name="connsiteX41" fmla="*/ 8367182 w 12192002"/>
              <a:gd name="connsiteY41" fmla="*/ 372904 h 2108506"/>
              <a:gd name="connsiteX42" fmla="*/ 8490249 w 12192002"/>
              <a:gd name="connsiteY42" fmla="*/ 386946 h 2108506"/>
              <a:gd name="connsiteX43" fmla="*/ 8497594 w 12192002"/>
              <a:gd name="connsiteY43" fmla="*/ 389996 h 2108506"/>
              <a:gd name="connsiteX44" fmla="*/ 8497968 w 12192002"/>
              <a:gd name="connsiteY44" fmla="*/ 389817 h 2108506"/>
              <a:gd name="connsiteX45" fmla="*/ 8506167 w 12192002"/>
              <a:gd name="connsiteY45" fmla="*/ 392555 h 2108506"/>
              <a:gd name="connsiteX46" fmla="*/ 8510983 w 12192002"/>
              <a:gd name="connsiteY46" fmla="*/ 395556 h 2108506"/>
              <a:gd name="connsiteX47" fmla="*/ 8525230 w 12192002"/>
              <a:gd name="connsiteY47" fmla="*/ 401471 h 2108506"/>
              <a:gd name="connsiteX48" fmla="*/ 8596071 w 12192002"/>
              <a:gd name="connsiteY48" fmla="*/ 386629 h 2108506"/>
              <a:gd name="connsiteX49" fmla="*/ 8707847 w 12192002"/>
              <a:gd name="connsiteY49" fmla="*/ 395201 h 2108506"/>
              <a:gd name="connsiteX50" fmla="*/ 8752444 w 12192002"/>
              <a:gd name="connsiteY50" fmla="*/ 397302 h 2108506"/>
              <a:gd name="connsiteX51" fmla="*/ 8928988 w 12192002"/>
              <a:gd name="connsiteY51" fmla="*/ 416534 h 2108506"/>
              <a:gd name="connsiteX52" fmla="*/ 8963048 w 12192002"/>
              <a:gd name="connsiteY52" fmla="*/ 413346 h 2108506"/>
              <a:gd name="connsiteX53" fmla="*/ 8968011 w 12192002"/>
              <a:gd name="connsiteY53" fmla="*/ 411121 h 2108506"/>
              <a:gd name="connsiteX54" fmla="*/ 8974337 w 12192002"/>
              <a:gd name="connsiteY54" fmla="*/ 410421 h 2108506"/>
              <a:gd name="connsiteX55" fmla="*/ 8990394 w 12192002"/>
              <a:gd name="connsiteY55" fmla="*/ 413647 h 2108506"/>
              <a:gd name="connsiteX56" fmla="*/ 8996232 w 12192002"/>
              <a:gd name="connsiteY56" fmla="*/ 415708 h 2108506"/>
              <a:gd name="connsiteX57" fmla="*/ 9005201 w 12192002"/>
              <a:gd name="connsiteY57" fmla="*/ 416919 h 2108506"/>
              <a:gd name="connsiteX58" fmla="*/ 9005486 w 12192002"/>
              <a:gd name="connsiteY58" fmla="*/ 416679 h 2108506"/>
              <a:gd name="connsiteX59" fmla="*/ 9053453 w 12192002"/>
              <a:gd name="connsiteY59" fmla="*/ 419964 h 2108506"/>
              <a:gd name="connsiteX60" fmla="*/ 9113812 w 12192002"/>
              <a:gd name="connsiteY60" fmla="*/ 411650 h 2108506"/>
              <a:gd name="connsiteX61" fmla="*/ 9137318 w 12192002"/>
              <a:gd name="connsiteY61" fmla="*/ 410284 h 2108506"/>
              <a:gd name="connsiteX62" fmla="*/ 9150210 w 12192002"/>
              <a:gd name="connsiteY62" fmla="*/ 408115 h 2108506"/>
              <a:gd name="connsiteX63" fmla="*/ 9151232 w 12192002"/>
              <a:gd name="connsiteY63" fmla="*/ 407050 h 2108506"/>
              <a:gd name="connsiteX64" fmla="*/ 9189246 w 12192002"/>
              <a:gd name="connsiteY64" fmla="*/ 418252 h 2108506"/>
              <a:gd name="connsiteX65" fmla="*/ 9194810 w 12192002"/>
              <a:gd name="connsiteY65" fmla="*/ 427491 h 2108506"/>
              <a:gd name="connsiteX66" fmla="*/ 9231370 w 12192002"/>
              <a:gd name="connsiteY66" fmla="*/ 437570 h 2108506"/>
              <a:gd name="connsiteX67" fmla="*/ 9343052 w 12192002"/>
              <a:gd name="connsiteY67" fmla="*/ 489475 h 2108506"/>
              <a:gd name="connsiteX68" fmla="*/ 9584507 w 12192002"/>
              <a:gd name="connsiteY68" fmla="*/ 535177 h 2108506"/>
              <a:gd name="connsiteX69" fmla="*/ 9728309 w 12192002"/>
              <a:gd name="connsiteY69" fmla="*/ 546597 h 2108506"/>
              <a:gd name="connsiteX70" fmla="*/ 9847792 w 12192002"/>
              <a:gd name="connsiteY70" fmla="*/ 566804 h 2108506"/>
              <a:gd name="connsiteX71" fmla="*/ 9960019 w 12192002"/>
              <a:gd name="connsiteY71" fmla="*/ 573572 h 2108506"/>
              <a:gd name="connsiteX72" fmla="*/ 10039240 w 12192002"/>
              <a:gd name="connsiteY72" fmla="*/ 589087 h 2108506"/>
              <a:gd name="connsiteX73" fmla="*/ 10082169 w 12192002"/>
              <a:gd name="connsiteY73" fmla="*/ 587423 h 2108506"/>
              <a:gd name="connsiteX74" fmla="*/ 10126500 w 12192002"/>
              <a:gd name="connsiteY74" fmla="*/ 589518 h 2108506"/>
              <a:gd name="connsiteX75" fmla="*/ 10261101 w 12192002"/>
              <a:gd name="connsiteY75" fmla="*/ 601033 h 2108506"/>
              <a:gd name="connsiteX76" fmla="*/ 10336855 w 12192002"/>
              <a:gd name="connsiteY76" fmla="*/ 610784 h 2108506"/>
              <a:gd name="connsiteX77" fmla="*/ 10383868 w 12192002"/>
              <a:gd name="connsiteY77" fmla="*/ 611395 h 2108506"/>
              <a:gd name="connsiteX78" fmla="*/ 10445984 w 12192002"/>
              <a:gd name="connsiteY78" fmla="*/ 615242 h 2108506"/>
              <a:gd name="connsiteX79" fmla="*/ 10519280 w 12192002"/>
              <a:gd name="connsiteY79" fmla="*/ 617300 h 2108506"/>
              <a:gd name="connsiteX80" fmla="*/ 10644619 w 12192002"/>
              <a:gd name="connsiteY80" fmla="*/ 637546 h 2108506"/>
              <a:gd name="connsiteX81" fmla="*/ 10857724 w 12192002"/>
              <a:gd name="connsiteY81" fmla="*/ 698664 h 2108506"/>
              <a:gd name="connsiteX82" fmla="*/ 10951063 w 12192002"/>
              <a:gd name="connsiteY82" fmla="*/ 711747 h 2108506"/>
              <a:gd name="connsiteX83" fmla="*/ 11030956 w 12192002"/>
              <a:gd name="connsiteY83" fmla="*/ 706991 h 2108506"/>
              <a:gd name="connsiteX84" fmla="*/ 11085938 w 12192002"/>
              <a:gd name="connsiteY84" fmla="*/ 709872 h 2108506"/>
              <a:gd name="connsiteX85" fmla="*/ 11143411 w 12192002"/>
              <a:gd name="connsiteY85" fmla="*/ 719121 h 2108506"/>
              <a:gd name="connsiteX86" fmla="*/ 11195087 w 12192002"/>
              <a:gd name="connsiteY86" fmla="*/ 718474 h 2108506"/>
              <a:gd name="connsiteX87" fmla="*/ 11273972 w 12192002"/>
              <a:gd name="connsiteY87" fmla="*/ 739493 h 2108506"/>
              <a:gd name="connsiteX88" fmla="*/ 11369715 w 12192002"/>
              <a:gd name="connsiteY88" fmla="*/ 799161 h 2108506"/>
              <a:gd name="connsiteX89" fmla="*/ 11462695 w 12192002"/>
              <a:gd name="connsiteY89" fmla="*/ 860634 h 2108506"/>
              <a:gd name="connsiteX90" fmla="*/ 11516473 w 12192002"/>
              <a:gd name="connsiteY90" fmla="*/ 914186 h 2108506"/>
              <a:gd name="connsiteX91" fmla="*/ 11630749 w 12192002"/>
              <a:gd name="connsiteY91" fmla="*/ 976075 h 2108506"/>
              <a:gd name="connsiteX92" fmla="*/ 11712382 w 12192002"/>
              <a:gd name="connsiteY92" fmla="*/ 1033844 h 2108506"/>
              <a:gd name="connsiteX93" fmla="*/ 11876461 w 12192002"/>
              <a:gd name="connsiteY93" fmla="*/ 1065164 h 2108506"/>
              <a:gd name="connsiteX94" fmla="*/ 11931502 w 12192002"/>
              <a:gd name="connsiteY94" fmla="*/ 1077544 h 2108506"/>
              <a:gd name="connsiteX95" fmla="*/ 12052936 w 12192002"/>
              <a:gd name="connsiteY95" fmla="*/ 1062062 h 2108506"/>
              <a:gd name="connsiteX96" fmla="*/ 12140863 w 12192002"/>
              <a:gd name="connsiteY96" fmla="*/ 1021016 h 2108506"/>
              <a:gd name="connsiteX97" fmla="*/ 12192002 w 12192002"/>
              <a:gd name="connsiteY97" fmla="*/ 1001818 h 2108506"/>
              <a:gd name="connsiteX98" fmla="*/ 12192002 w 12192002"/>
              <a:gd name="connsiteY98" fmla="*/ 1941529 h 2108506"/>
              <a:gd name="connsiteX99" fmla="*/ 12192000 w 12192002"/>
              <a:gd name="connsiteY99" fmla="*/ 1941529 h 2108506"/>
              <a:gd name="connsiteX100" fmla="*/ 12192000 w 12192002"/>
              <a:gd name="connsiteY100" fmla="*/ 2108506 h 2108506"/>
              <a:gd name="connsiteX101" fmla="*/ 0 w 12192002"/>
              <a:gd name="connsiteY101" fmla="*/ 2108506 h 2108506"/>
              <a:gd name="connsiteX102" fmla="*/ 0 w 12192002"/>
              <a:gd name="connsiteY102" fmla="*/ 1334307 h 2108506"/>
              <a:gd name="connsiteX103" fmla="*/ 2 w 12192002"/>
              <a:gd name="connsiteY103" fmla="*/ 1334307 h 2108506"/>
              <a:gd name="connsiteX104" fmla="*/ 2 w 12192002"/>
              <a:gd name="connsiteY104" fmla="*/ 577997 h 2108506"/>
              <a:gd name="connsiteX105" fmla="*/ 15526 w 12192002"/>
              <a:gd name="connsiteY105" fmla="*/ 572528 h 2108506"/>
              <a:gd name="connsiteX106" fmla="*/ 118381 w 12192002"/>
              <a:gd name="connsiteY106" fmla="*/ 569672 h 2108506"/>
              <a:gd name="connsiteX107" fmla="*/ 292435 w 12192002"/>
              <a:gd name="connsiteY107" fmla="*/ 517867 h 2108506"/>
              <a:gd name="connsiteX108" fmla="*/ 404015 w 12192002"/>
              <a:gd name="connsiteY108" fmla="*/ 497171 h 2108506"/>
              <a:gd name="connsiteX109" fmla="*/ 445099 w 12192002"/>
              <a:gd name="connsiteY109" fmla="*/ 491348 h 2108506"/>
              <a:gd name="connsiteX110" fmla="*/ 571717 w 12192002"/>
              <a:gd name="connsiteY110" fmla="*/ 453318 h 2108506"/>
              <a:gd name="connsiteX111" fmla="*/ 578535 w 12192002"/>
              <a:gd name="connsiteY111" fmla="*/ 453507 h 2108506"/>
              <a:gd name="connsiteX112" fmla="*/ 596792 w 12192002"/>
              <a:gd name="connsiteY112" fmla="*/ 450855 h 2108506"/>
              <a:gd name="connsiteX113" fmla="*/ 708875 w 12192002"/>
              <a:gd name="connsiteY113" fmla="*/ 407997 h 2108506"/>
              <a:gd name="connsiteX114" fmla="*/ 719742 w 12192002"/>
              <a:gd name="connsiteY114" fmla="*/ 402320 h 2108506"/>
              <a:gd name="connsiteX115" fmla="*/ 720047 w 12192002"/>
              <a:gd name="connsiteY115" fmla="*/ 401058 h 2108506"/>
              <a:gd name="connsiteX116" fmla="*/ 763053 w 12192002"/>
              <a:gd name="connsiteY116" fmla="*/ 400287 h 2108506"/>
              <a:gd name="connsiteX117" fmla="*/ 767901 w 12192002"/>
              <a:gd name="connsiteY117" fmla="*/ 398066 h 2108506"/>
              <a:gd name="connsiteX118" fmla="*/ 797041 w 12192002"/>
              <a:gd name="connsiteY118" fmla="*/ 400273 h 2108506"/>
              <a:gd name="connsiteX119" fmla="*/ 811506 w 12192002"/>
              <a:gd name="connsiteY119" fmla="*/ 399968 h 2108506"/>
              <a:gd name="connsiteX120" fmla="*/ 816809 w 12192002"/>
              <a:gd name="connsiteY120" fmla="*/ 402862 h 2108506"/>
              <a:gd name="connsiteX121" fmla="*/ 837540 w 12192002"/>
              <a:gd name="connsiteY121" fmla="*/ 400898 h 2108506"/>
              <a:gd name="connsiteX122" fmla="*/ 858269 w 12192002"/>
              <a:gd name="connsiteY122" fmla="*/ 402111 h 2108506"/>
              <a:gd name="connsiteX123" fmla="*/ 948732 w 12192002"/>
              <a:gd name="connsiteY123" fmla="*/ 390273 h 2108506"/>
              <a:gd name="connsiteX124" fmla="*/ 1149979 w 12192002"/>
              <a:gd name="connsiteY124" fmla="*/ 392678 h 2108506"/>
              <a:gd name="connsiteX125" fmla="*/ 1446192 w 12192002"/>
              <a:gd name="connsiteY125" fmla="*/ 362981 h 2108506"/>
              <a:gd name="connsiteX126" fmla="*/ 1590517 w 12192002"/>
              <a:gd name="connsiteY126" fmla="*/ 322587 h 2108506"/>
              <a:gd name="connsiteX127" fmla="*/ 1675071 w 12192002"/>
              <a:gd name="connsiteY127" fmla="*/ 310756 h 2108506"/>
              <a:gd name="connsiteX128" fmla="*/ 1738204 w 12192002"/>
              <a:gd name="connsiteY128" fmla="*/ 294407 h 2108506"/>
              <a:gd name="connsiteX129" fmla="*/ 1786655 w 12192002"/>
              <a:gd name="connsiteY129" fmla="*/ 289356 h 2108506"/>
              <a:gd name="connsiteX130" fmla="*/ 1873080 w 12192002"/>
              <a:gd name="connsiteY130" fmla="*/ 316978 h 2108506"/>
              <a:gd name="connsiteX131" fmla="*/ 1921650 w 12192002"/>
              <a:gd name="connsiteY131" fmla="*/ 318573 h 2108506"/>
              <a:gd name="connsiteX132" fmla="*/ 1928172 w 12192002"/>
              <a:gd name="connsiteY132" fmla="*/ 313742 h 2108506"/>
              <a:gd name="connsiteX133" fmla="*/ 1997356 w 12192002"/>
              <a:gd name="connsiteY133" fmla="*/ 335687 h 2108506"/>
              <a:gd name="connsiteX134" fmla="*/ 2094665 w 12192002"/>
              <a:gd name="connsiteY134" fmla="*/ 327667 h 2108506"/>
              <a:gd name="connsiteX135" fmla="*/ 2208578 w 12192002"/>
              <a:gd name="connsiteY135" fmla="*/ 310956 h 2108506"/>
              <a:gd name="connsiteX136" fmla="*/ 2315112 w 12192002"/>
              <a:gd name="connsiteY136" fmla="*/ 305723 h 2108506"/>
              <a:gd name="connsiteX137" fmla="*/ 2443255 w 12192002"/>
              <a:gd name="connsiteY137" fmla="*/ 314190 h 2108506"/>
              <a:gd name="connsiteX138" fmla="*/ 2568028 w 12192002"/>
              <a:gd name="connsiteY138" fmla="*/ 328091 h 2108506"/>
              <a:gd name="connsiteX139" fmla="*/ 2646527 w 12192002"/>
              <a:gd name="connsiteY139" fmla="*/ 301850 h 2108506"/>
              <a:gd name="connsiteX140" fmla="*/ 2781569 w 12192002"/>
              <a:gd name="connsiteY140" fmla="*/ 312386 h 2108506"/>
              <a:gd name="connsiteX141" fmla="*/ 3030291 w 12192002"/>
              <a:gd name="connsiteY141" fmla="*/ 334207 h 2108506"/>
              <a:gd name="connsiteX142" fmla="*/ 3142556 w 12192002"/>
              <a:gd name="connsiteY142" fmla="*/ 336850 h 2108506"/>
              <a:gd name="connsiteX143" fmla="*/ 3262356 w 12192002"/>
              <a:gd name="connsiteY143" fmla="*/ 344625 h 2108506"/>
              <a:gd name="connsiteX144" fmla="*/ 3341698 w 12192002"/>
              <a:gd name="connsiteY144" fmla="*/ 350502 h 2108506"/>
              <a:gd name="connsiteX145" fmla="*/ 3344026 w 12192002"/>
              <a:gd name="connsiteY145" fmla="*/ 349527 h 2108506"/>
              <a:gd name="connsiteX146" fmla="*/ 3363888 w 12192002"/>
              <a:gd name="connsiteY146" fmla="*/ 351209 h 2108506"/>
              <a:gd name="connsiteX147" fmla="*/ 3400728 w 12192002"/>
              <a:gd name="connsiteY147" fmla="*/ 368161 h 2108506"/>
              <a:gd name="connsiteX148" fmla="*/ 3473223 w 12192002"/>
              <a:gd name="connsiteY148" fmla="*/ 356113 h 2108506"/>
              <a:gd name="connsiteX149" fmla="*/ 3536135 w 12192002"/>
              <a:gd name="connsiteY149" fmla="*/ 352452 h 2108506"/>
              <a:gd name="connsiteX150" fmla="*/ 3585978 w 12192002"/>
              <a:gd name="connsiteY150" fmla="*/ 342753 h 2108506"/>
              <a:gd name="connsiteX151" fmla="*/ 3594501 w 12192002"/>
              <a:gd name="connsiteY151" fmla="*/ 343443 h 2108506"/>
              <a:gd name="connsiteX152" fmla="*/ 3594736 w 12192002"/>
              <a:gd name="connsiteY152" fmla="*/ 343174 h 2108506"/>
              <a:gd name="connsiteX153" fmla="*/ 3603855 w 12192002"/>
              <a:gd name="connsiteY153" fmla="*/ 343338 h 2108506"/>
              <a:gd name="connsiteX154" fmla="*/ 3610035 w 12192002"/>
              <a:gd name="connsiteY154" fmla="*/ 344700 h 2108506"/>
              <a:gd name="connsiteX155" fmla="*/ 3682513 w 12192002"/>
              <a:gd name="connsiteY155" fmla="*/ 312429 h 2108506"/>
              <a:gd name="connsiteX156" fmla="*/ 3789760 w 12192002"/>
              <a:gd name="connsiteY156" fmla="*/ 288506 h 2108506"/>
              <a:gd name="connsiteX157" fmla="*/ 3897275 w 12192002"/>
              <a:gd name="connsiteY157" fmla="*/ 268268 h 2108506"/>
              <a:gd name="connsiteX158" fmla="*/ 3936846 w 12192002"/>
              <a:gd name="connsiteY158" fmla="*/ 262613 h 2108506"/>
              <a:gd name="connsiteX159" fmla="*/ 4004538 w 12192002"/>
              <a:gd name="connsiteY159" fmla="*/ 245156 h 2108506"/>
              <a:gd name="connsiteX160" fmla="*/ 4033778 w 12192002"/>
              <a:gd name="connsiteY160" fmla="*/ 232588 h 2108506"/>
              <a:gd name="connsiteX161" fmla="*/ 4035363 w 12192002"/>
              <a:gd name="connsiteY161" fmla="*/ 232823 h 2108506"/>
              <a:gd name="connsiteX162" fmla="*/ 4036996 w 12192002"/>
              <a:gd name="connsiteY162" fmla="*/ 229156 h 2108506"/>
              <a:gd name="connsiteX163" fmla="*/ 4042364 w 12192002"/>
              <a:gd name="connsiteY163" fmla="*/ 226722 h 2108506"/>
              <a:gd name="connsiteX164" fmla="*/ 4058954 w 12192002"/>
              <a:gd name="connsiteY164" fmla="*/ 225101 h 2108506"/>
              <a:gd name="connsiteX165" fmla="*/ 4065510 w 12192002"/>
              <a:gd name="connsiteY165" fmla="*/ 225319 h 2108506"/>
              <a:gd name="connsiteX166" fmla="*/ 4074427 w 12192002"/>
              <a:gd name="connsiteY166" fmla="*/ 223875 h 2108506"/>
              <a:gd name="connsiteX167" fmla="*/ 4074546 w 12192002"/>
              <a:gd name="connsiteY167" fmla="*/ 223576 h 2108506"/>
              <a:gd name="connsiteX168" fmla="*/ 4083097 w 12192002"/>
              <a:gd name="connsiteY168" fmla="*/ 222741 h 2108506"/>
              <a:gd name="connsiteX169" fmla="*/ 4142745 w 12192002"/>
              <a:gd name="connsiteY169" fmla="*/ 196208 h 2108506"/>
              <a:gd name="connsiteX170" fmla="*/ 4191248 w 12192002"/>
              <a:gd name="connsiteY170" fmla="*/ 180343 h 2108506"/>
              <a:gd name="connsiteX171" fmla="*/ 4201744 w 12192002"/>
              <a:gd name="connsiteY171" fmla="*/ 174709 h 2108506"/>
              <a:gd name="connsiteX172" fmla="*/ 4202048 w 12192002"/>
              <a:gd name="connsiteY172" fmla="*/ 173450 h 2108506"/>
              <a:gd name="connsiteX173" fmla="*/ 4248116 w 12192002"/>
              <a:gd name="connsiteY173" fmla="*/ 170655 h 2108506"/>
              <a:gd name="connsiteX174" fmla="*/ 4276141 w 12192002"/>
              <a:gd name="connsiteY174" fmla="*/ 172979 h 2108506"/>
              <a:gd name="connsiteX175" fmla="*/ 4290062 w 12192002"/>
              <a:gd name="connsiteY175" fmla="*/ 172733 h 2108506"/>
              <a:gd name="connsiteX176" fmla="*/ 4295143 w 12192002"/>
              <a:gd name="connsiteY176" fmla="*/ 175650 h 2108506"/>
              <a:gd name="connsiteX177" fmla="*/ 4315108 w 12192002"/>
              <a:gd name="connsiteY177" fmla="*/ 173771 h 2108506"/>
              <a:gd name="connsiteX178" fmla="*/ 4362345 w 12192002"/>
              <a:gd name="connsiteY178" fmla="*/ 172430 h 2108506"/>
              <a:gd name="connsiteX179" fmla="*/ 4426405 w 12192002"/>
              <a:gd name="connsiteY179" fmla="*/ 164242 h 2108506"/>
              <a:gd name="connsiteX180" fmla="*/ 4469384 w 12192002"/>
              <a:gd name="connsiteY180" fmla="*/ 162895 h 2108506"/>
              <a:gd name="connsiteX181" fmla="*/ 4524889 w 12192002"/>
              <a:gd name="connsiteY181" fmla="*/ 162114 h 2108506"/>
              <a:gd name="connsiteX182" fmla="*/ 4715526 w 12192002"/>
              <a:gd name="connsiteY182" fmla="*/ 157146 h 2108506"/>
              <a:gd name="connsiteX183" fmla="*/ 4762447 w 12192002"/>
              <a:gd name="connsiteY183" fmla="*/ 148658 h 2108506"/>
              <a:gd name="connsiteX184" fmla="*/ 4840439 w 12192002"/>
              <a:gd name="connsiteY184" fmla="*/ 120890 h 2108506"/>
              <a:gd name="connsiteX185" fmla="*/ 5011513 w 12192002"/>
              <a:gd name="connsiteY185" fmla="*/ 96873 h 2108506"/>
              <a:gd name="connsiteX186" fmla="*/ 5065790 w 12192002"/>
              <a:gd name="connsiteY186" fmla="*/ 80492 h 2108506"/>
              <a:gd name="connsiteX187" fmla="*/ 5121659 w 12192002"/>
              <a:gd name="connsiteY187" fmla="*/ 87063 h 2108506"/>
              <a:gd name="connsiteX188" fmla="*/ 5139595 w 12192002"/>
              <a:gd name="connsiteY188" fmla="*/ 76210 h 2108506"/>
              <a:gd name="connsiteX189" fmla="*/ 5142598 w 12192002"/>
              <a:gd name="connsiteY189" fmla="*/ 74109 h 2108506"/>
              <a:gd name="connsiteX190" fmla="*/ 5156554 w 12192002"/>
              <a:gd name="connsiteY190" fmla="*/ 70709 h 2108506"/>
              <a:gd name="connsiteX191" fmla="*/ 5174660 w 12192002"/>
              <a:gd name="connsiteY191" fmla="*/ 63486 h 2108506"/>
              <a:gd name="connsiteX192" fmla="*/ 5222961 w 12192002"/>
              <a:gd name="connsiteY192" fmla="*/ 60496 h 2108506"/>
              <a:gd name="connsiteX193" fmla="*/ 5261763 w 12192002"/>
              <a:gd name="connsiteY193" fmla="*/ 49372 h 2108506"/>
              <a:gd name="connsiteX194" fmla="*/ 5381667 w 12192002"/>
              <a:gd name="connsiteY194" fmla="*/ 28955 h 2108506"/>
              <a:gd name="connsiteX195" fmla="*/ 5432760 w 12192002"/>
              <a:gd name="connsiteY195" fmla="*/ 11253 h 2108506"/>
              <a:gd name="connsiteX196" fmla="*/ 5470905 w 12192002"/>
              <a:gd name="connsiteY196" fmla="*/ 0 h 2108506"/>
              <a:gd name="connsiteX197" fmla="*/ 5608808 w 12192002"/>
              <a:gd name="connsiteY197" fmla="*/ 5718 h 2108506"/>
              <a:gd name="connsiteX0" fmla="*/ 5608808 w 12192002"/>
              <a:gd name="connsiteY0" fmla="*/ 5718 h 2108506"/>
              <a:gd name="connsiteX1" fmla="*/ 5690848 w 12192002"/>
              <a:gd name="connsiteY1" fmla="*/ 21545 h 2108506"/>
              <a:gd name="connsiteX2" fmla="*/ 5911996 w 12192002"/>
              <a:gd name="connsiteY2" fmla="*/ 22433 h 2108506"/>
              <a:gd name="connsiteX3" fmla="*/ 5982862 w 12192002"/>
              <a:gd name="connsiteY3" fmla="*/ 31011 h 2108506"/>
              <a:gd name="connsiteX4" fmla="*/ 6023130 w 12192002"/>
              <a:gd name="connsiteY4" fmla="*/ 40722 h 2108506"/>
              <a:gd name="connsiteX5" fmla="*/ 6071327 w 12192002"/>
              <a:gd name="connsiteY5" fmla="*/ 32373 h 2108506"/>
              <a:gd name="connsiteX6" fmla="*/ 6105613 w 12192002"/>
              <a:gd name="connsiteY6" fmla="*/ 21650 h 2108506"/>
              <a:gd name="connsiteX7" fmla="*/ 6177749 w 12192002"/>
              <a:gd name="connsiteY7" fmla="*/ 27308 h 2108506"/>
              <a:gd name="connsiteX8" fmla="*/ 6317559 w 12192002"/>
              <a:gd name="connsiteY8" fmla="*/ 29395 h 2108506"/>
              <a:gd name="connsiteX9" fmla="*/ 6549454 w 12192002"/>
              <a:gd name="connsiteY9" fmla="*/ 61392 h 2108506"/>
              <a:gd name="connsiteX10" fmla="*/ 6708221 w 12192002"/>
              <a:gd name="connsiteY10" fmla="*/ 90168 h 2108506"/>
              <a:gd name="connsiteX11" fmla="*/ 6904145 w 12192002"/>
              <a:gd name="connsiteY11" fmla="*/ 118123 h 2108506"/>
              <a:gd name="connsiteX12" fmla="*/ 7018495 w 12192002"/>
              <a:gd name="connsiteY12" fmla="*/ 147629 h 2108506"/>
              <a:gd name="connsiteX13" fmla="*/ 7096987 w 12192002"/>
              <a:gd name="connsiteY13" fmla="*/ 147255 h 2108506"/>
              <a:gd name="connsiteX14" fmla="*/ 7170807 w 12192002"/>
              <a:gd name="connsiteY14" fmla="*/ 159483 h 2108506"/>
              <a:gd name="connsiteX15" fmla="*/ 7197003 w 12192002"/>
              <a:gd name="connsiteY15" fmla="*/ 164131 h 2108506"/>
              <a:gd name="connsiteX16" fmla="*/ 7201101 w 12192002"/>
              <a:gd name="connsiteY16" fmla="*/ 169489 h 2108506"/>
              <a:gd name="connsiteX17" fmla="*/ 7218559 w 12192002"/>
              <a:gd name="connsiteY17" fmla="*/ 174039 h 2108506"/>
              <a:gd name="connsiteX18" fmla="*/ 7310852 w 12192002"/>
              <a:gd name="connsiteY18" fmla="*/ 199288 h 2108506"/>
              <a:gd name="connsiteX19" fmla="*/ 7312179 w 12192002"/>
              <a:gd name="connsiteY19" fmla="*/ 197846 h 2108506"/>
              <a:gd name="connsiteX20" fmla="*/ 7405390 w 12192002"/>
              <a:gd name="connsiteY20" fmla="*/ 188251 h 2108506"/>
              <a:gd name="connsiteX21" fmla="*/ 7495794 w 12192002"/>
              <a:gd name="connsiteY21" fmla="*/ 180146 h 2108506"/>
              <a:gd name="connsiteX22" fmla="*/ 7507039 w 12192002"/>
              <a:gd name="connsiteY22" fmla="*/ 182098 h 2108506"/>
              <a:gd name="connsiteX23" fmla="*/ 7507411 w 12192002"/>
              <a:gd name="connsiteY23" fmla="*/ 181771 h 2108506"/>
              <a:gd name="connsiteX24" fmla="*/ 7519570 w 12192002"/>
              <a:gd name="connsiteY24" fmla="*/ 183106 h 2108506"/>
              <a:gd name="connsiteX25" fmla="*/ 7527542 w 12192002"/>
              <a:gd name="connsiteY25" fmla="*/ 185659 h 2108506"/>
              <a:gd name="connsiteX26" fmla="*/ 7614346 w 12192002"/>
              <a:gd name="connsiteY26" fmla="*/ 191487 h 2108506"/>
              <a:gd name="connsiteX27" fmla="*/ 7723282 w 12192002"/>
              <a:gd name="connsiteY27" fmla="*/ 212688 h 2108506"/>
              <a:gd name="connsiteX28" fmla="*/ 7905407 w 12192002"/>
              <a:gd name="connsiteY28" fmla="*/ 213731 h 2108506"/>
              <a:gd name="connsiteX29" fmla="*/ 8090271 w 12192002"/>
              <a:gd name="connsiteY29" fmla="*/ 255704 h 2108506"/>
              <a:gd name="connsiteX30" fmla="*/ 8245834 w 12192002"/>
              <a:gd name="connsiteY30" fmla="*/ 301865 h 2108506"/>
              <a:gd name="connsiteX31" fmla="*/ 8252033 w 12192002"/>
              <a:gd name="connsiteY31" fmla="*/ 314857 h 2108506"/>
              <a:gd name="connsiteX32" fmla="*/ 8263376 w 12192002"/>
              <a:gd name="connsiteY32" fmla="*/ 324700 h 2108506"/>
              <a:gd name="connsiteX33" fmla="*/ 8266075 w 12192002"/>
              <a:gd name="connsiteY33" fmla="*/ 324470 h 2108506"/>
              <a:gd name="connsiteX34" fmla="*/ 8283149 w 12192002"/>
              <a:gd name="connsiteY34" fmla="*/ 331645 h 2108506"/>
              <a:gd name="connsiteX35" fmla="*/ 8284276 w 12192002"/>
              <a:gd name="connsiteY35" fmla="*/ 336088 h 2108506"/>
              <a:gd name="connsiteX36" fmla="*/ 8295173 w 12192002"/>
              <a:gd name="connsiteY36" fmla="*/ 341911 h 2108506"/>
              <a:gd name="connsiteX37" fmla="*/ 8314432 w 12192002"/>
              <a:gd name="connsiteY37" fmla="*/ 355806 h 2108506"/>
              <a:gd name="connsiteX38" fmla="*/ 8320104 w 12192002"/>
              <a:gd name="connsiteY38" fmla="*/ 356132 h 2108506"/>
              <a:gd name="connsiteX39" fmla="*/ 8352372 w 12192002"/>
              <a:gd name="connsiteY39" fmla="*/ 373550 h 2108506"/>
              <a:gd name="connsiteX40" fmla="*/ 8353799 w 12192002"/>
              <a:gd name="connsiteY40" fmla="*/ 372710 h 2108506"/>
              <a:gd name="connsiteX41" fmla="*/ 8367182 w 12192002"/>
              <a:gd name="connsiteY41" fmla="*/ 372904 h 2108506"/>
              <a:gd name="connsiteX42" fmla="*/ 8490249 w 12192002"/>
              <a:gd name="connsiteY42" fmla="*/ 386946 h 2108506"/>
              <a:gd name="connsiteX43" fmla="*/ 8497594 w 12192002"/>
              <a:gd name="connsiteY43" fmla="*/ 389996 h 2108506"/>
              <a:gd name="connsiteX44" fmla="*/ 8497968 w 12192002"/>
              <a:gd name="connsiteY44" fmla="*/ 389817 h 2108506"/>
              <a:gd name="connsiteX45" fmla="*/ 8506167 w 12192002"/>
              <a:gd name="connsiteY45" fmla="*/ 392555 h 2108506"/>
              <a:gd name="connsiteX46" fmla="*/ 8510983 w 12192002"/>
              <a:gd name="connsiteY46" fmla="*/ 395556 h 2108506"/>
              <a:gd name="connsiteX47" fmla="*/ 8525230 w 12192002"/>
              <a:gd name="connsiteY47" fmla="*/ 401471 h 2108506"/>
              <a:gd name="connsiteX48" fmla="*/ 8596071 w 12192002"/>
              <a:gd name="connsiteY48" fmla="*/ 386629 h 2108506"/>
              <a:gd name="connsiteX49" fmla="*/ 8707847 w 12192002"/>
              <a:gd name="connsiteY49" fmla="*/ 395201 h 2108506"/>
              <a:gd name="connsiteX50" fmla="*/ 8752444 w 12192002"/>
              <a:gd name="connsiteY50" fmla="*/ 397302 h 2108506"/>
              <a:gd name="connsiteX51" fmla="*/ 8928988 w 12192002"/>
              <a:gd name="connsiteY51" fmla="*/ 416534 h 2108506"/>
              <a:gd name="connsiteX52" fmla="*/ 8963048 w 12192002"/>
              <a:gd name="connsiteY52" fmla="*/ 413346 h 2108506"/>
              <a:gd name="connsiteX53" fmla="*/ 8968011 w 12192002"/>
              <a:gd name="connsiteY53" fmla="*/ 411121 h 2108506"/>
              <a:gd name="connsiteX54" fmla="*/ 8974337 w 12192002"/>
              <a:gd name="connsiteY54" fmla="*/ 410421 h 2108506"/>
              <a:gd name="connsiteX55" fmla="*/ 8990394 w 12192002"/>
              <a:gd name="connsiteY55" fmla="*/ 413647 h 2108506"/>
              <a:gd name="connsiteX56" fmla="*/ 8996232 w 12192002"/>
              <a:gd name="connsiteY56" fmla="*/ 415708 h 2108506"/>
              <a:gd name="connsiteX57" fmla="*/ 9005201 w 12192002"/>
              <a:gd name="connsiteY57" fmla="*/ 416919 h 2108506"/>
              <a:gd name="connsiteX58" fmla="*/ 9005486 w 12192002"/>
              <a:gd name="connsiteY58" fmla="*/ 416679 h 2108506"/>
              <a:gd name="connsiteX59" fmla="*/ 9053453 w 12192002"/>
              <a:gd name="connsiteY59" fmla="*/ 419964 h 2108506"/>
              <a:gd name="connsiteX60" fmla="*/ 9113812 w 12192002"/>
              <a:gd name="connsiteY60" fmla="*/ 411650 h 2108506"/>
              <a:gd name="connsiteX61" fmla="*/ 9137318 w 12192002"/>
              <a:gd name="connsiteY61" fmla="*/ 410284 h 2108506"/>
              <a:gd name="connsiteX62" fmla="*/ 9150210 w 12192002"/>
              <a:gd name="connsiteY62" fmla="*/ 408115 h 2108506"/>
              <a:gd name="connsiteX63" fmla="*/ 9151232 w 12192002"/>
              <a:gd name="connsiteY63" fmla="*/ 407050 h 2108506"/>
              <a:gd name="connsiteX64" fmla="*/ 9189246 w 12192002"/>
              <a:gd name="connsiteY64" fmla="*/ 418252 h 2108506"/>
              <a:gd name="connsiteX65" fmla="*/ 9194810 w 12192002"/>
              <a:gd name="connsiteY65" fmla="*/ 427491 h 2108506"/>
              <a:gd name="connsiteX66" fmla="*/ 9231370 w 12192002"/>
              <a:gd name="connsiteY66" fmla="*/ 437570 h 2108506"/>
              <a:gd name="connsiteX67" fmla="*/ 9343052 w 12192002"/>
              <a:gd name="connsiteY67" fmla="*/ 489475 h 2108506"/>
              <a:gd name="connsiteX68" fmla="*/ 9584507 w 12192002"/>
              <a:gd name="connsiteY68" fmla="*/ 535177 h 2108506"/>
              <a:gd name="connsiteX69" fmla="*/ 9728309 w 12192002"/>
              <a:gd name="connsiteY69" fmla="*/ 546597 h 2108506"/>
              <a:gd name="connsiteX70" fmla="*/ 9847792 w 12192002"/>
              <a:gd name="connsiteY70" fmla="*/ 566804 h 2108506"/>
              <a:gd name="connsiteX71" fmla="*/ 9960019 w 12192002"/>
              <a:gd name="connsiteY71" fmla="*/ 573572 h 2108506"/>
              <a:gd name="connsiteX72" fmla="*/ 10039240 w 12192002"/>
              <a:gd name="connsiteY72" fmla="*/ 589087 h 2108506"/>
              <a:gd name="connsiteX73" fmla="*/ 10082169 w 12192002"/>
              <a:gd name="connsiteY73" fmla="*/ 587423 h 2108506"/>
              <a:gd name="connsiteX74" fmla="*/ 10126500 w 12192002"/>
              <a:gd name="connsiteY74" fmla="*/ 589518 h 2108506"/>
              <a:gd name="connsiteX75" fmla="*/ 10261101 w 12192002"/>
              <a:gd name="connsiteY75" fmla="*/ 601033 h 2108506"/>
              <a:gd name="connsiteX76" fmla="*/ 10336855 w 12192002"/>
              <a:gd name="connsiteY76" fmla="*/ 610784 h 2108506"/>
              <a:gd name="connsiteX77" fmla="*/ 10383868 w 12192002"/>
              <a:gd name="connsiteY77" fmla="*/ 611395 h 2108506"/>
              <a:gd name="connsiteX78" fmla="*/ 10445984 w 12192002"/>
              <a:gd name="connsiteY78" fmla="*/ 615242 h 2108506"/>
              <a:gd name="connsiteX79" fmla="*/ 10519280 w 12192002"/>
              <a:gd name="connsiteY79" fmla="*/ 617300 h 2108506"/>
              <a:gd name="connsiteX80" fmla="*/ 10644619 w 12192002"/>
              <a:gd name="connsiteY80" fmla="*/ 637546 h 2108506"/>
              <a:gd name="connsiteX81" fmla="*/ 10857724 w 12192002"/>
              <a:gd name="connsiteY81" fmla="*/ 698664 h 2108506"/>
              <a:gd name="connsiteX82" fmla="*/ 10951063 w 12192002"/>
              <a:gd name="connsiteY82" fmla="*/ 711747 h 2108506"/>
              <a:gd name="connsiteX83" fmla="*/ 11030956 w 12192002"/>
              <a:gd name="connsiteY83" fmla="*/ 706991 h 2108506"/>
              <a:gd name="connsiteX84" fmla="*/ 11085938 w 12192002"/>
              <a:gd name="connsiteY84" fmla="*/ 709872 h 2108506"/>
              <a:gd name="connsiteX85" fmla="*/ 11143411 w 12192002"/>
              <a:gd name="connsiteY85" fmla="*/ 719121 h 2108506"/>
              <a:gd name="connsiteX86" fmla="*/ 11195087 w 12192002"/>
              <a:gd name="connsiteY86" fmla="*/ 718474 h 2108506"/>
              <a:gd name="connsiteX87" fmla="*/ 11273972 w 12192002"/>
              <a:gd name="connsiteY87" fmla="*/ 739493 h 2108506"/>
              <a:gd name="connsiteX88" fmla="*/ 11369715 w 12192002"/>
              <a:gd name="connsiteY88" fmla="*/ 799161 h 2108506"/>
              <a:gd name="connsiteX89" fmla="*/ 11462695 w 12192002"/>
              <a:gd name="connsiteY89" fmla="*/ 860634 h 2108506"/>
              <a:gd name="connsiteX90" fmla="*/ 11516473 w 12192002"/>
              <a:gd name="connsiteY90" fmla="*/ 914186 h 2108506"/>
              <a:gd name="connsiteX91" fmla="*/ 11630749 w 12192002"/>
              <a:gd name="connsiteY91" fmla="*/ 976075 h 2108506"/>
              <a:gd name="connsiteX92" fmla="*/ 11712382 w 12192002"/>
              <a:gd name="connsiteY92" fmla="*/ 1033844 h 2108506"/>
              <a:gd name="connsiteX93" fmla="*/ 11876461 w 12192002"/>
              <a:gd name="connsiteY93" fmla="*/ 1065164 h 2108506"/>
              <a:gd name="connsiteX94" fmla="*/ 11931502 w 12192002"/>
              <a:gd name="connsiteY94" fmla="*/ 1077544 h 2108506"/>
              <a:gd name="connsiteX95" fmla="*/ 12052936 w 12192002"/>
              <a:gd name="connsiteY95" fmla="*/ 1062062 h 2108506"/>
              <a:gd name="connsiteX96" fmla="*/ 12140863 w 12192002"/>
              <a:gd name="connsiteY96" fmla="*/ 1021016 h 2108506"/>
              <a:gd name="connsiteX97" fmla="*/ 12192002 w 12192002"/>
              <a:gd name="connsiteY97" fmla="*/ 1001818 h 2108506"/>
              <a:gd name="connsiteX98" fmla="*/ 12192002 w 12192002"/>
              <a:gd name="connsiteY98" fmla="*/ 1941529 h 2108506"/>
              <a:gd name="connsiteX99" fmla="*/ 12192000 w 12192002"/>
              <a:gd name="connsiteY99" fmla="*/ 1941529 h 2108506"/>
              <a:gd name="connsiteX100" fmla="*/ 12192000 w 12192002"/>
              <a:gd name="connsiteY100" fmla="*/ 2108506 h 2108506"/>
              <a:gd name="connsiteX101" fmla="*/ 0 w 12192002"/>
              <a:gd name="connsiteY101" fmla="*/ 2108506 h 2108506"/>
              <a:gd name="connsiteX102" fmla="*/ 0 w 12192002"/>
              <a:gd name="connsiteY102" fmla="*/ 1334307 h 2108506"/>
              <a:gd name="connsiteX103" fmla="*/ 2 w 12192002"/>
              <a:gd name="connsiteY103" fmla="*/ 1334307 h 2108506"/>
              <a:gd name="connsiteX104" fmla="*/ 2 w 12192002"/>
              <a:gd name="connsiteY104" fmla="*/ 577997 h 2108506"/>
              <a:gd name="connsiteX105" fmla="*/ 15526 w 12192002"/>
              <a:gd name="connsiteY105" fmla="*/ 572528 h 2108506"/>
              <a:gd name="connsiteX106" fmla="*/ 118381 w 12192002"/>
              <a:gd name="connsiteY106" fmla="*/ 569672 h 2108506"/>
              <a:gd name="connsiteX107" fmla="*/ 292435 w 12192002"/>
              <a:gd name="connsiteY107" fmla="*/ 517867 h 2108506"/>
              <a:gd name="connsiteX108" fmla="*/ 404015 w 12192002"/>
              <a:gd name="connsiteY108" fmla="*/ 497171 h 2108506"/>
              <a:gd name="connsiteX109" fmla="*/ 445099 w 12192002"/>
              <a:gd name="connsiteY109" fmla="*/ 491348 h 2108506"/>
              <a:gd name="connsiteX110" fmla="*/ 571717 w 12192002"/>
              <a:gd name="connsiteY110" fmla="*/ 453318 h 2108506"/>
              <a:gd name="connsiteX111" fmla="*/ 578535 w 12192002"/>
              <a:gd name="connsiteY111" fmla="*/ 453507 h 2108506"/>
              <a:gd name="connsiteX112" fmla="*/ 596792 w 12192002"/>
              <a:gd name="connsiteY112" fmla="*/ 450855 h 2108506"/>
              <a:gd name="connsiteX113" fmla="*/ 708875 w 12192002"/>
              <a:gd name="connsiteY113" fmla="*/ 407997 h 2108506"/>
              <a:gd name="connsiteX114" fmla="*/ 719742 w 12192002"/>
              <a:gd name="connsiteY114" fmla="*/ 402320 h 2108506"/>
              <a:gd name="connsiteX115" fmla="*/ 720047 w 12192002"/>
              <a:gd name="connsiteY115" fmla="*/ 401058 h 2108506"/>
              <a:gd name="connsiteX116" fmla="*/ 763053 w 12192002"/>
              <a:gd name="connsiteY116" fmla="*/ 400287 h 2108506"/>
              <a:gd name="connsiteX117" fmla="*/ 767901 w 12192002"/>
              <a:gd name="connsiteY117" fmla="*/ 398066 h 2108506"/>
              <a:gd name="connsiteX118" fmla="*/ 797041 w 12192002"/>
              <a:gd name="connsiteY118" fmla="*/ 400273 h 2108506"/>
              <a:gd name="connsiteX119" fmla="*/ 811506 w 12192002"/>
              <a:gd name="connsiteY119" fmla="*/ 399968 h 2108506"/>
              <a:gd name="connsiteX120" fmla="*/ 816809 w 12192002"/>
              <a:gd name="connsiteY120" fmla="*/ 402862 h 2108506"/>
              <a:gd name="connsiteX121" fmla="*/ 837540 w 12192002"/>
              <a:gd name="connsiteY121" fmla="*/ 400898 h 2108506"/>
              <a:gd name="connsiteX122" fmla="*/ 858269 w 12192002"/>
              <a:gd name="connsiteY122" fmla="*/ 402111 h 2108506"/>
              <a:gd name="connsiteX123" fmla="*/ 948732 w 12192002"/>
              <a:gd name="connsiteY123" fmla="*/ 390273 h 2108506"/>
              <a:gd name="connsiteX124" fmla="*/ 1149979 w 12192002"/>
              <a:gd name="connsiteY124" fmla="*/ 392678 h 2108506"/>
              <a:gd name="connsiteX125" fmla="*/ 1446192 w 12192002"/>
              <a:gd name="connsiteY125" fmla="*/ 362981 h 2108506"/>
              <a:gd name="connsiteX126" fmla="*/ 1536061 w 12192002"/>
              <a:gd name="connsiteY126" fmla="*/ 337391 h 2108506"/>
              <a:gd name="connsiteX127" fmla="*/ 1675071 w 12192002"/>
              <a:gd name="connsiteY127" fmla="*/ 310756 h 2108506"/>
              <a:gd name="connsiteX128" fmla="*/ 1738204 w 12192002"/>
              <a:gd name="connsiteY128" fmla="*/ 294407 h 2108506"/>
              <a:gd name="connsiteX129" fmla="*/ 1786655 w 12192002"/>
              <a:gd name="connsiteY129" fmla="*/ 289356 h 2108506"/>
              <a:gd name="connsiteX130" fmla="*/ 1873080 w 12192002"/>
              <a:gd name="connsiteY130" fmla="*/ 316978 h 2108506"/>
              <a:gd name="connsiteX131" fmla="*/ 1921650 w 12192002"/>
              <a:gd name="connsiteY131" fmla="*/ 318573 h 2108506"/>
              <a:gd name="connsiteX132" fmla="*/ 1928172 w 12192002"/>
              <a:gd name="connsiteY132" fmla="*/ 313742 h 2108506"/>
              <a:gd name="connsiteX133" fmla="*/ 1997356 w 12192002"/>
              <a:gd name="connsiteY133" fmla="*/ 335687 h 2108506"/>
              <a:gd name="connsiteX134" fmla="*/ 2094665 w 12192002"/>
              <a:gd name="connsiteY134" fmla="*/ 327667 h 2108506"/>
              <a:gd name="connsiteX135" fmla="*/ 2208578 w 12192002"/>
              <a:gd name="connsiteY135" fmla="*/ 310956 h 2108506"/>
              <a:gd name="connsiteX136" fmla="*/ 2315112 w 12192002"/>
              <a:gd name="connsiteY136" fmla="*/ 305723 h 2108506"/>
              <a:gd name="connsiteX137" fmla="*/ 2443255 w 12192002"/>
              <a:gd name="connsiteY137" fmla="*/ 314190 h 2108506"/>
              <a:gd name="connsiteX138" fmla="*/ 2568028 w 12192002"/>
              <a:gd name="connsiteY138" fmla="*/ 328091 h 2108506"/>
              <a:gd name="connsiteX139" fmla="*/ 2646527 w 12192002"/>
              <a:gd name="connsiteY139" fmla="*/ 301850 h 2108506"/>
              <a:gd name="connsiteX140" fmla="*/ 2781569 w 12192002"/>
              <a:gd name="connsiteY140" fmla="*/ 312386 h 2108506"/>
              <a:gd name="connsiteX141" fmla="*/ 3030291 w 12192002"/>
              <a:gd name="connsiteY141" fmla="*/ 334207 h 2108506"/>
              <a:gd name="connsiteX142" fmla="*/ 3142556 w 12192002"/>
              <a:gd name="connsiteY142" fmla="*/ 336850 h 2108506"/>
              <a:gd name="connsiteX143" fmla="*/ 3262356 w 12192002"/>
              <a:gd name="connsiteY143" fmla="*/ 344625 h 2108506"/>
              <a:gd name="connsiteX144" fmla="*/ 3341698 w 12192002"/>
              <a:gd name="connsiteY144" fmla="*/ 350502 h 2108506"/>
              <a:gd name="connsiteX145" fmla="*/ 3344026 w 12192002"/>
              <a:gd name="connsiteY145" fmla="*/ 349527 h 2108506"/>
              <a:gd name="connsiteX146" fmla="*/ 3363888 w 12192002"/>
              <a:gd name="connsiteY146" fmla="*/ 351209 h 2108506"/>
              <a:gd name="connsiteX147" fmla="*/ 3400728 w 12192002"/>
              <a:gd name="connsiteY147" fmla="*/ 368161 h 2108506"/>
              <a:gd name="connsiteX148" fmla="*/ 3473223 w 12192002"/>
              <a:gd name="connsiteY148" fmla="*/ 356113 h 2108506"/>
              <a:gd name="connsiteX149" fmla="*/ 3536135 w 12192002"/>
              <a:gd name="connsiteY149" fmla="*/ 352452 h 2108506"/>
              <a:gd name="connsiteX150" fmla="*/ 3585978 w 12192002"/>
              <a:gd name="connsiteY150" fmla="*/ 342753 h 2108506"/>
              <a:gd name="connsiteX151" fmla="*/ 3594501 w 12192002"/>
              <a:gd name="connsiteY151" fmla="*/ 343443 h 2108506"/>
              <a:gd name="connsiteX152" fmla="*/ 3594736 w 12192002"/>
              <a:gd name="connsiteY152" fmla="*/ 343174 h 2108506"/>
              <a:gd name="connsiteX153" fmla="*/ 3603855 w 12192002"/>
              <a:gd name="connsiteY153" fmla="*/ 343338 h 2108506"/>
              <a:gd name="connsiteX154" fmla="*/ 3610035 w 12192002"/>
              <a:gd name="connsiteY154" fmla="*/ 344700 h 2108506"/>
              <a:gd name="connsiteX155" fmla="*/ 3682513 w 12192002"/>
              <a:gd name="connsiteY155" fmla="*/ 312429 h 2108506"/>
              <a:gd name="connsiteX156" fmla="*/ 3789760 w 12192002"/>
              <a:gd name="connsiteY156" fmla="*/ 288506 h 2108506"/>
              <a:gd name="connsiteX157" fmla="*/ 3897275 w 12192002"/>
              <a:gd name="connsiteY157" fmla="*/ 268268 h 2108506"/>
              <a:gd name="connsiteX158" fmla="*/ 3936846 w 12192002"/>
              <a:gd name="connsiteY158" fmla="*/ 262613 h 2108506"/>
              <a:gd name="connsiteX159" fmla="*/ 4004538 w 12192002"/>
              <a:gd name="connsiteY159" fmla="*/ 245156 h 2108506"/>
              <a:gd name="connsiteX160" fmla="*/ 4033778 w 12192002"/>
              <a:gd name="connsiteY160" fmla="*/ 232588 h 2108506"/>
              <a:gd name="connsiteX161" fmla="*/ 4035363 w 12192002"/>
              <a:gd name="connsiteY161" fmla="*/ 232823 h 2108506"/>
              <a:gd name="connsiteX162" fmla="*/ 4036996 w 12192002"/>
              <a:gd name="connsiteY162" fmla="*/ 229156 h 2108506"/>
              <a:gd name="connsiteX163" fmla="*/ 4042364 w 12192002"/>
              <a:gd name="connsiteY163" fmla="*/ 226722 h 2108506"/>
              <a:gd name="connsiteX164" fmla="*/ 4058954 w 12192002"/>
              <a:gd name="connsiteY164" fmla="*/ 225101 h 2108506"/>
              <a:gd name="connsiteX165" fmla="*/ 4065510 w 12192002"/>
              <a:gd name="connsiteY165" fmla="*/ 225319 h 2108506"/>
              <a:gd name="connsiteX166" fmla="*/ 4074427 w 12192002"/>
              <a:gd name="connsiteY166" fmla="*/ 223875 h 2108506"/>
              <a:gd name="connsiteX167" fmla="*/ 4074546 w 12192002"/>
              <a:gd name="connsiteY167" fmla="*/ 223576 h 2108506"/>
              <a:gd name="connsiteX168" fmla="*/ 4083097 w 12192002"/>
              <a:gd name="connsiteY168" fmla="*/ 222741 h 2108506"/>
              <a:gd name="connsiteX169" fmla="*/ 4142745 w 12192002"/>
              <a:gd name="connsiteY169" fmla="*/ 196208 h 2108506"/>
              <a:gd name="connsiteX170" fmla="*/ 4191248 w 12192002"/>
              <a:gd name="connsiteY170" fmla="*/ 180343 h 2108506"/>
              <a:gd name="connsiteX171" fmla="*/ 4201744 w 12192002"/>
              <a:gd name="connsiteY171" fmla="*/ 174709 h 2108506"/>
              <a:gd name="connsiteX172" fmla="*/ 4202048 w 12192002"/>
              <a:gd name="connsiteY172" fmla="*/ 173450 h 2108506"/>
              <a:gd name="connsiteX173" fmla="*/ 4248116 w 12192002"/>
              <a:gd name="connsiteY173" fmla="*/ 170655 h 2108506"/>
              <a:gd name="connsiteX174" fmla="*/ 4276141 w 12192002"/>
              <a:gd name="connsiteY174" fmla="*/ 172979 h 2108506"/>
              <a:gd name="connsiteX175" fmla="*/ 4290062 w 12192002"/>
              <a:gd name="connsiteY175" fmla="*/ 172733 h 2108506"/>
              <a:gd name="connsiteX176" fmla="*/ 4295143 w 12192002"/>
              <a:gd name="connsiteY176" fmla="*/ 175650 h 2108506"/>
              <a:gd name="connsiteX177" fmla="*/ 4315108 w 12192002"/>
              <a:gd name="connsiteY177" fmla="*/ 173771 h 2108506"/>
              <a:gd name="connsiteX178" fmla="*/ 4362345 w 12192002"/>
              <a:gd name="connsiteY178" fmla="*/ 172430 h 2108506"/>
              <a:gd name="connsiteX179" fmla="*/ 4426405 w 12192002"/>
              <a:gd name="connsiteY179" fmla="*/ 164242 h 2108506"/>
              <a:gd name="connsiteX180" fmla="*/ 4469384 w 12192002"/>
              <a:gd name="connsiteY180" fmla="*/ 162895 h 2108506"/>
              <a:gd name="connsiteX181" fmla="*/ 4524889 w 12192002"/>
              <a:gd name="connsiteY181" fmla="*/ 162114 h 2108506"/>
              <a:gd name="connsiteX182" fmla="*/ 4715526 w 12192002"/>
              <a:gd name="connsiteY182" fmla="*/ 157146 h 2108506"/>
              <a:gd name="connsiteX183" fmla="*/ 4762447 w 12192002"/>
              <a:gd name="connsiteY183" fmla="*/ 148658 h 2108506"/>
              <a:gd name="connsiteX184" fmla="*/ 4840439 w 12192002"/>
              <a:gd name="connsiteY184" fmla="*/ 120890 h 2108506"/>
              <a:gd name="connsiteX185" fmla="*/ 5011513 w 12192002"/>
              <a:gd name="connsiteY185" fmla="*/ 96873 h 2108506"/>
              <a:gd name="connsiteX186" fmla="*/ 5065790 w 12192002"/>
              <a:gd name="connsiteY186" fmla="*/ 80492 h 2108506"/>
              <a:gd name="connsiteX187" fmla="*/ 5121659 w 12192002"/>
              <a:gd name="connsiteY187" fmla="*/ 87063 h 2108506"/>
              <a:gd name="connsiteX188" fmla="*/ 5139595 w 12192002"/>
              <a:gd name="connsiteY188" fmla="*/ 76210 h 2108506"/>
              <a:gd name="connsiteX189" fmla="*/ 5142598 w 12192002"/>
              <a:gd name="connsiteY189" fmla="*/ 74109 h 2108506"/>
              <a:gd name="connsiteX190" fmla="*/ 5156554 w 12192002"/>
              <a:gd name="connsiteY190" fmla="*/ 70709 h 2108506"/>
              <a:gd name="connsiteX191" fmla="*/ 5174660 w 12192002"/>
              <a:gd name="connsiteY191" fmla="*/ 63486 h 2108506"/>
              <a:gd name="connsiteX192" fmla="*/ 5222961 w 12192002"/>
              <a:gd name="connsiteY192" fmla="*/ 60496 h 2108506"/>
              <a:gd name="connsiteX193" fmla="*/ 5261763 w 12192002"/>
              <a:gd name="connsiteY193" fmla="*/ 49372 h 2108506"/>
              <a:gd name="connsiteX194" fmla="*/ 5381667 w 12192002"/>
              <a:gd name="connsiteY194" fmla="*/ 28955 h 2108506"/>
              <a:gd name="connsiteX195" fmla="*/ 5432760 w 12192002"/>
              <a:gd name="connsiteY195" fmla="*/ 11253 h 2108506"/>
              <a:gd name="connsiteX196" fmla="*/ 5470905 w 12192002"/>
              <a:gd name="connsiteY196" fmla="*/ 0 h 2108506"/>
              <a:gd name="connsiteX197" fmla="*/ 5608808 w 12192002"/>
              <a:gd name="connsiteY197" fmla="*/ 5718 h 2108506"/>
              <a:gd name="connsiteX0" fmla="*/ 5608808 w 12192002"/>
              <a:gd name="connsiteY0" fmla="*/ 5718 h 2108506"/>
              <a:gd name="connsiteX1" fmla="*/ 5690848 w 12192002"/>
              <a:gd name="connsiteY1" fmla="*/ 21545 h 2108506"/>
              <a:gd name="connsiteX2" fmla="*/ 5911996 w 12192002"/>
              <a:gd name="connsiteY2" fmla="*/ 22433 h 2108506"/>
              <a:gd name="connsiteX3" fmla="*/ 5982862 w 12192002"/>
              <a:gd name="connsiteY3" fmla="*/ 31011 h 2108506"/>
              <a:gd name="connsiteX4" fmla="*/ 6023130 w 12192002"/>
              <a:gd name="connsiteY4" fmla="*/ 40722 h 2108506"/>
              <a:gd name="connsiteX5" fmla="*/ 6071327 w 12192002"/>
              <a:gd name="connsiteY5" fmla="*/ 32373 h 2108506"/>
              <a:gd name="connsiteX6" fmla="*/ 6105613 w 12192002"/>
              <a:gd name="connsiteY6" fmla="*/ 21650 h 2108506"/>
              <a:gd name="connsiteX7" fmla="*/ 6177749 w 12192002"/>
              <a:gd name="connsiteY7" fmla="*/ 27308 h 2108506"/>
              <a:gd name="connsiteX8" fmla="*/ 6317559 w 12192002"/>
              <a:gd name="connsiteY8" fmla="*/ 29395 h 2108506"/>
              <a:gd name="connsiteX9" fmla="*/ 6549454 w 12192002"/>
              <a:gd name="connsiteY9" fmla="*/ 61392 h 2108506"/>
              <a:gd name="connsiteX10" fmla="*/ 6708221 w 12192002"/>
              <a:gd name="connsiteY10" fmla="*/ 90168 h 2108506"/>
              <a:gd name="connsiteX11" fmla="*/ 6904145 w 12192002"/>
              <a:gd name="connsiteY11" fmla="*/ 118123 h 2108506"/>
              <a:gd name="connsiteX12" fmla="*/ 7018495 w 12192002"/>
              <a:gd name="connsiteY12" fmla="*/ 147629 h 2108506"/>
              <a:gd name="connsiteX13" fmla="*/ 7096987 w 12192002"/>
              <a:gd name="connsiteY13" fmla="*/ 147255 h 2108506"/>
              <a:gd name="connsiteX14" fmla="*/ 7170807 w 12192002"/>
              <a:gd name="connsiteY14" fmla="*/ 159483 h 2108506"/>
              <a:gd name="connsiteX15" fmla="*/ 7197003 w 12192002"/>
              <a:gd name="connsiteY15" fmla="*/ 164131 h 2108506"/>
              <a:gd name="connsiteX16" fmla="*/ 7201101 w 12192002"/>
              <a:gd name="connsiteY16" fmla="*/ 169489 h 2108506"/>
              <a:gd name="connsiteX17" fmla="*/ 7218559 w 12192002"/>
              <a:gd name="connsiteY17" fmla="*/ 174039 h 2108506"/>
              <a:gd name="connsiteX18" fmla="*/ 7310852 w 12192002"/>
              <a:gd name="connsiteY18" fmla="*/ 199288 h 2108506"/>
              <a:gd name="connsiteX19" fmla="*/ 7312179 w 12192002"/>
              <a:gd name="connsiteY19" fmla="*/ 197846 h 2108506"/>
              <a:gd name="connsiteX20" fmla="*/ 7405390 w 12192002"/>
              <a:gd name="connsiteY20" fmla="*/ 188251 h 2108506"/>
              <a:gd name="connsiteX21" fmla="*/ 7495794 w 12192002"/>
              <a:gd name="connsiteY21" fmla="*/ 180146 h 2108506"/>
              <a:gd name="connsiteX22" fmla="*/ 7507039 w 12192002"/>
              <a:gd name="connsiteY22" fmla="*/ 182098 h 2108506"/>
              <a:gd name="connsiteX23" fmla="*/ 7507411 w 12192002"/>
              <a:gd name="connsiteY23" fmla="*/ 181771 h 2108506"/>
              <a:gd name="connsiteX24" fmla="*/ 7519570 w 12192002"/>
              <a:gd name="connsiteY24" fmla="*/ 183106 h 2108506"/>
              <a:gd name="connsiteX25" fmla="*/ 7527542 w 12192002"/>
              <a:gd name="connsiteY25" fmla="*/ 185659 h 2108506"/>
              <a:gd name="connsiteX26" fmla="*/ 7614346 w 12192002"/>
              <a:gd name="connsiteY26" fmla="*/ 191487 h 2108506"/>
              <a:gd name="connsiteX27" fmla="*/ 7723282 w 12192002"/>
              <a:gd name="connsiteY27" fmla="*/ 212688 h 2108506"/>
              <a:gd name="connsiteX28" fmla="*/ 7905407 w 12192002"/>
              <a:gd name="connsiteY28" fmla="*/ 213731 h 2108506"/>
              <a:gd name="connsiteX29" fmla="*/ 8090271 w 12192002"/>
              <a:gd name="connsiteY29" fmla="*/ 255704 h 2108506"/>
              <a:gd name="connsiteX30" fmla="*/ 8245834 w 12192002"/>
              <a:gd name="connsiteY30" fmla="*/ 301865 h 2108506"/>
              <a:gd name="connsiteX31" fmla="*/ 8252033 w 12192002"/>
              <a:gd name="connsiteY31" fmla="*/ 314857 h 2108506"/>
              <a:gd name="connsiteX32" fmla="*/ 8263376 w 12192002"/>
              <a:gd name="connsiteY32" fmla="*/ 324700 h 2108506"/>
              <a:gd name="connsiteX33" fmla="*/ 8266075 w 12192002"/>
              <a:gd name="connsiteY33" fmla="*/ 324470 h 2108506"/>
              <a:gd name="connsiteX34" fmla="*/ 8283149 w 12192002"/>
              <a:gd name="connsiteY34" fmla="*/ 331645 h 2108506"/>
              <a:gd name="connsiteX35" fmla="*/ 8284276 w 12192002"/>
              <a:gd name="connsiteY35" fmla="*/ 336088 h 2108506"/>
              <a:gd name="connsiteX36" fmla="*/ 8295173 w 12192002"/>
              <a:gd name="connsiteY36" fmla="*/ 341911 h 2108506"/>
              <a:gd name="connsiteX37" fmla="*/ 8314432 w 12192002"/>
              <a:gd name="connsiteY37" fmla="*/ 355806 h 2108506"/>
              <a:gd name="connsiteX38" fmla="*/ 8320104 w 12192002"/>
              <a:gd name="connsiteY38" fmla="*/ 356132 h 2108506"/>
              <a:gd name="connsiteX39" fmla="*/ 8352372 w 12192002"/>
              <a:gd name="connsiteY39" fmla="*/ 373550 h 2108506"/>
              <a:gd name="connsiteX40" fmla="*/ 8353799 w 12192002"/>
              <a:gd name="connsiteY40" fmla="*/ 372710 h 2108506"/>
              <a:gd name="connsiteX41" fmla="*/ 8367182 w 12192002"/>
              <a:gd name="connsiteY41" fmla="*/ 372904 h 2108506"/>
              <a:gd name="connsiteX42" fmla="*/ 8490249 w 12192002"/>
              <a:gd name="connsiteY42" fmla="*/ 386946 h 2108506"/>
              <a:gd name="connsiteX43" fmla="*/ 8497594 w 12192002"/>
              <a:gd name="connsiteY43" fmla="*/ 389996 h 2108506"/>
              <a:gd name="connsiteX44" fmla="*/ 8497968 w 12192002"/>
              <a:gd name="connsiteY44" fmla="*/ 389817 h 2108506"/>
              <a:gd name="connsiteX45" fmla="*/ 8506167 w 12192002"/>
              <a:gd name="connsiteY45" fmla="*/ 392555 h 2108506"/>
              <a:gd name="connsiteX46" fmla="*/ 8510983 w 12192002"/>
              <a:gd name="connsiteY46" fmla="*/ 395556 h 2108506"/>
              <a:gd name="connsiteX47" fmla="*/ 8525230 w 12192002"/>
              <a:gd name="connsiteY47" fmla="*/ 401471 h 2108506"/>
              <a:gd name="connsiteX48" fmla="*/ 8596071 w 12192002"/>
              <a:gd name="connsiteY48" fmla="*/ 386629 h 2108506"/>
              <a:gd name="connsiteX49" fmla="*/ 8707847 w 12192002"/>
              <a:gd name="connsiteY49" fmla="*/ 395201 h 2108506"/>
              <a:gd name="connsiteX50" fmla="*/ 8752444 w 12192002"/>
              <a:gd name="connsiteY50" fmla="*/ 397302 h 2108506"/>
              <a:gd name="connsiteX51" fmla="*/ 8928988 w 12192002"/>
              <a:gd name="connsiteY51" fmla="*/ 416534 h 2108506"/>
              <a:gd name="connsiteX52" fmla="*/ 8963048 w 12192002"/>
              <a:gd name="connsiteY52" fmla="*/ 413346 h 2108506"/>
              <a:gd name="connsiteX53" fmla="*/ 8968011 w 12192002"/>
              <a:gd name="connsiteY53" fmla="*/ 411121 h 2108506"/>
              <a:gd name="connsiteX54" fmla="*/ 8974337 w 12192002"/>
              <a:gd name="connsiteY54" fmla="*/ 410421 h 2108506"/>
              <a:gd name="connsiteX55" fmla="*/ 8990394 w 12192002"/>
              <a:gd name="connsiteY55" fmla="*/ 413647 h 2108506"/>
              <a:gd name="connsiteX56" fmla="*/ 8996232 w 12192002"/>
              <a:gd name="connsiteY56" fmla="*/ 415708 h 2108506"/>
              <a:gd name="connsiteX57" fmla="*/ 9005201 w 12192002"/>
              <a:gd name="connsiteY57" fmla="*/ 416919 h 2108506"/>
              <a:gd name="connsiteX58" fmla="*/ 9005486 w 12192002"/>
              <a:gd name="connsiteY58" fmla="*/ 416679 h 2108506"/>
              <a:gd name="connsiteX59" fmla="*/ 9053453 w 12192002"/>
              <a:gd name="connsiteY59" fmla="*/ 419964 h 2108506"/>
              <a:gd name="connsiteX60" fmla="*/ 9113812 w 12192002"/>
              <a:gd name="connsiteY60" fmla="*/ 411650 h 2108506"/>
              <a:gd name="connsiteX61" fmla="*/ 9137318 w 12192002"/>
              <a:gd name="connsiteY61" fmla="*/ 410284 h 2108506"/>
              <a:gd name="connsiteX62" fmla="*/ 9150210 w 12192002"/>
              <a:gd name="connsiteY62" fmla="*/ 408115 h 2108506"/>
              <a:gd name="connsiteX63" fmla="*/ 9151232 w 12192002"/>
              <a:gd name="connsiteY63" fmla="*/ 407050 h 2108506"/>
              <a:gd name="connsiteX64" fmla="*/ 9189246 w 12192002"/>
              <a:gd name="connsiteY64" fmla="*/ 418252 h 2108506"/>
              <a:gd name="connsiteX65" fmla="*/ 9194810 w 12192002"/>
              <a:gd name="connsiteY65" fmla="*/ 427491 h 2108506"/>
              <a:gd name="connsiteX66" fmla="*/ 9231370 w 12192002"/>
              <a:gd name="connsiteY66" fmla="*/ 437570 h 2108506"/>
              <a:gd name="connsiteX67" fmla="*/ 9343052 w 12192002"/>
              <a:gd name="connsiteY67" fmla="*/ 489475 h 2108506"/>
              <a:gd name="connsiteX68" fmla="*/ 9584507 w 12192002"/>
              <a:gd name="connsiteY68" fmla="*/ 535177 h 2108506"/>
              <a:gd name="connsiteX69" fmla="*/ 9728309 w 12192002"/>
              <a:gd name="connsiteY69" fmla="*/ 546597 h 2108506"/>
              <a:gd name="connsiteX70" fmla="*/ 9847792 w 12192002"/>
              <a:gd name="connsiteY70" fmla="*/ 566804 h 2108506"/>
              <a:gd name="connsiteX71" fmla="*/ 9960019 w 12192002"/>
              <a:gd name="connsiteY71" fmla="*/ 573572 h 2108506"/>
              <a:gd name="connsiteX72" fmla="*/ 10039240 w 12192002"/>
              <a:gd name="connsiteY72" fmla="*/ 589087 h 2108506"/>
              <a:gd name="connsiteX73" fmla="*/ 10082169 w 12192002"/>
              <a:gd name="connsiteY73" fmla="*/ 587423 h 2108506"/>
              <a:gd name="connsiteX74" fmla="*/ 10126500 w 12192002"/>
              <a:gd name="connsiteY74" fmla="*/ 589518 h 2108506"/>
              <a:gd name="connsiteX75" fmla="*/ 10261101 w 12192002"/>
              <a:gd name="connsiteY75" fmla="*/ 601033 h 2108506"/>
              <a:gd name="connsiteX76" fmla="*/ 10336855 w 12192002"/>
              <a:gd name="connsiteY76" fmla="*/ 610784 h 2108506"/>
              <a:gd name="connsiteX77" fmla="*/ 10383868 w 12192002"/>
              <a:gd name="connsiteY77" fmla="*/ 611395 h 2108506"/>
              <a:gd name="connsiteX78" fmla="*/ 10445984 w 12192002"/>
              <a:gd name="connsiteY78" fmla="*/ 615242 h 2108506"/>
              <a:gd name="connsiteX79" fmla="*/ 10519280 w 12192002"/>
              <a:gd name="connsiteY79" fmla="*/ 617300 h 2108506"/>
              <a:gd name="connsiteX80" fmla="*/ 10644619 w 12192002"/>
              <a:gd name="connsiteY80" fmla="*/ 637546 h 2108506"/>
              <a:gd name="connsiteX81" fmla="*/ 10857724 w 12192002"/>
              <a:gd name="connsiteY81" fmla="*/ 698664 h 2108506"/>
              <a:gd name="connsiteX82" fmla="*/ 10951063 w 12192002"/>
              <a:gd name="connsiteY82" fmla="*/ 711747 h 2108506"/>
              <a:gd name="connsiteX83" fmla="*/ 11030956 w 12192002"/>
              <a:gd name="connsiteY83" fmla="*/ 706991 h 2108506"/>
              <a:gd name="connsiteX84" fmla="*/ 11085938 w 12192002"/>
              <a:gd name="connsiteY84" fmla="*/ 709872 h 2108506"/>
              <a:gd name="connsiteX85" fmla="*/ 11143411 w 12192002"/>
              <a:gd name="connsiteY85" fmla="*/ 719121 h 2108506"/>
              <a:gd name="connsiteX86" fmla="*/ 11195087 w 12192002"/>
              <a:gd name="connsiteY86" fmla="*/ 718474 h 2108506"/>
              <a:gd name="connsiteX87" fmla="*/ 11273972 w 12192002"/>
              <a:gd name="connsiteY87" fmla="*/ 739493 h 2108506"/>
              <a:gd name="connsiteX88" fmla="*/ 11369715 w 12192002"/>
              <a:gd name="connsiteY88" fmla="*/ 799161 h 2108506"/>
              <a:gd name="connsiteX89" fmla="*/ 11462695 w 12192002"/>
              <a:gd name="connsiteY89" fmla="*/ 860634 h 2108506"/>
              <a:gd name="connsiteX90" fmla="*/ 11516473 w 12192002"/>
              <a:gd name="connsiteY90" fmla="*/ 914186 h 2108506"/>
              <a:gd name="connsiteX91" fmla="*/ 11630749 w 12192002"/>
              <a:gd name="connsiteY91" fmla="*/ 976075 h 2108506"/>
              <a:gd name="connsiteX92" fmla="*/ 11712382 w 12192002"/>
              <a:gd name="connsiteY92" fmla="*/ 1033844 h 2108506"/>
              <a:gd name="connsiteX93" fmla="*/ 11876461 w 12192002"/>
              <a:gd name="connsiteY93" fmla="*/ 1065164 h 2108506"/>
              <a:gd name="connsiteX94" fmla="*/ 11931502 w 12192002"/>
              <a:gd name="connsiteY94" fmla="*/ 1077544 h 2108506"/>
              <a:gd name="connsiteX95" fmla="*/ 12052936 w 12192002"/>
              <a:gd name="connsiteY95" fmla="*/ 1062062 h 2108506"/>
              <a:gd name="connsiteX96" fmla="*/ 12140863 w 12192002"/>
              <a:gd name="connsiteY96" fmla="*/ 1021016 h 2108506"/>
              <a:gd name="connsiteX97" fmla="*/ 12192002 w 12192002"/>
              <a:gd name="connsiteY97" fmla="*/ 1001818 h 2108506"/>
              <a:gd name="connsiteX98" fmla="*/ 12192002 w 12192002"/>
              <a:gd name="connsiteY98" fmla="*/ 1941529 h 2108506"/>
              <a:gd name="connsiteX99" fmla="*/ 12192000 w 12192002"/>
              <a:gd name="connsiteY99" fmla="*/ 1941529 h 2108506"/>
              <a:gd name="connsiteX100" fmla="*/ 12192000 w 12192002"/>
              <a:gd name="connsiteY100" fmla="*/ 2108506 h 2108506"/>
              <a:gd name="connsiteX101" fmla="*/ 0 w 12192002"/>
              <a:gd name="connsiteY101" fmla="*/ 2108506 h 2108506"/>
              <a:gd name="connsiteX102" fmla="*/ 0 w 12192002"/>
              <a:gd name="connsiteY102" fmla="*/ 1334307 h 2108506"/>
              <a:gd name="connsiteX103" fmla="*/ 2 w 12192002"/>
              <a:gd name="connsiteY103" fmla="*/ 1334307 h 2108506"/>
              <a:gd name="connsiteX104" fmla="*/ 2 w 12192002"/>
              <a:gd name="connsiteY104" fmla="*/ 577997 h 2108506"/>
              <a:gd name="connsiteX105" fmla="*/ 15526 w 12192002"/>
              <a:gd name="connsiteY105" fmla="*/ 572528 h 2108506"/>
              <a:gd name="connsiteX106" fmla="*/ 118381 w 12192002"/>
              <a:gd name="connsiteY106" fmla="*/ 569672 h 2108506"/>
              <a:gd name="connsiteX107" fmla="*/ 292435 w 12192002"/>
              <a:gd name="connsiteY107" fmla="*/ 517867 h 2108506"/>
              <a:gd name="connsiteX108" fmla="*/ 404015 w 12192002"/>
              <a:gd name="connsiteY108" fmla="*/ 497171 h 2108506"/>
              <a:gd name="connsiteX109" fmla="*/ 445099 w 12192002"/>
              <a:gd name="connsiteY109" fmla="*/ 491348 h 2108506"/>
              <a:gd name="connsiteX110" fmla="*/ 571717 w 12192002"/>
              <a:gd name="connsiteY110" fmla="*/ 453318 h 2108506"/>
              <a:gd name="connsiteX111" fmla="*/ 578535 w 12192002"/>
              <a:gd name="connsiteY111" fmla="*/ 453507 h 2108506"/>
              <a:gd name="connsiteX112" fmla="*/ 596792 w 12192002"/>
              <a:gd name="connsiteY112" fmla="*/ 450855 h 2108506"/>
              <a:gd name="connsiteX113" fmla="*/ 708875 w 12192002"/>
              <a:gd name="connsiteY113" fmla="*/ 407997 h 2108506"/>
              <a:gd name="connsiteX114" fmla="*/ 719742 w 12192002"/>
              <a:gd name="connsiteY114" fmla="*/ 402320 h 2108506"/>
              <a:gd name="connsiteX115" fmla="*/ 720047 w 12192002"/>
              <a:gd name="connsiteY115" fmla="*/ 401058 h 2108506"/>
              <a:gd name="connsiteX116" fmla="*/ 763053 w 12192002"/>
              <a:gd name="connsiteY116" fmla="*/ 400287 h 2108506"/>
              <a:gd name="connsiteX117" fmla="*/ 767901 w 12192002"/>
              <a:gd name="connsiteY117" fmla="*/ 398066 h 2108506"/>
              <a:gd name="connsiteX118" fmla="*/ 797041 w 12192002"/>
              <a:gd name="connsiteY118" fmla="*/ 400273 h 2108506"/>
              <a:gd name="connsiteX119" fmla="*/ 811506 w 12192002"/>
              <a:gd name="connsiteY119" fmla="*/ 399968 h 2108506"/>
              <a:gd name="connsiteX120" fmla="*/ 816809 w 12192002"/>
              <a:gd name="connsiteY120" fmla="*/ 402862 h 2108506"/>
              <a:gd name="connsiteX121" fmla="*/ 837540 w 12192002"/>
              <a:gd name="connsiteY121" fmla="*/ 400898 h 2108506"/>
              <a:gd name="connsiteX122" fmla="*/ 858269 w 12192002"/>
              <a:gd name="connsiteY122" fmla="*/ 402111 h 2108506"/>
              <a:gd name="connsiteX123" fmla="*/ 948732 w 12192002"/>
              <a:gd name="connsiteY123" fmla="*/ 390273 h 2108506"/>
              <a:gd name="connsiteX124" fmla="*/ 1149979 w 12192002"/>
              <a:gd name="connsiteY124" fmla="*/ 392678 h 2108506"/>
              <a:gd name="connsiteX125" fmla="*/ 1446192 w 12192002"/>
              <a:gd name="connsiteY125" fmla="*/ 348177 h 2108506"/>
              <a:gd name="connsiteX126" fmla="*/ 1536061 w 12192002"/>
              <a:gd name="connsiteY126" fmla="*/ 337391 h 2108506"/>
              <a:gd name="connsiteX127" fmla="*/ 1675071 w 12192002"/>
              <a:gd name="connsiteY127" fmla="*/ 310756 h 2108506"/>
              <a:gd name="connsiteX128" fmla="*/ 1738204 w 12192002"/>
              <a:gd name="connsiteY128" fmla="*/ 294407 h 2108506"/>
              <a:gd name="connsiteX129" fmla="*/ 1786655 w 12192002"/>
              <a:gd name="connsiteY129" fmla="*/ 289356 h 2108506"/>
              <a:gd name="connsiteX130" fmla="*/ 1873080 w 12192002"/>
              <a:gd name="connsiteY130" fmla="*/ 316978 h 2108506"/>
              <a:gd name="connsiteX131" fmla="*/ 1921650 w 12192002"/>
              <a:gd name="connsiteY131" fmla="*/ 318573 h 2108506"/>
              <a:gd name="connsiteX132" fmla="*/ 1928172 w 12192002"/>
              <a:gd name="connsiteY132" fmla="*/ 313742 h 2108506"/>
              <a:gd name="connsiteX133" fmla="*/ 1997356 w 12192002"/>
              <a:gd name="connsiteY133" fmla="*/ 335687 h 2108506"/>
              <a:gd name="connsiteX134" fmla="*/ 2094665 w 12192002"/>
              <a:gd name="connsiteY134" fmla="*/ 327667 h 2108506"/>
              <a:gd name="connsiteX135" fmla="*/ 2208578 w 12192002"/>
              <a:gd name="connsiteY135" fmla="*/ 310956 h 2108506"/>
              <a:gd name="connsiteX136" fmla="*/ 2315112 w 12192002"/>
              <a:gd name="connsiteY136" fmla="*/ 305723 h 2108506"/>
              <a:gd name="connsiteX137" fmla="*/ 2443255 w 12192002"/>
              <a:gd name="connsiteY137" fmla="*/ 314190 h 2108506"/>
              <a:gd name="connsiteX138" fmla="*/ 2568028 w 12192002"/>
              <a:gd name="connsiteY138" fmla="*/ 328091 h 2108506"/>
              <a:gd name="connsiteX139" fmla="*/ 2646527 w 12192002"/>
              <a:gd name="connsiteY139" fmla="*/ 301850 h 2108506"/>
              <a:gd name="connsiteX140" fmla="*/ 2781569 w 12192002"/>
              <a:gd name="connsiteY140" fmla="*/ 312386 h 2108506"/>
              <a:gd name="connsiteX141" fmla="*/ 3030291 w 12192002"/>
              <a:gd name="connsiteY141" fmla="*/ 334207 h 2108506"/>
              <a:gd name="connsiteX142" fmla="*/ 3142556 w 12192002"/>
              <a:gd name="connsiteY142" fmla="*/ 336850 h 2108506"/>
              <a:gd name="connsiteX143" fmla="*/ 3262356 w 12192002"/>
              <a:gd name="connsiteY143" fmla="*/ 344625 h 2108506"/>
              <a:gd name="connsiteX144" fmla="*/ 3341698 w 12192002"/>
              <a:gd name="connsiteY144" fmla="*/ 350502 h 2108506"/>
              <a:gd name="connsiteX145" fmla="*/ 3344026 w 12192002"/>
              <a:gd name="connsiteY145" fmla="*/ 349527 h 2108506"/>
              <a:gd name="connsiteX146" fmla="*/ 3363888 w 12192002"/>
              <a:gd name="connsiteY146" fmla="*/ 351209 h 2108506"/>
              <a:gd name="connsiteX147" fmla="*/ 3400728 w 12192002"/>
              <a:gd name="connsiteY147" fmla="*/ 368161 h 2108506"/>
              <a:gd name="connsiteX148" fmla="*/ 3473223 w 12192002"/>
              <a:gd name="connsiteY148" fmla="*/ 356113 h 2108506"/>
              <a:gd name="connsiteX149" fmla="*/ 3536135 w 12192002"/>
              <a:gd name="connsiteY149" fmla="*/ 352452 h 2108506"/>
              <a:gd name="connsiteX150" fmla="*/ 3585978 w 12192002"/>
              <a:gd name="connsiteY150" fmla="*/ 342753 h 2108506"/>
              <a:gd name="connsiteX151" fmla="*/ 3594501 w 12192002"/>
              <a:gd name="connsiteY151" fmla="*/ 343443 h 2108506"/>
              <a:gd name="connsiteX152" fmla="*/ 3594736 w 12192002"/>
              <a:gd name="connsiteY152" fmla="*/ 343174 h 2108506"/>
              <a:gd name="connsiteX153" fmla="*/ 3603855 w 12192002"/>
              <a:gd name="connsiteY153" fmla="*/ 343338 h 2108506"/>
              <a:gd name="connsiteX154" fmla="*/ 3610035 w 12192002"/>
              <a:gd name="connsiteY154" fmla="*/ 344700 h 2108506"/>
              <a:gd name="connsiteX155" fmla="*/ 3682513 w 12192002"/>
              <a:gd name="connsiteY155" fmla="*/ 312429 h 2108506"/>
              <a:gd name="connsiteX156" fmla="*/ 3789760 w 12192002"/>
              <a:gd name="connsiteY156" fmla="*/ 288506 h 2108506"/>
              <a:gd name="connsiteX157" fmla="*/ 3897275 w 12192002"/>
              <a:gd name="connsiteY157" fmla="*/ 268268 h 2108506"/>
              <a:gd name="connsiteX158" fmla="*/ 3936846 w 12192002"/>
              <a:gd name="connsiteY158" fmla="*/ 262613 h 2108506"/>
              <a:gd name="connsiteX159" fmla="*/ 4004538 w 12192002"/>
              <a:gd name="connsiteY159" fmla="*/ 245156 h 2108506"/>
              <a:gd name="connsiteX160" fmla="*/ 4033778 w 12192002"/>
              <a:gd name="connsiteY160" fmla="*/ 232588 h 2108506"/>
              <a:gd name="connsiteX161" fmla="*/ 4035363 w 12192002"/>
              <a:gd name="connsiteY161" fmla="*/ 232823 h 2108506"/>
              <a:gd name="connsiteX162" fmla="*/ 4036996 w 12192002"/>
              <a:gd name="connsiteY162" fmla="*/ 229156 h 2108506"/>
              <a:gd name="connsiteX163" fmla="*/ 4042364 w 12192002"/>
              <a:gd name="connsiteY163" fmla="*/ 226722 h 2108506"/>
              <a:gd name="connsiteX164" fmla="*/ 4058954 w 12192002"/>
              <a:gd name="connsiteY164" fmla="*/ 225101 h 2108506"/>
              <a:gd name="connsiteX165" fmla="*/ 4065510 w 12192002"/>
              <a:gd name="connsiteY165" fmla="*/ 225319 h 2108506"/>
              <a:gd name="connsiteX166" fmla="*/ 4074427 w 12192002"/>
              <a:gd name="connsiteY166" fmla="*/ 223875 h 2108506"/>
              <a:gd name="connsiteX167" fmla="*/ 4074546 w 12192002"/>
              <a:gd name="connsiteY167" fmla="*/ 223576 h 2108506"/>
              <a:gd name="connsiteX168" fmla="*/ 4083097 w 12192002"/>
              <a:gd name="connsiteY168" fmla="*/ 222741 h 2108506"/>
              <a:gd name="connsiteX169" fmla="*/ 4142745 w 12192002"/>
              <a:gd name="connsiteY169" fmla="*/ 196208 h 2108506"/>
              <a:gd name="connsiteX170" fmla="*/ 4191248 w 12192002"/>
              <a:gd name="connsiteY170" fmla="*/ 180343 h 2108506"/>
              <a:gd name="connsiteX171" fmla="*/ 4201744 w 12192002"/>
              <a:gd name="connsiteY171" fmla="*/ 174709 h 2108506"/>
              <a:gd name="connsiteX172" fmla="*/ 4202048 w 12192002"/>
              <a:gd name="connsiteY172" fmla="*/ 173450 h 2108506"/>
              <a:gd name="connsiteX173" fmla="*/ 4248116 w 12192002"/>
              <a:gd name="connsiteY173" fmla="*/ 170655 h 2108506"/>
              <a:gd name="connsiteX174" fmla="*/ 4276141 w 12192002"/>
              <a:gd name="connsiteY174" fmla="*/ 172979 h 2108506"/>
              <a:gd name="connsiteX175" fmla="*/ 4290062 w 12192002"/>
              <a:gd name="connsiteY175" fmla="*/ 172733 h 2108506"/>
              <a:gd name="connsiteX176" fmla="*/ 4295143 w 12192002"/>
              <a:gd name="connsiteY176" fmla="*/ 175650 h 2108506"/>
              <a:gd name="connsiteX177" fmla="*/ 4315108 w 12192002"/>
              <a:gd name="connsiteY177" fmla="*/ 173771 h 2108506"/>
              <a:gd name="connsiteX178" fmla="*/ 4362345 w 12192002"/>
              <a:gd name="connsiteY178" fmla="*/ 172430 h 2108506"/>
              <a:gd name="connsiteX179" fmla="*/ 4426405 w 12192002"/>
              <a:gd name="connsiteY179" fmla="*/ 164242 h 2108506"/>
              <a:gd name="connsiteX180" fmla="*/ 4469384 w 12192002"/>
              <a:gd name="connsiteY180" fmla="*/ 162895 h 2108506"/>
              <a:gd name="connsiteX181" fmla="*/ 4524889 w 12192002"/>
              <a:gd name="connsiteY181" fmla="*/ 162114 h 2108506"/>
              <a:gd name="connsiteX182" fmla="*/ 4715526 w 12192002"/>
              <a:gd name="connsiteY182" fmla="*/ 157146 h 2108506"/>
              <a:gd name="connsiteX183" fmla="*/ 4762447 w 12192002"/>
              <a:gd name="connsiteY183" fmla="*/ 148658 h 2108506"/>
              <a:gd name="connsiteX184" fmla="*/ 4840439 w 12192002"/>
              <a:gd name="connsiteY184" fmla="*/ 120890 h 2108506"/>
              <a:gd name="connsiteX185" fmla="*/ 5011513 w 12192002"/>
              <a:gd name="connsiteY185" fmla="*/ 96873 h 2108506"/>
              <a:gd name="connsiteX186" fmla="*/ 5065790 w 12192002"/>
              <a:gd name="connsiteY186" fmla="*/ 80492 h 2108506"/>
              <a:gd name="connsiteX187" fmla="*/ 5121659 w 12192002"/>
              <a:gd name="connsiteY187" fmla="*/ 87063 h 2108506"/>
              <a:gd name="connsiteX188" fmla="*/ 5139595 w 12192002"/>
              <a:gd name="connsiteY188" fmla="*/ 76210 h 2108506"/>
              <a:gd name="connsiteX189" fmla="*/ 5142598 w 12192002"/>
              <a:gd name="connsiteY189" fmla="*/ 74109 h 2108506"/>
              <a:gd name="connsiteX190" fmla="*/ 5156554 w 12192002"/>
              <a:gd name="connsiteY190" fmla="*/ 70709 h 2108506"/>
              <a:gd name="connsiteX191" fmla="*/ 5174660 w 12192002"/>
              <a:gd name="connsiteY191" fmla="*/ 63486 h 2108506"/>
              <a:gd name="connsiteX192" fmla="*/ 5222961 w 12192002"/>
              <a:gd name="connsiteY192" fmla="*/ 60496 h 2108506"/>
              <a:gd name="connsiteX193" fmla="*/ 5261763 w 12192002"/>
              <a:gd name="connsiteY193" fmla="*/ 49372 h 2108506"/>
              <a:gd name="connsiteX194" fmla="*/ 5381667 w 12192002"/>
              <a:gd name="connsiteY194" fmla="*/ 28955 h 2108506"/>
              <a:gd name="connsiteX195" fmla="*/ 5432760 w 12192002"/>
              <a:gd name="connsiteY195" fmla="*/ 11253 h 2108506"/>
              <a:gd name="connsiteX196" fmla="*/ 5470905 w 12192002"/>
              <a:gd name="connsiteY196" fmla="*/ 0 h 2108506"/>
              <a:gd name="connsiteX197" fmla="*/ 5608808 w 12192002"/>
              <a:gd name="connsiteY197" fmla="*/ 5718 h 2108506"/>
              <a:gd name="connsiteX0" fmla="*/ 5608808 w 12192002"/>
              <a:gd name="connsiteY0" fmla="*/ 5718 h 2108506"/>
              <a:gd name="connsiteX1" fmla="*/ 5690848 w 12192002"/>
              <a:gd name="connsiteY1" fmla="*/ 21545 h 2108506"/>
              <a:gd name="connsiteX2" fmla="*/ 5911996 w 12192002"/>
              <a:gd name="connsiteY2" fmla="*/ 22433 h 2108506"/>
              <a:gd name="connsiteX3" fmla="*/ 5982862 w 12192002"/>
              <a:gd name="connsiteY3" fmla="*/ 31011 h 2108506"/>
              <a:gd name="connsiteX4" fmla="*/ 6023130 w 12192002"/>
              <a:gd name="connsiteY4" fmla="*/ 40722 h 2108506"/>
              <a:gd name="connsiteX5" fmla="*/ 6071327 w 12192002"/>
              <a:gd name="connsiteY5" fmla="*/ 32373 h 2108506"/>
              <a:gd name="connsiteX6" fmla="*/ 6105613 w 12192002"/>
              <a:gd name="connsiteY6" fmla="*/ 21650 h 2108506"/>
              <a:gd name="connsiteX7" fmla="*/ 6177749 w 12192002"/>
              <a:gd name="connsiteY7" fmla="*/ 27308 h 2108506"/>
              <a:gd name="connsiteX8" fmla="*/ 6317559 w 12192002"/>
              <a:gd name="connsiteY8" fmla="*/ 29395 h 2108506"/>
              <a:gd name="connsiteX9" fmla="*/ 6549454 w 12192002"/>
              <a:gd name="connsiteY9" fmla="*/ 61392 h 2108506"/>
              <a:gd name="connsiteX10" fmla="*/ 6708221 w 12192002"/>
              <a:gd name="connsiteY10" fmla="*/ 90168 h 2108506"/>
              <a:gd name="connsiteX11" fmla="*/ 6904145 w 12192002"/>
              <a:gd name="connsiteY11" fmla="*/ 118123 h 2108506"/>
              <a:gd name="connsiteX12" fmla="*/ 7018495 w 12192002"/>
              <a:gd name="connsiteY12" fmla="*/ 147629 h 2108506"/>
              <a:gd name="connsiteX13" fmla="*/ 7096987 w 12192002"/>
              <a:gd name="connsiteY13" fmla="*/ 147255 h 2108506"/>
              <a:gd name="connsiteX14" fmla="*/ 7170807 w 12192002"/>
              <a:gd name="connsiteY14" fmla="*/ 159483 h 2108506"/>
              <a:gd name="connsiteX15" fmla="*/ 7197003 w 12192002"/>
              <a:gd name="connsiteY15" fmla="*/ 164131 h 2108506"/>
              <a:gd name="connsiteX16" fmla="*/ 7201101 w 12192002"/>
              <a:gd name="connsiteY16" fmla="*/ 169489 h 2108506"/>
              <a:gd name="connsiteX17" fmla="*/ 7218559 w 12192002"/>
              <a:gd name="connsiteY17" fmla="*/ 174039 h 2108506"/>
              <a:gd name="connsiteX18" fmla="*/ 7310852 w 12192002"/>
              <a:gd name="connsiteY18" fmla="*/ 199288 h 2108506"/>
              <a:gd name="connsiteX19" fmla="*/ 7312179 w 12192002"/>
              <a:gd name="connsiteY19" fmla="*/ 197846 h 2108506"/>
              <a:gd name="connsiteX20" fmla="*/ 7405390 w 12192002"/>
              <a:gd name="connsiteY20" fmla="*/ 188251 h 2108506"/>
              <a:gd name="connsiteX21" fmla="*/ 7495794 w 12192002"/>
              <a:gd name="connsiteY21" fmla="*/ 180146 h 2108506"/>
              <a:gd name="connsiteX22" fmla="*/ 7507039 w 12192002"/>
              <a:gd name="connsiteY22" fmla="*/ 182098 h 2108506"/>
              <a:gd name="connsiteX23" fmla="*/ 7507411 w 12192002"/>
              <a:gd name="connsiteY23" fmla="*/ 181771 h 2108506"/>
              <a:gd name="connsiteX24" fmla="*/ 7519570 w 12192002"/>
              <a:gd name="connsiteY24" fmla="*/ 183106 h 2108506"/>
              <a:gd name="connsiteX25" fmla="*/ 7527542 w 12192002"/>
              <a:gd name="connsiteY25" fmla="*/ 185659 h 2108506"/>
              <a:gd name="connsiteX26" fmla="*/ 7614346 w 12192002"/>
              <a:gd name="connsiteY26" fmla="*/ 191487 h 2108506"/>
              <a:gd name="connsiteX27" fmla="*/ 7723282 w 12192002"/>
              <a:gd name="connsiteY27" fmla="*/ 212688 h 2108506"/>
              <a:gd name="connsiteX28" fmla="*/ 7905407 w 12192002"/>
              <a:gd name="connsiteY28" fmla="*/ 213731 h 2108506"/>
              <a:gd name="connsiteX29" fmla="*/ 8090271 w 12192002"/>
              <a:gd name="connsiteY29" fmla="*/ 255704 h 2108506"/>
              <a:gd name="connsiteX30" fmla="*/ 8245834 w 12192002"/>
              <a:gd name="connsiteY30" fmla="*/ 301865 h 2108506"/>
              <a:gd name="connsiteX31" fmla="*/ 8252033 w 12192002"/>
              <a:gd name="connsiteY31" fmla="*/ 314857 h 2108506"/>
              <a:gd name="connsiteX32" fmla="*/ 8263376 w 12192002"/>
              <a:gd name="connsiteY32" fmla="*/ 324700 h 2108506"/>
              <a:gd name="connsiteX33" fmla="*/ 8266075 w 12192002"/>
              <a:gd name="connsiteY33" fmla="*/ 324470 h 2108506"/>
              <a:gd name="connsiteX34" fmla="*/ 8283149 w 12192002"/>
              <a:gd name="connsiteY34" fmla="*/ 331645 h 2108506"/>
              <a:gd name="connsiteX35" fmla="*/ 8284276 w 12192002"/>
              <a:gd name="connsiteY35" fmla="*/ 336088 h 2108506"/>
              <a:gd name="connsiteX36" fmla="*/ 8295173 w 12192002"/>
              <a:gd name="connsiteY36" fmla="*/ 341911 h 2108506"/>
              <a:gd name="connsiteX37" fmla="*/ 8314432 w 12192002"/>
              <a:gd name="connsiteY37" fmla="*/ 355806 h 2108506"/>
              <a:gd name="connsiteX38" fmla="*/ 8320104 w 12192002"/>
              <a:gd name="connsiteY38" fmla="*/ 356132 h 2108506"/>
              <a:gd name="connsiteX39" fmla="*/ 8352372 w 12192002"/>
              <a:gd name="connsiteY39" fmla="*/ 373550 h 2108506"/>
              <a:gd name="connsiteX40" fmla="*/ 8353799 w 12192002"/>
              <a:gd name="connsiteY40" fmla="*/ 372710 h 2108506"/>
              <a:gd name="connsiteX41" fmla="*/ 8367182 w 12192002"/>
              <a:gd name="connsiteY41" fmla="*/ 372904 h 2108506"/>
              <a:gd name="connsiteX42" fmla="*/ 8490249 w 12192002"/>
              <a:gd name="connsiteY42" fmla="*/ 386946 h 2108506"/>
              <a:gd name="connsiteX43" fmla="*/ 8497594 w 12192002"/>
              <a:gd name="connsiteY43" fmla="*/ 389996 h 2108506"/>
              <a:gd name="connsiteX44" fmla="*/ 8497968 w 12192002"/>
              <a:gd name="connsiteY44" fmla="*/ 389817 h 2108506"/>
              <a:gd name="connsiteX45" fmla="*/ 8506167 w 12192002"/>
              <a:gd name="connsiteY45" fmla="*/ 392555 h 2108506"/>
              <a:gd name="connsiteX46" fmla="*/ 8510983 w 12192002"/>
              <a:gd name="connsiteY46" fmla="*/ 395556 h 2108506"/>
              <a:gd name="connsiteX47" fmla="*/ 8525230 w 12192002"/>
              <a:gd name="connsiteY47" fmla="*/ 401471 h 2108506"/>
              <a:gd name="connsiteX48" fmla="*/ 8596071 w 12192002"/>
              <a:gd name="connsiteY48" fmla="*/ 386629 h 2108506"/>
              <a:gd name="connsiteX49" fmla="*/ 8707847 w 12192002"/>
              <a:gd name="connsiteY49" fmla="*/ 395201 h 2108506"/>
              <a:gd name="connsiteX50" fmla="*/ 8752444 w 12192002"/>
              <a:gd name="connsiteY50" fmla="*/ 397302 h 2108506"/>
              <a:gd name="connsiteX51" fmla="*/ 8928988 w 12192002"/>
              <a:gd name="connsiteY51" fmla="*/ 416534 h 2108506"/>
              <a:gd name="connsiteX52" fmla="*/ 8963048 w 12192002"/>
              <a:gd name="connsiteY52" fmla="*/ 413346 h 2108506"/>
              <a:gd name="connsiteX53" fmla="*/ 8968011 w 12192002"/>
              <a:gd name="connsiteY53" fmla="*/ 411121 h 2108506"/>
              <a:gd name="connsiteX54" fmla="*/ 8974337 w 12192002"/>
              <a:gd name="connsiteY54" fmla="*/ 410421 h 2108506"/>
              <a:gd name="connsiteX55" fmla="*/ 8990394 w 12192002"/>
              <a:gd name="connsiteY55" fmla="*/ 413647 h 2108506"/>
              <a:gd name="connsiteX56" fmla="*/ 8996232 w 12192002"/>
              <a:gd name="connsiteY56" fmla="*/ 415708 h 2108506"/>
              <a:gd name="connsiteX57" fmla="*/ 9005201 w 12192002"/>
              <a:gd name="connsiteY57" fmla="*/ 416919 h 2108506"/>
              <a:gd name="connsiteX58" fmla="*/ 9005486 w 12192002"/>
              <a:gd name="connsiteY58" fmla="*/ 416679 h 2108506"/>
              <a:gd name="connsiteX59" fmla="*/ 9053453 w 12192002"/>
              <a:gd name="connsiteY59" fmla="*/ 419964 h 2108506"/>
              <a:gd name="connsiteX60" fmla="*/ 9113812 w 12192002"/>
              <a:gd name="connsiteY60" fmla="*/ 411650 h 2108506"/>
              <a:gd name="connsiteX61" fmla="*/ 9137318 w 12192002"/>
              <a:gd name="connsiteY61" fmla="*/ 410284 h 2108506"/>
              <a:gd name="connsiteX62" fmla="*/ 9150210 w 12192002"/>
              <a:gd name="connsiteY62" fmla="*/ 408115 h 2108506"/>
              <a:gd name="connsiteX63" fmla="*/ 9151232 w 12192002"/>
              <a:gd name="connsiteY63" fmla="*/ 407050 h 2108506"/>
              <a:gd name="connsiteX64" fmla="*/ 9189246 w 12192002"/>
              <a:gd name="connsiteY64" fmla="*/ 418252 h 2108506"/>
              <a:gd name="connsiteX65" fmla="*/ 9194810 w 12192002"/>
              <a:gd name="connsiteY65" fmla="*/ 427491 h 2108506"/>
              <a:gd name="connsiteX66" fmla="*/ 9231370 w 12192002"/>
              <a:gd name="connsiteY66" fmla="*/ 437570 h 2108506"/>
              <a:gd name="connsiteX67" fmla="*/ 9343052 w 12192002"/>
              <a:gd name="connsiteY67" fmla="*/ 489475 h 2108506"/>
              <a:gd name="connsiteX68" fmla="*/ 9584507 w 12192002"/>
              <a:gd name="connsiteY68" fmla="*/ 535177 h 2108506"/>
              <a:gd name="connsiteX69" fmla="*/ 9728309 w 12192002"/>
              <a:gd name="connsiteY69" fmla="*/ 546597 h 2108506"/>
              <a:gd name="connsiteX70" fmla="*/ 9847792 w 12192002"/>
              <a:gd name="connsiteY70" fmla="*/ 566804 h 2108506"/>
              <a:gd name="connsiteX71" fmla="*/ 9960019 w 12192002"/>
              <a:gd name="connsiteY71" fmla="*/ 573572 h 2108506"/>
              <a:gd name="connsiteX72" fmla="*/ 10039240 w 12192002"/>
              <a:gd name="connsiteY72" fmla="*/ 589087 h 2108506"/>
              <a:gd name="connsiteX73" fmla="*/ 10082169 w 12192002"/>
              <a:gd name="connsiteY73" fmla="*/ 587423 h 2108506"/>
              <a:gd name="connsiteX74" fmla="*/ 10126500 w 12192002"/>
              <a:gd name="connsiteY74" fmla="*/ 589518 h 2108506"/>
              <a:gd name="connsiteX75" fmla="*/ 10261101 w 12192002"/>
              <a:gd name="connsiteY75" fmla="*/ 601033 h 2108506"/>
              <a:gd name="connsiteX76" fmla="*/ 10336855 w 12192002"/>
              <a:gd name="connsiteY76" fmla="*/ 610784 h 2108506"/>
              <a:gd name="connsiteX77" fmla="*/ 10383868 w 12192002"/>
              <a:gd name="connsiteY77" fmla="*/ 611395 h 2108506"/>
              <a:gd name="connsiteX78" fmla="*/ 10445984 w 12192002"/>
              <a:gd name="connsiteY78" fmla="*/ 615242 h 2108506"/>
              <a:gd name="connsiteX79" fmla="*/ 10519280 w 12192002"/>
              <a:gd name="connsiteY79" fmla="*/ 617300 h 2108506"/>
              <a:gd name="connsiteX80" fmla="*/ 10644619 w 12192002"/>
              <a:gd name="connsiteY80" fmla="*/ 637546 h 2108506"/>
              <a:gd name="connsiteX81" fmla="*/ 10857724 w 12192002"/>
              <a:gd name="connsiteY81" fmla="*/ 698664 h 2108506"/>
              <a:gd name="connsiteX82" fmla="*/ 10951063 w 12192002"/>
              <a:gd name="connsiteY82" fmla="*/ 711747 h 2108506"/>
              <a:gd name="connsiteX83" fmla="*/ 11030956 w 12192002"/>
              <a:gd name="connsiteY83" fmla="*/ 706991 h 2108506"/>
              <a:gd name="connsiteX84" fmla="*/ 11085938 w 12192002"/>
              <a:gd name="connsiteY84" fmla="*/ 709872 h 2108506"/>
              <a:gd name="connsiteX85" fmla="*/ 11143411 w 12192002"/>
              <a:gd name="connsiteY85" fmla="*/ 719121 h 2108506"/>
              <a:gd name="connsiteX86" fmla="*/ 11195087 w 12192002"/>
              <a:gd name="connsiteY86" fmla="*/ 718474 h 2108506"/>
              <a:gd name="connsiteX87" fmla="*/ 11273972 w 12192002"/>
              <a:gd name="connsiteY87" fmla="*/ 739493 h 2108506"/>
              <a:gd name="connsiteX88" fmla="*/ 11369715 w 12192002"/>
              <a:gd name="connsiteY88" fmla="*/ 799161 h 2108506"/>
              <a:gd name="connsiteX89" fmla="*/ 11462695 w 12192002"/>
              <a:gd name="connsiteY89" fmla="*/ 860634 h 2108506"/>
              <a:gd name="connsiteX90" fmla="*/ 11516473 w 12192002"/>
              <a:gd name="connsiteY90" fmla="*/ 914186 h 2108506"/>
              <a:gd name="connsiteX91" fmla="*/ 11630749 w 12192002"/>
              <a:gd name="connsiteY91" fmla="*/ 976075 h 2108506"/>
              <a:gd name="connsiteX92" fmla="*/ 11712382 w 12192002"/>
              <a:gd name="connsiteY92" fmla="*/ 1033844 h 2108506"/>
              <a:gd name="connsiteX93" fmla="*/ 11876461 w 12192002"/>
              <a:gd name="connsiteY93" fmla="*/ 1065164 h 2108506"/>
              <a:gd name="connsiteX94" fmla="*/ 11931502 w 12192002"/>
              <a:gd name="connsiteY94" fmla="*/ 1077544 h 2108506"/>
              <a:gd name="connsiteX95" fmla="*/ 12052936 w 12192002"/>
              <a:gd name="connsiteY95" fmla="*/ 1062062 h 2108506"/>
              <a:gd name="connsiteX96" fmla="*/ 12140863 w 12192002"/>
              <a:gd name="connsiteY96" fmla="*/ 1021016 h 2108506"/>
              <a:gd name="connsiteX97" fmla="*/ 12192002 w 12192002"/>
              <a:gd name="connsiteY97" fmla="*/ 1001818 h 2108506"/>
              <a:gd name="connsiteX98" fmla="*/ 12192002 w 12192002"/>
              <a:gd name="connsiteY98" fmla="*/ 1941529 h 2108506"/>
              <a:gd name="connsiteX99" fmla="*/ 12192000 w 12192002"/>
              <a:gd name="connsiteY99" fmla="*/ 1941529 h 2108506"/>
              <a:gd name="connsiteX100" fmla="*/ 12192000 w 12192002"/>
              <a:gd name="connsiteY100" fmla="*/ 2108506 h 2108506"/>
              <a:gd name="connsiteX101" fmla="*/ 0 w 12192002"/>
              <a:gd name="connsiteY101" fmla="*/ 2108506 h 2108506"/>
              <a:gd name="connsiteX102" fmla="*/ 0 w 12192002"/>
              <a:gd name="connsiteY102" fmla="*/ 1334307 h 2108506"/>
              <a:gd name="connsiteX103" fmla="*/ 2 w 12192002"/>
              <a:gd name="connsiteY103" fmla="*/ 1334307 h 2108506"/>
              <a:gd name="connsiteX104" fmla="*/ 2 w 12192002"/>
              <a:gd name="connsiteY104" fmla="*/ 577997 h 2108506"/>
              <a:gd name="connsiteX105" fmla="*/ 15526 w 12192002"/>
              <a:gd name="connsiteY105" fmla="*/ 572528 h 2108506"/>
              <a:gd name="connsiteX106" fmla="*/ 118381 w 12192002"/>
              <a:gd name="connsiteY106" fmla="*/ 569672 h 2108506"/>
              <a:gd name="connsiteX107" fmla="*/ 292435 w 12192002"/>
              <a:gd name="connsiteY107" fmla="*/ 517867 h 2108506"/>
              <a:gd name="connsiteX108" fmla="*/ 404015 w 12192002"/>
              <a:gd name="connsiteY108" fmla="*/ 497171 h 2108506"/>
              <a:gd name="connsiteX109" fmla="*/ 445099 w 12192002"/>
              <a:gd name="connsiteY109" fmla="*/ 491348 h 2108506"/>
              <a:gd name="connsiteX110" fmla="*/ 571717 w 12192002"/>
              <a:gd name="connsiteY110" fmla="*/ 453318 h 2108506"/>
              <a:gd name="connsiteX111" fmla="*/ 578535 w 12192002"/>
              <a:gd name="connsiteY111" fmla="*/ 453507 h 2108506"/>
              <a:gd name="connsiteX112" fmla="*/ 596792 w 12192002"/>
              <a:gd name="connsiteY112" fmla="*/ 450855 h 2108506"/>
              <a:gd name="connsiteX113" fmla="*/ 708875 w 12192002"/>
              <a:gd name="connsiteY113" fmla="*/ 407997 h 2108506"/>
              <a:gd name="connsiteX114" fmla="*/ 719742 w 12192002"/>
              <a:gd name="connsiteY114" fmla="*/ 402320 h 2108506"/>
              <a:gd name="connsiteX115" fmla="*/ 720047 w 12192002"/>
              <a:gd name="connsiteY115" fmla="*/ 401058 h 2108506"/>
              <a:gd name="connsiteX116" fmla="*/ 763053 w 12192002"/>
              <a:gd name="connsiteY116" fmla="*/ 400287 h 2108506"/>
              <a:gd name="connsiteX117" fmla="*/ 767901 w 12192002"/>
              <a:gd name="connsiteY117" fmla="*/ 398066 h 2108506"/>
              <a:gd name="connsiteX118" fmla="*/ 797041 w 12192002"/>
              <a:gd name="connsiteY118" fmla="*/ 400273 h 2108506"/>
              <a:gd name="connsiteX119" fmla="*/ 811506 w 12192002"/>
              <a:gd name="connsiteY119" fmla="*/ 399968 h 2108506"/>
              <a:gd name="connsiteX120" fmla="*/ 816809 w 12192002"/>
              <a:gd name="connsiteY120" fmla="*/ 402862 h 2108506"/>
              <a:gd name="connsiteX121" fmla="*/ 837540 w 12192002"/>
              <a:gd name="connsiteY121" fmla="*/ 400898 h 2108506"/>
              <a:gd name="connsiteX122" fmla="*/ 858269 w 12192002"/>
              <a:gd name="connsiteY122" fmla="*/ 402111 h 2108506"/>
              <a:gd name="connsiteX123" fmla="*/ 948732 w 12192002"/>
              <a:gd name="connsiteY123" fmla="*/ 390273 h 2108506"/>
              <a:gd name="connsiteX124" fmla="*/ 1149979 w 12192002"/>
              <a:gd name="connsiteY124" fmla="*/ 392678 h 2108506"/>
              <a:gd name="connsiteX125" fmla="*/ 1446192 w 12192002"/>
              <a:gd name="connsiteY125" fmla="*/ 348177 h 2108506"/>
              <a:gd name="connsiteX126" fmla="*/ 1536061 w 12192002"/>
              <a:gd name="connsiteY126" fmla="*/ 337391 h 2108506"/>
              <a:gd name="connsiteX127" fmla="*/ 1638767 w 12192002"/>
              <a:gd name="connsiteY127" fmla="*/ 310756 h 2108506"/>
              <a:gd name="connsiteX128" fmla="*/ 1738204 w 12192002"/>
              <a:gd name="connsiteY128" fmla="*/ 294407 h 2108506"/>
              <a:gd name="connsiteX129" fmla="*/ 1786655 w 12192002"/>
              <a:gd name="connsiteY129" fmla="*/ 289356 h 2108506"/>
              <a:gd name="connsiteX130" fmla="*/ 1873080 w 12192002"/>
              <a:gd name="connsiteY130" fmla="*/ 316978 h 2108506"/>
              <a:gd name="connsiteX131" fmla="*/ 1921650 w 12192002"/>
              <a:gd name="connsiteY131" fmla="*/ 318573 h 2108506"/>
              <a:gd name="connsiteX132" fmla="*/ 1928172 w 12192002"/>
              <a:gd name="connsiteY132" fmla="*/ 313742 h 2108506"/>
              <a:gd name="connsiteX133" fmla="*/ 1997356 w 12192002"/>
              <a:gd name="connsiteY133" fmla="*/ 335687 h 2108506"/>
              <a:gd name="connsiteX134" fmla="*/ 2094665 w 12192002"/>
              <a:gd name="connsiteY134" fmla="*/ 327667 h 2108506"/>
              <a:gd name="connsiteX135" fmla="*/ 2208578 w 12192002"/>
              <a:gd name="connsiteY135" fmla="*/ 310956 h 2108506"/>
              <a:gd name="connsiteX136" fmla="*/ 2315112 w 12192002"/>
              <a:gd name="connsiteY136" fmla="*/ 305723 h 2108506"/>
              <a:gd name="connsiteX137" fmla="*/ 2443255 w 12192002"/>
              <a:gd name="connsiteY137" fmla="*/ 314190 h 2108506"/>
              <a:gd name="connsiteX138" fmla="*/ 2568028 w 12192002"/>
              <a:gd name="connsiteY138" fmla="*/ 328091 h 2108506"/>
              <a:gd name="connsiteX139" fmla="*/ 2646527 w 12192002"/>
              <a:gd name="connsiteY139" fmla="*/ 301850 h 2108506"/>
              <a:gd name="connsiteX140" fmla="*/ 2781569 w 12192002"/>
              <a:gd name="connsiteY140" fmla="*/ 312386 h 2108506"/>
              <a:gd name="connsiteX141" fmla="*/ 3030291 w 12192002"/>
              <a:gd name="connsiteY141" fmla="*/ 334207 h 2108506"/>
              <a:gd name="connsiteX142" fmla="*/ 3142556 w 12192002"/>
              <a:gd name="connsiteY142" fmla="*/ 336850 h 2108506"/>
              <a:gd name="connsiteX143" fmla="*/ 3262356 w 12192002"/>
              <a:gd name="connsiteY143" fmla="*/ 344625 h 2108506"/>
              <a:gd name="connsiteX144" fmla="*/ 3341698 w 12192002"/>
              <a:gd name="connsiteY144" fmla="*/ 350502 h 2108506"/>
              <a:gd name="connsiteX145" fmla="*/ 3344026 w 12192002"/>
              <a:gd name="connsiteY145" fmla="*/ 349527 h 2108506"/>
              <a:gd name="connsiteX146" fmla="*/ 3363888 w 12192002"/>
              <a:gd name="connsiteY146" fmla="*/ 351209 h 2108506"/>
              <a:gd name="connsiteX147" fmla="*/ 3400728 w 12192002"/>
              <a:gd name="connsiteY147" fmla="*/ 368161 h 2108506"/>
              <a:gd name="connsiteX148" fmla="*/ 3473223 w 12192002"/>
              <a:gd name="connsiteY148" fmla="*/ 356113 h 2108506"/>
              <a:gd name="connsiteX149" fmla="*/ 3536135 w 12192002"/>
              <a:gd name="connsiteY149" fmla="*/ 352452 h 2108506"/>
              <a:gd name="connsiteX150" fmla="*/ 3585978 w 12192002"/>
              <a:gd name="connsiteY150" fmla="*/ 342753 h 2108506"/>
              <a:gd name="connsiteX151" fmla="*/ 3594501 w 12192002"/>
              <a:gd name="connsiteY151" fmla="*/ 343443 h 2108506"/>
              <a:gd name="connsiteX152" fmla="*/ 3594736 w 12192002"/>
              <a:gd name="connsiteY152" fmla="*/ 343174 h 2108506"/>
              <a:gd name="connsiteX153" fmla="*/ 3603855 w 12192002"/>
              <a:gd name="connsiteY153" fmla="*/ 343338 h 2108506"/>
              <a:gd name="connsiteX154" fmla="*/ 3610035 w 12192002"/>
              <a:gd name="connsiteY154" fmla="*/ 344700 h 2108506"/>
              <a:gd name="connsiteX155" fmla="*/ 3682513 w 12192002"/>
              <a:gd name="connsiteY155" fmla="*/ 312429 h 2108506"/>
              <a:gd name="connsiteX156" fmla="*/ 3789760 w 12192002"/>
              <a:gd name="connsiteY156" fmla="*/ 288506 h 2108506"/>
              <a:gd name="connsiteX157" fmla="*/ 3897275 w 12192002"/>
              <a:gd name="connsiteY157" fmla="*/ 268268 h 2108506"/>
              <a:gd name="connsiteX158" fmla="*/ 3936846 w 12192002"/>
              <a:gd name="connsiteY158" fmla="*/ 262613 h 2108506"/>
              <a:gd name="connsiteX159" fmla="*/ 4004538 w 12192002"/>
              <a:gd name="connsiteY159" fmla="*/ 245156 h 2108506"/>
              <a:gd name="connsiteX160" fmla="*/ 4033778 w 12192002"/>
              <a:gd name="connsiteY160" fmla="*/ 232588 h 2108506"/>
              <a:gd name="connsiteX161" fmla="*/ 4035363 w 12192002"/>
              <a:gd name="connsiteY161" fmla="*/ 232823 h 2108506"/>
              <a:gd name="connsiteX162" fmla="*/ 4036996 w 12192002"/>
              <a:gd name="connsiteY162" fmla="*/ 229156 h 2108506"/>
              <a:gd name="connsiteX163" fmla="*/ 4042364 w 12192002"/>
              <a:gd name="connsiteY163" fmla="*/ 226722 h 2108506"/>
              <a:gd name="connsiteX164" fmla="*/ 4058954 w 12192002"/>
              <a:gd name="connsiteY164" fmla="*/ 225101 h 2108506"/>
              <a:gd name="connsiteX165" fmla="*/ 4065510 w 12192002"/>
              <a:gd name="connsiteY165" fmla="*/ 225319 h 2108506"/>
              <a:gd name="connsiteX166" fmla="*/ 4074427 w 12192002"/>
              <a:gd name="connsiteY166" fmla="*/ 223875 h 2108506"/>
              <a:gd name="connsiteX167" fmla="*/ 4074546 w 12192002"/>
              <a:gd name="connsiteY167" fmla="*/ 223576 h 2108506"/>
              <a:gd name="connsiteX168" fmla="*/ 4083097 w 12192002"/>
              <a:gd name="connsiteY168" fmla="*/ 222741 h 2108506"/>
              <a:gd name="connsiteX169" fmla="*/ 4142745 w 12192002"/>
              <a:gd name="connsiteY169" fmla="*/ 196208 h 2108506"/>
              <a:gd name="connsiteX170" fmla="*/ 4191248 w 12192002"/>
              <a:gd name="connsiteY170" fmla="*/ 180343 h 2108506"/>
              <a:gd name="connsiteX171" fmla="*/ 4201744 w 12192002"/>
              <a:gd name="connsiteY171" fmla="*/ 174709 h 2108506"/>
              <a:gd name="connsiteX172" fmla="*/ 4202048 w 12192002"/>
              <a:gd name="connsiteY172" fmla="*/ 173450 h 2108506"/>
              <a:gd name="connsiteX173" fmla="*/ 4248116 w 12192002"/>
              <a:gd name="connsiteY173" fmla="*/ 170655 h 2108506"/>
              <a:gd name="connsiteX174" fmla="*/ 4276141 w 12192002"/>
              <a:gd name="connsiteY174" fmla="*/ 172979 h 2108506"/>
              <a:gd name="connsiteX175" fmla="*/ 4290062 w 12192002"/>
              <a:gd name="connsiteY175" fmla="*/ 172733 h 2108506"/>
              <a:gd name="connsiteX176" fmla="*/ 4295143 w 12192002"/>
              <a:gd name="connsiteY176" fmla="*/ 175650 h 2108506"/>
              <a:gd name="connsiteX177" fmla="*/ 4315108 w 12192002"/>
              <a:gd name="connsiteY177" fmla="*/ 173771 h 2108506"/>
              <a:gd name="connsiteX178" fmla="*/ 4362345 w 12192002"/>
              <a:gd name="connsiteY178" fmla="*/ 172430 h 2108506"/>
              <a:gd name="connsiteX179" fmla="*/ 4426405 w 12192002"/>
              <a:gd name="connsiteY179" fmla="*/ 164242 h 2108506"/>
              <a:gd name="connsiteX180" fmla="*/ 4469384 w 12192002"/>
              <a:gd name="connsiteY180" fmla="*/ 162895 h 2108506"/>
              <a:gd name="connsiteX181" fmla="*/ 4524889 w 12192002"/>
              <a:gd name="connsiteY181" fmla="*/ 162114 h 2108506"/>
              <a:gd name="connsiteX182" fmla="*/ 4715526 w 12192002"/>
              <a:gd name="connsiteY182" fmla="*/ 157146 h 2108506"/>
              <a:gd name="connsiteX183" fmla="*/ 4762447 w 12192002"/>
              <a:gd name="connsiteY183" fmla="*/ 148658 h 2108506"/>
              <a:gd name="connsiteX184" fmla="*/ 4840439 w 12192002"/>
              <a:gd name="connsiteY184" fmla="*/ 120890 h 2108506"/>
              <a:gd name="connsiteX185" fmla="*/ 5011513 w 12192002"/>
              <a:gd name="connsiteY185" fmla="*/ 96873 h 2108506"/>
              <a:gd name="connsiteX186" fmla="*/ 5065790 w 12192002"/>
              <a:gd name="connsiteY186" fmla="*/ 80492 h 2108506"/>
              <a:gd name="connsiteX187" fmla="*/ 5121659 w 12192002"/>
              <a:gd name="connsiteY187" fmla="*/ 87063 h 2108506"/>
              <a:gd name="connsiteX188" fmla="*/ 5139595 w 12192002"/>
              <a:gd name="connsiteY188" fmla="*/ 76210 h 2108506"/>
              <a:gd name="connsiteX189" fmla="*/ 5142598 w 12192002"/>
              <a:gd name="connsiteY189" fmla="*/ 74109 h 2108506"/>
              <a:gd name="connsiteX190" fmla="*/ 5156554 w 12192002"/>
              <a:gd name="connsiteY190" fmla="*/ 70709 h 2108506"/>
              <a:gd name="connsiteX191" fmla="*/ 5174660 w 12192002"/>
              <a:gd name="connsiteY191" fmla="*/ 63486 h 2108506"/>
              <a:gd name="connsiteX192" fmla="*/ 5222961 w 12192002"/>
              <a:gd name="connsiteY192" fmla="*/ 60496 h 2108506"/>
              <a:gd name="connsiteX193" fmla="*/ 5261763 w 12192002"/>
              <a:gd name="connsiteY193" fmla="*/ 49372 h 2108506"/>
              <a:gd name="connsiteX194" fmla="*/ 5381667 w 12192002"/>
              <a:gd name="connsiteY194" fmla="*/ 28955 h 2108506"/>
              <a:gd name="connsiteX195" fmla="*/ 5432760 w 12192002"/>
              <a:gd name="connsiteY195" fmla="*/ 11253 h 2108506"/>
              <a:gd name="connsiteX196" fmla="*/ 5470905 w 12192002"/>
              <a:gd name="connsiteY196" fmla="*/ 0 h 2108506"/>
              <a:gd name="connsiteX197" fmla="*/ 5608808 w 12192002"/>
              <a:gd name="connsiteY197" fmla="*/ 5718 h 2108506"/>
              <a:gd name="connsiteX0" fmla="*/ 5608808 w 12192002"/>
              <a:gd name="connsiteY0" fmla="*/ 5718 h 2108506"/>
              <a:gd name="connsiteX1" fmla="*/ 5690848 w 12192002"/>
              <a:gd name="connsiteY1" fmla="*/ 21545 h 2108506"/>
              <a:gd name="connsiteX2" fmla="*/ 5911996 w 12192002"/>
              <a:gd name="connsiteY2" fmla="*/ 22433 h 2108506"/>
              <a:gd name="connsiteX3" fmla="*/ 5982862 w 12192002"/>
              <a:gd name="connsiteY3" fmla="*/ 31011 h 2108506"/>
              <a:gd name="connsiteX4" fmla="*/ 6023130 w 12192002"/>
              <a:gd name="connsiteY4" fmla="*/ 40722 h 2108506"/>
              <a:gd name="connsiteX5" fmla="*/ 6071327 w 12192002"/>
              <a:gd name="connsiteY5" fmla="*/ 32373 h 2108506"/>
              <a:gd name="connsiteX6" fmla="*/ 6105613 w 12192002"/>
              <a:gd name="connsiteY6" fmla="*/ 21650 h 2108506"/>
              <a:gd name="connsiteX7" fmla="*/ 6177749 w 12192002"/>
              <a:gd name="connsiteY7" fmla="*/ 27308 h 2108506"/>
              <a:gd name="connsiteX8" fmla="*/ 6317559 w 12192002"/>
              <a:gd name="connsiteY8" fmla="*/ 29395 h 2108506"/>
              <a:gd name="connsiteX9" fmla="*/ 6549454 w 12192002"/>
              <a:gd name="connsiteY9" fmla="*/ 61392 h 2108506"/>
              <a:gd name="connsiteX10" fmla="*/ 6708221 w 12192002"/>
              <a:gd name="connsiteY10" fmla="*/ 90168 h 2108506"/>
              <a:gd name="connsiteX11" fmla="*/ 6904145 w 12192002"/>
              <a:gd name="connsiteY11" fmla="*/ 118123 h 2108506"/>
              <a:gd name="connsiteX12" fmla="*/ 7018495 w 12192002"/>
              <a:gd name="connsiteY12" fmla="*/ 147629 h 2108506"/>
              <a:gd name="connsiteX13" fmla="*/ 7096987 w 12192002"/>
              <a:gd name="connsiteY13" fmla="*/ 147255 h 2108506"/>
              <a:gd name="connsiteX14" fmla="*/ 7170807 w 12192002"/>
              <a:gd name="connsiteY14" fmla="*/ 159483 h 2108506"/>
              <a:gd name="connsiteX15" fmla="*/ 7197003 w 12192002"/>
              <a:gd name="connsiteY15" fmla="*/ 164131 h 2108506"/>
              <a:gd name="connsiteX16" fmla="*/ 7201101 w 12192002"/>
              <a:gd name="connsiteY16" fmla="*/ 169489 h 2108506"/>
              <a:gd name="connsiteX17" fmla="*/ 7218559 w 12192002"/>
              <a:gd name="connsiteY17" fmla="*/ 174039 h 2108506"/>
              <a:gd name="connsiteX18" fmla="*/ 7310852 w 12192002"/>
              <a:gd name="connsiteY18" fmla="*/ 199288 h 2108506"/>
              <a:gd name="connsiteX19" fmla="*/ 7312179 w 12192002"/>
              <a:gd name="connsiteY19" fmla="*/ 197846 h 2108506"/>
              <a:gd name="connsiteX20" fmla="*/ 7405390 w 12192002"/>
              <a:gd name="connsiteY20" fmla="*/ 188251 h 2108506"/>
              <a:gd name="connsiteX21" fmla="*/ 7495794 w 12192002"/>
              <a:gd name="connsiteY21" fmla="*/ 180146 h 2108506"/>
              <a:gd name="connsiteX22" fmla="*/ 7507039 w 12192002"/>
              <a:gd name="connsiteY22" fmla="*/ 182098 h 2108506"/>
              <a:gd name="connsiteX23" fmla="*/ 7507411 w 12192002"/>
              <a:gd name="connsiteY23" fmla="*/ 181771 h 2108506"/>
              <a:gd name="connsiteX24" fmla="*/ 7519570 w 12192002"/>
              <a:gd name="connsiteY24" fmla="*/ 183106 h 2108506"/>
              <a:gd name="connsiteX25" fmla="*/ 7527542 w 12192002"/>
              <a:gd name="connsiteY25" fmla="*/ 185659 h 2108506"/>
              <a:gd name="connsiteX26" fmla="*/ 7614346 w 12192002"/>
              <a:gd name="connsiteY26" fmla="*/ 191487 h 2108506"/>
              <a:gd name="connsiteX27" fmla="*/ 7723282 w 12192002"/>
              <a:gd name="connsiteY27" fmla="*/ 212688 h 2108506"/>
              <a:gd name="connsiteX28" fmla="*/ 7905407 w 12192002"/>
              <a:gd name="connsiteY28" fmla="*/ 213731 h 2108506"/>
              <a:gd name="connsiteX29" fmla="*/ 8090271 w 12192002"/>
              <a:gd name="connsiteY29" fmla="*/ 255704 h 2108506"/>
              <a:gd name="connsiteX30" fmla="*/ 8245834 w 12192002"/>
              <a:gd name="connsiteY30" fmla="*/ 301865 h 2108506"/>
              <a:gd name="connsiteX31" fmla="*/ 8252033 w 12192002"/>
              <a:gd name="connsiteY31" fmla="*/ 314857 h 2108506"/>
              <a:gd name="connsiteX32" fmla="*/ 8263376 w 12192002"/>
              <a:gd name="connsiteY32" fmla="*/ 324700 h 2108506"/>
              <a:gd name="connsiteX33" fmla="*/ 8266075 w 12192002"/>
              <a:gd name="connsiteY33" fmla="*/ 324470 h 2108506"/>
              <a:gd name="connsiteX34" fmla="*/ 8283149 w 12192002"/>
              <a:gd name="connsiteY34" fmla="*/ 331645 h 2108506"/>
              <a:gd name="connsiteX35" fmla="*/ 8284276 w 12192002"/>
              <a:gd name="connsiteY35" fmla="*/ 336088 h 2108506"/>
              <a:gd name="connsiteX36" fmla="*/ 8295173 w 12192002"/>
              <a:gd name="connsiteY36" fmla="*/ 341911 h 2108506"/>
              <a:gd name="connsiteX37" fmla="*/ 8314432 w 12192002"/>
              <a:gd name="connsiteY37" fmla="*/ 355806 h 2108506"/>
              <a:gd name="connsiteX38" fmla="*/ 8320104 w 12192002"/>
              <a:gd name="connsiteY38" fmla="*/ 356132 h 2108506"/>
              <a:gd name="connsiteX39" fmla="*/ 8352372 w 12192002"/>
              <a:gd name="connsiteY39" fmla="*/ 373550 h 2108506"/>
              <a:gd name="connsiteX40" fmla="*/ 8353799 w 12192002"/>
              <a:gd name="connsiteY40" fmla="*/ 372710 h 2108506"/>
              <a:gd name="connsiteX41" fmla="*/ 8367182 w 12192002"/>
              <a:gd name="connsiteY41" fmla="*/ 372904 h 2108506"/>
              <a:gd name="connsiteX42" fmla="*/ 8490249 w 12192002"/>
              <a:gd name="connsiteY42" fmla="*/ 386946 h 2108506"/>
              <a:gd name="connsiteX43" fmla="*/ 8497594 w 12192002"/>
              <a:gd name="connsiteY43" fmla="*/ 389996 h 2108506"/>
              <a:gd name="connsiteX44" fmla="*/ 8497968 w 12192002"/>
              <a:gd name="connsiteY44" fmla="*/ 389817 h 2108506"/>
              <a:gd name="connsiteX45" fmla="*/ 8506167 w 12192002"/>
              <a:gd name="connsiteY45" fmla="*/ 392555 h 2108506"/>
              <a:gd name="connsiteX46" fmla="*/ 8510983 w 12192002"/>
              <a:gd name="connsiteY46" fmla="*/ 395556 h 2108506"/>
              <a:gd name="connsiteX47" fmla="*/ 8525230 w 12192002"/>
              <a:gd name="connsiteY47" fmla="*/ 401471 h 2108506"/>
              <a:gd name="connsiteX48" fmla="*/ 8596071 w 12192002"/>
              <a:gd name="connsiteY48" fmla="*/ 386629 h 2108506"/>
              <a:gd name="connsiteX49" fmla="*/ 8707847 w 12192002"/>
              <a:gd name="connsiteY49" fmla="*/ 395201 h 2108506"/>
              <a:gd name="connsiteX50" fmla="*/ 8752444 w 12192002"/>
              <a:gd name="connsiteY50" fmla="*/ 397302 h 2108506"/>
              <a:gd name="connsiteX51" fmla="*/ 8928988 w 12192002"/>
              <a:gd name="connsiteY51" fmla="*/ 416534 h 2108506"/>
              <a:gd name="connsiteX52" fmla="*/ 8963048 w 12192002"/>
              <a:gd name="connsiteY52" fmla="*/ 413346 h 2108506"/>
              <a:gd name="connsiteX53" fmla="*/ 8968011 w 12192002"/>
              <a:gd name="connsiteY53" fmla="*/ 411121 h 2108506"/>
              <a:gd name="connsiteX54" fmla="*/ 8974337 w 12192002"/>
              <a:gd name="connsiteY54" fmla="*/ 410421 h 2108506"/>
              <a:gd name="connsiteX55" fmla="*/ 8990394 w 12192002"/>
              <a:gd name="connsiteY55" fmla="*/ 413647 h 2108506"/>
              <a:gd name="connsiteX56" fmla="*/ 8996232 w 12192002"/>
              <a:gd name="connsiteY56" fmla="*/ 415708 h 2108506"/>
              <a:gd name="connsiteX57" fmla="*/ 9005201 w 12192002"/>
              <a:gd name="connsiteY57" fmla="*/ 416919 h 2108506"/>
              <a:gd name="connsiteX58" fmla="*/ 9005486 w 12192002"/>
              <a:gd name="connsiteY58" fmla="*/ 416679 h 2108506"/>
              <a:gd name="connsiteX59" fmla="*/ 9053453 w 12192002"/>
              <a:gd name="connsiteY59" fmla="*/ 419964 h 2108506"/>
              <a:gd name="connsiteX60" fmla="*/ 9113812 w 12192002"/>
              <a:gd name="connsiteY60" fmla="*/ 411650 h 2108506"/>
              <a:gd name="connsiteX61" fmla="*/ 9137318 w 12192002"/>
              <a:gd name="connsiteY61" fmla="*/ 410284 h 2108506"/>
              <a:gd name="connsiteX62" fmla="*/ 9150210 w 12192002"/>
              <a:gd name="connsiteY62" fmla="*/ 408115 h 2108506"/>
              <a:gd name="connsiteX63" fmla="*/ 9151232 w 12192002"/>
              <a:gd name="connsiteY63" fmla="*/ 407050 h 2108506"/>
              <a:gd name="connsiteX64" fmla="*/ 9189246 w 12192002"/>
              <a:gd name="connsiteY64" fmla="*/ 418252 h 2108506"/>
              <a:gd name="connsiteX65" fmla="*/ 9194810 w 12192002"/>
              <a:gd name="connsiteY65" fmla="*/ 427491 h 2108506"/>
              <a:gd name="connsiteX66" fmla="*/ 9231370 w 12192002"/>
              <a:gd name="connsiteY66" fmla="*/ 437570 h 2108506"/>
              <a:gd name="connsiteX67" fmla="*/ 9343052 w 12192002"/>
              <a:gd name="connsiteY67" fmla="*/ 489475 h 2108506"/>
              <a:gd name="connsiteX68" fmla="*/ 9584507 w 12192002"/>
              <a:gd name="connsiteY68" fmla="*/ 535177 h 2108506"/>
              <a:gd name="connsiteX69" fmla="*/ 9728309 w 12192002"/>
              <a:gd name="connsiteY69" fmla="*/ 546597 h 2108506"/>
              <a:gd name="connsiteX70" fmla="*/ 9847792 w 12192002"/>
              <a:gd name="connsiteY70" fmla="*/ 566804 h 2108506"/>
              <a:gd name="connsiteX71" fmla="*/ 9960019 w 12192002"/>
              <a:gd name="connsiteY71" fmla="*/ 573572 h 2108506"/>
              <a:gd name="connsiteX72" fmla="*/ 10039240 w 12192002"/>
              <a:gd name="connsiteY72" fmla="*/ 589087 h 2108506"/>
              <a:gd name="connsiteX73" fmla="*/ 10082169 w 12192002"/>
              <a:gd name="connsiteY73" fmla="*/ 587423 h 2108506"/>
              <a:gd name="connsiteX74" fmla="*/ 10126500 w 12192002"/>
              <a:gd name="connsiteY74" fmla="*/ 589518 h 2108506"/>
              <a:gd name="connsiteX75" fmla="*/ 10261101 w 12192002"/>
              <a:gd name="connsiteY75" fmla="*/ 601033 h 2108506"/>
              <a:gd name="connsiteX76" fmla="*/ 10336855 w 12192002"/>
              <a:gd name="connsiteY76" fmla="*/ 610784 h 2108506"/>
              <a:gd name="connsiteX77" fmla="*/ 10383868 w 12192002"/>
              <a:gd name="connsiteY77" fmla="*/ 611395 h 2108506"/>
              <a:gd name="connsiteX78" fmla="*/ 10445984 w 12192002"/>
              <a:gd name="connsiteY78" fmla="*/ 615242 h 2108506"/>
              <a:gd name="connsiteX79" fmla="*/ 10519280 w 12192002"/>
              <a:gd name="connsiteY79" fmla="*/ 617300 h 2108506"/>
              <a:gd name="connsiteX80" fmla="*/ 10644619 w 12192002"/>
              <a:gd name="connsiteY80" fmla="*/ 637546 h 2108506"/>
              <a:gd name="connsiteX81" fmla="*/ 10857724 w 12192002"/>
              <a:gd name="connsiteY81" fmla="*/ 698664 h 2108506"/>
              <a:gd name="connsiteX82" fmla="*/ 10951063 w 12192002"/>
              <a:gd name="connsiteY82" fmla="*/ 711747 h 2108506"/>
              <a:gd name="connsiteX83" fmla="*/ 11030956 w 12192002"/>
              <a:gd name="connsiteY83" fmla="*/ 706991 h 2108506"/>
              <a:gd name="connsiteX84" fmla="*/ 11085938 w 12192002"/>
              <a:gd name="connsiteY84" fmla="*/ 709872 h 2108506"/>
              <a:gd name="connsiteX85" fmla="*/ 11143411 w 12192002"/>
              <a:gd name="connsiteY85" fmla="*/ 719121 h 2108506"/>
              <a:gd name="connsiteX86" fmla="*/ 11195087 w 12192002"/>
              <a:gd name="connsiteY86" fmla="*/ 718474 h 2108506"/>
              <a:gd name="connsiteX87" fmla="*/ 11273972 w 12192002"/>
              <a:gd name="connsiteY87" fmla="*/ 739493 h 2108506"/>
              <a:gd name="connsiteX88" fmla="*/ 11369715 w 12192002"/>
              <a:gd name="connsiteY88" fmla="*/ 799161 h 2108506"/>
              <a:gd name="connsiteX89" fmla="*/ 11462695 w 12192002"/>
              <a:gd name="connsiteY89" fmla="*/ 860634 h 2108506"/>
              <a:gd name="connsiteX90" fmla="*/ 11516473 w 12192002"/>
              <a:gd name="connsiteY90" fmla="*/ 914186 h 2108506"/>
              <a:gd name="connsiteX91" fmla="*/ 11630749 w 12192002"/>
              <a:gd name="connsiteY91" fmla="*/ 976075 h 2108506"/>
              <a:gd name="connsiteX92" fmla="*/ 11712382 w 12192002"/>
              <a:gd name="connsiteY92" fmla="*/ 1033844 h 2108506"/>
              <a:gd name="connsiteX93" fmla="*/ 11876461 w 12192002"/>
              <a:gd name="connsiteY93" fmla="*/ 1065164 h 2108506"/>
              <a:gd name="connsiteX94" fmla="*/ 11931502 w 12192002"/>
              <a:gd name="connsiteY94" fmla="*/ 1077544 h 2108506"/>
              <a:gd name="connsiteX95" fmla="*/ 12052936 w 12192002"/>
              <a:gd name="connsiteY95" fmla="*/ 1062062 h 2108506"/>
              <a:gd name="connsiteX96" fmla="*/ 12140863 w 12192002"/>
              <a:gd name="connsiteY96" fmla="*/ 1021016 h 2108506"/>
              <a:gd name="connsiteX97" fmla="*/ 12192002 w 12192002"/>
              <a:gd name="connsiteY97" fmla="*/ 1001818 h 2108506"/>
              <a:gd name="connsiteX98" fmla="*/ 12192002 w 12192002"/>
              <a:gd name="connsiteY98" fmla="*/ 1941529 h 2108506"/>
              <a:gd name="connsiteX99" fmla="*/ 12192000 w 12192002"/>
              <a:gd name="connsiteY99" fmla="*/ 1941529 h 2108506"/>
              <a:gd name="connsiteX100" fmla="*/ 12192000 w 12192002"/>
              <a:gd name="connsiteY100" fmla="*/ 2108506 h 2108506"/>
              <a:gd name="connsiteX101" fmla="*/ 0 w 12192002"/>
              <a:gd name="connsiteY101" fmla="*/ 2108506 h 2108506"/>
              <a:gd name="connsiteX102" fmla="*/ 0 w 12192002"/>
              <a:gd name="connsiteY102" fmla="*/ 1334307 h 2108506"/>
              <a:gd name="connsiteX103" fmla="*/ 2 w 12192002"/>
              <a:gd name="connsiteY103" fmla="*/ 1334307 h 2108506"/>
              <a:gd name="connsiteX104" fmla="*/ 2 w 12192002"/>
              <a:gd name="connsiteY104" fmla="*/ 577997 h 2108506"/>
              <a:gd name="connsiteX105" fmla="*/ 15526 w 12192002"/>
              <a:gd name="connsiteY105" fmla="*/ 572528 h 2108506"/>
              <a:gd name="connsiteX106" fmla="*/ 118381 w 12192002"/>
              <a:gd name="connsiteY106" fmla="*/ 569672 h 2108506"/>
              <a:gd name="connsiteX107" fmla="*/ 292435 w 12192002"/>
              <a:gd name="connsiteY107" fmla="*/ 517867 h 2108506"/>
              <a:gd name="connsiteX108" fmla="*/ 404015 w 12192002"/>
              <a:gd name="connsiteY108" fmla="*/ 497171 h 2108506"/>
              <a:gd name="connsiteX109" fmla="*/ 445099 w 12192002"/>
              <a:gd name="connsiteY109" fmla="*/ 491348 h 2108506"/>
              <a:gd name="connsiteX110" fmla="*/ 571717 w 12192002"/>
              <a:gd name="connsiteY110" fmla="*/ 453318 h 2108506"/>
              <a:gd name="connsiteX111" fmla="*/ 578535 w 12192002"/>
              <a:gd name="connsiteY111" fmla="*/ 453507 h 2108506"/>
              <a:gd name="connsiteX112" fmla="*/ 596792 w 12192002"/>
              <a:gd name="connsiteY112" fmla="*/ 450855 h 2108506"/>
              <a:gd name="connsiteX113" fmla="*/ 708875 w 12192002"/>
              <a:gd name="connsiteY113" fmla="*/ 407997 h 2108506"/>
              <a:gd name="connsiteX114" fmla="*/ 719742 w 12192002"/>
              <a:gd name="connsiteY114" fmla="*/ 402320 h 2108506"/>
              <a:gd name="connsiteX115" fmla="*/ 720047 w 12192002"/>
              <a:gd name="connsiteY115" fmla="*/ 401058 h 2108506"/>
              <a:gd name="connsiteX116" fmla="*/ 763053 w 12192002"/>
              <a:gd name="connsiteY116" fmla="*/ 400287 h 2108506"/>
              <a:gd name="connsiteX117" fmla="*/ 767901 w 12192002"/>
              <a:gd name="connsiteY117" fmla="*/ 398066 h 2108506"/>
              <a:gd name="connsiteX118" fmla="*/ 797041 w 12192002"/>
              <a:gd name="connsiteY118" fmla="*/ 400273 h 2108506"/>
              <a:gd name="connsiteX119" fmla="*/ 811506 w 12192002"/>
              <a:gd name="connsiteY119" fmla="*/ 399968 h 2108506"/>
              <a:gd name="connsiteX120" fmla="*/ 816809 w 12192002"/>
              <a:gd name="connsiteY120" fmla="*/ 402862 h 2108506"/>
              <a:gd name="connsiteX121" fmla="*/ 837540 w 12192002"/>
              <a:gd name="connsiteY121" fmla="*/ 400898 h 2108506"/>
              <a:gd name="connsiteX122" fmla="*/ 858269 w 12192002"/>
              <a:gd name="connsiteY122" fmla="*/ 402111 h 2108506"/>
              <a:gd name="connsiteX123" fmla="*/ 948732 w 12192002"/>
              <a:gd name="connsiteY123" fmla="*/ 390273 h 2108506"/>
              <a:gd name="connsiteX124" fmla="*/ 1149979 w 12192002"/>
              <a:gd name="connsiteY124" fmla="*/ 392678 h 2108506"/>
              <a:gd name="connsiteX125" fmla="*/ 1446192 w 12192002"/>
              <a:gd name="connsiteY125" fmla="*/ 348177 h 2108506"/>
              <a:gd name="connsiteX126" fmla="*/ 1536061 w 12192002"/>
              <a:gd name="connsiteY126" fmla="*/ 337391 h 2108506"/>
              <a:gd name="connsiteX127" fmla="*/ 1638767 w 12192002"/>
              <a:gd name="connsiteY127" fmla="*/ 310756 h 2108506"/>
              <a:gd name="connsiteX128" fmla="*/ 1738204 w 12192002"/>
              <a:gd name="connsiteY128" fmla="*/ 294407 h 2108506"/>
              <a:gd name="connsiteX129" fmla="*/ 1804807 w 12192002"/>
              <a:gd name="connsiteY129" fmla="*/ 309094 h 2108506"/>
              <a:gd name="connsiteX130" fmla="*/ 1873080 w 12192002"/>
              <a:gd name="connsiteY130" fmla="*/ 316978 h 2108506"/>
              <a:gd name="connsiteX131" fmla="*/ 1921650 w 12192002"/>
              <a:gd name="connsiteY131" fmla="*/ 318573 h 2108506"/>
              <a:gd name="connsiteX132" fmla="*/ 1928172 w 12192002"/>
              <a:gd name="connsiteY132" fmla="*/ 313742 h 2108506"/>
              <a:gd name="connsiteX133" fmla="*/ 1997356 w 12192002"/>
              <a:gd name="connsiteY133" fmla="*/ 335687 h 2108506"/>
              <a:gd name="connsiteX134" fmla="*/ 2094665 w 12192002"/>
              <a:gd name="connsiteY134" fmla="*/ 327667 h 2108506"/>
              <a:gd name="connsiteX135" fmla="*/ 2208578 w 12192002"/>
              <a:gd name="connsiteY135" fmla="*/ 310956 h 2108506"/>
              <a:gd name="connsiteX136" fmla="*/ 2315112 w 12192002"/>
              <a:gd name="connsiteY136" fmla="*/ 305723 h 2108506"/>
              <a:gd name="connsiteX137" fmla="*/ 2443255 w 12192002"/>
              <a:gd name="connsiteY137" fmla="*/ 314190 h 2108506"/>
              <a:gd name="connsiteX138" fmla="*/ 2568028 w 12192002"/>
              <a:gd name="connsiteY138" fmla="*/ 328091 h 2108506"/>
              <a:gd name="connsiteX139" fmla="*/ 2646527 w 12192002"/>
              <a:gd name="connsiteY139" fmla="*/ 301850 h 2108506"/>
              <a:gd name="connsiteX140" fmla="*/ 2781569 w 12192002"/>
              <a:gd name="connsiteY140" fmla="*/ 312386 h 2108506"/>
              <a:gd name="connsiteX141" fmla="*/ 3030291 w 12192002"/>
              <a:gd name="connsiteY141" fmla="*/ 334207 h 2108506"/>
              <a:gd name="connsiteX142" fmla="*/ 3142556 w 12192002"/>
              <a:gd name="connsiteY142" fmla="*/ 336850 h 2108506"/>
              <a:gd name="connsiteX143" fmla="*/ 3262356 w 12192002"/>
              <a:gd name="connsiteY143" fmla="*/ 344625 h 2108506"/>
              <a:gd name="connsiteX144" fmla="*/ 3341698 w 12192002"/>
              <a:gd name="connsiteY144" fmla="*/ 350502 h 2108506"/>
              <a:gd name="connsiteX145" fmla="*/ 3344026 w 12192002"/>
              <a:gd name="connsiteY145" fmla="*/ 349527 h 2108506"/>
              <a:gd name="connsiteX146" fmla="*/ 3363888 w 12192002"/>
              <a:gd name="connsiteY146" fmla="*/ 351209 h 2108506"/>
              <a:gd name="connsiteX147" fmla="*/ 3400728 w 12192002"/>
              <a:gd name="connsiteY147" fmla="*/ 368161 h 2108506"/>
              <a:gd name="connsiteX148" fmla="*/ 3473223 w 12192002"/>
              <a:gd name="connsiteY148" fmla="*/ 356113 h 2108506"/>
              <a:gd name="connsiteX149" fmla="*/ 3536135 w 12192002"/>
              <a:gd name="connsiteY149" fmla="*/ 352452 h 2108506"/>
              <a:gd name="connsiteX150" fmla="*/ 3585978 w 12192002"/>
              <a:gd name="connsiteY150" fmla="*/ 342753 h 2108506"/>
              <a:gd name="connsiteX151" fmla="*/ 3594501 w 12192002"/>
              <a:gd name="connsiteY151" fmla="*/ 343443 h 2108506"/>
              <a:gd name="connsiteX152" fmla="*/ 3594736 w 12192002"/>
              <a:gd name="connsiteY152" fmla="*/ 343174 h 2108506"/>
              <a:gd name="connsiteX153" fmla="*/ 3603855 w 12192002"/>
              <a:gd name="connsiteY153" fmla="*/ 343338 h 2108506"/>
              <a:gd name="connsiteX154" fmla="*/ 3610035 w 12192002"/>
              <a:gd name="connsiteY154" fmla="*/ 344700 h 2108506"/>
              <a:gd name="connsiteX155" fmla="*/ 3682513 w 12192002"/>
              <a:gd name="connsiteY155" fmla="*/ 312429 h 2108506"/>
              <a:gd name="connsiteX156" fmla="*/ 3789760 w 12192002"/>
              <a:gd name="connsiteY156" fmla="*/ 288506 h 2108506"/>
              <a:gd name="connsiteX157" fmla="*/ 3897275 w 12192002"/>
              <a:gd name="connsiteY157" fmla="*/ 268268 h 2108506"/>
              <a:gd name="connsiteX158" fmla="*/ 3936846 w 12192002"/>
              <a:gd name="connsiteY158" fmla="*/ 262613 h 2108506"/>
              <a:gd name="connsiteX159" fmla="*/ 4004538 w 12192002"/>
              <a:gd name="connsiteY159" fmla="*/ 245156 h 2108506"/>
              <a:gd name="connsiteX160" fmla="*/ 4033778 w 12192002"/>
              <a:gd name="connsiteY160" fmla="*/ 232588 h 2108506"/>
              <a:gd name="connsiteX161" fmla="*/ 4035363 w 12192002"/>
              <a:gd name="connsiteY161" fmla="*/ 232823 h 2108506"/>
              <a:gd name="connsiteX162" fmla="*/ 4036996 w 12192002"/>
              <a:gd name="connsiteY162" fmla="*/ 229156 h 2108506"/>
              <a:gd name="connsiteX163" fmla="*/ 4042364 w 12192002"/>
              <a:gd name="connsiteY163" fmla="*/ 226722 h 2108506"/>
              <a:gd name="connsiteX164" fmla="*/ 4058954 w 12192002"/>
              <a:gd name="connsiteY164" fmla="*/ 225101 h 2108506"/>
              <a:gd name="connsiteX165" fmla="*/ 4065510 w 12192002"/>
              <a:gd name="connsiteY165" fmla="*/ 225319 h 2108506"/>
              <a:gd name="connsiteX166" fmla="*/ 4074427 w 12192002"/>
              <a:gd name="connsiteY166" fmla="*/ 223875 h 2108506"/>
              <a:gd name="connsiteX167" fmla="*/ 4074546 w 12192002"/>
              <a:gd name="connsiteY167" fmla="*/ 223576 h 2108506"/>
              <a:gd name="connsiteX168" fmla="*/ 4083097 w 12192002"/>
              <a:gd name="connsiteY168" fmla="*/ 222741 h 2108506"/>
              <a:gd name="connsiteX169" fmla="*/ 4142745 w 12192002"/>
              <a:gd name="connsiteY169" fmla="*/ 196208 h 2108506"/>
              <a:gd name="connsiteX170" fmla="*/ 4191248 w 12192002"/>
              <a:gd name="connsiteY170" fmla="*/ 180343 h 2108506"/>
              <a:gd name="connsiteX171" fmla="*/ 4201744 w 12192002"/>
              <a:gd name="connsiteY171" fmla="*/ 174709 h 2108506"/>
              <a:gd name="connsiteX172" fmla="*/ 4202048 w 12192002"/>
              <a:gd name="connsiteY172" fmla="*/ 173450 h 2108506"/>
              <a:gd name="connsiteX173" fmla="*/ 4248116 w 12192002"/>
              <a:gd name="connsiteY173" fmla="*/ 170655 h 2108506"/>
              <a:gd name="connsiteX174" fmla="*/ 4276141 w 12192002"/>
              <a:gd name="connsiteY174" fmla="*/ 172979 h 2108506"/>
              <a:gd name="connsiteX175" fmla="*/ 4290062 w 12192002"/>
              <a:gd name="connsiteY175" fmla="*/ 172733 h 2108506"/>
              <a:gd name="connsiteX176" fmla="*/ 4295143 w 12192002"/>
              <a:gd name="connsiteY176" fmla="*/ 175650 h 2108506"/>
              <a:gd name="connsiteX177" fmla="*/ 4315108 w 12192002"/>
              <a:gd name="connsiteY177" fmla="*/ 173771 h 2108506"/>
              <a:gd name="connsiteX178" fmla="*/ 4362345 w 12192002"/>
              <a:gd name="connsiteY178" fmla="*/ 172430 h 2108506"/>
              <a:gd name="connsiteX179" fmla="*/ 4426405 w 12192002"/>
              <a:gd name="connsiteY179" fmla="*/ 164242 h 2108506"/>
              <a:gd name="connsiteX180" fmla="*/ 4469384 w 12192002"/>
              <a:gd name="connsiteY180" fmla="*/ 162895 h 2108506"/>
              <a:gd name="connsiteX181" fmla="*/ 4524889 w 12192002"/>
              <a:gd name="connsiteY181" fmla="*/ 162114 h 2108506"/>
              <a:gd name="connsiteX182" fmla="*/ 4715526 w 12192002"/>
              <a:gd name="connsiteY182" fmla="*/ 157146 h 2108506"/>
              <a:gd name="connsiteX183" fmla="*/ 4762447 w 12192002"/>
              <a:gd name="connsiteY183" fmla="*/ 148658 h 2108506"/>
              <a:gd name="connsiteX184" fmla="*/ 4840439 w 12192002"/>
              <a:gd name="connsiteY184" fmla="*/ 120890 h 2108506"/>
              <a:gd name="connsiteX185" fmla="*/ 5011513 w 12192002"/>
              <a:gd name="connsiteY185" fmla="*/ 96873 h 2108506"/>
              <a:gd name="connsiteX186" fmla="*/ 5065790 w 12192002"/>
              <a:gd name="connsiteY186" fmla="*/ 80492 h 2108506"/>
              <a:gd name="connsiteX187" fmla="*/ 5121659 w 12192002"/>
              <a:gd name="connsiteY187" fmla="*/ 87063 h 2108506"/>
              <a:gd name="connsiteX188" fmla="*/ 5139595 w 12192002"/>
              <a:gd name="connsiteY188" fmla="*/ 76210 h 2108506"/>
              <a:gd name="connsiteX189" fmla="*/ 5142598 w 12192002"/>
              <a:gd name="connsiteY189" fmla="*/ 74109 h 2108506"/>
              <a:gd name="connsiteX190" fmla="*/ 5156554 w 12192002"/>
              <a:gd name="connsiteY190" fmla="*/ 70709 h 2108506"/>
              <a:gd name="connsiteX191" fmla="*/ 5174660 w 12192002"/>
              <a:gd name="connsiteY191" fmla="*/ 63486 h 2108506"/>
              <a:gd name="connsiteX192" fmla="*/ 5222961 w 12192002"/>
              <a:gd name="connsiteY192" fmla="*/ 60496 h 2108506"/>
              <a:gd name="connsiteX193" fmla="*/ 5261763 w 12192002"/>
              <a:gd name="connsiteY193" fmla="*/ 49372 h 2108506"/>
              <a:gd name="connsiteX194" fmla="*/ 5381667 w 12192002"/>
              <a:gd name="connsiteY194" fmla="*/ 28955 h 2108506"/>
              <a:gd name="connsiteX195" fmla="*/ 5432760 w 12192002"/>
              <a:gd name="connsiteY195" fmla="*/ 11253 h 2108506"/>
              <a:gd name="connsiteX196" fmla="*/ 5470905 w 12192002"/>
              <a:gd name="connsiteY196" fmla="*/ 0 h 2108506"/>
              <a:gd name="connsiteX197" fmla="*/ 5608808 w 12192002"/>
              <a:gd name="connsiteY197" fmla="*/ 5718 h 2108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</a:cxnLst>
            <a:rect l="l" t="t" r="r" b="b"/>
            <a:pathLst>
              <a:path w="12192002" h="2108506">
                <a:moveTo>
                  <a:pt x="5608808" y="5718"/>
                </a:moveTo>
                <a:lnTo>
                  <a:pt x="5690848" y="21545"/>
                </a:lnTo>
                <a:lnTo>
                  <a:pt x="5911996" y="22433"/>
                </a:lnTo>
                <a:cubicBezTo>
                  <a:pt x="5924748" y="25751"/>
                  <a:pt x="5971451" y="31598"/>
                  <a:pt x="5982862" y="31011"/>
                </a:cubicBezTo>
                <a:lnTo>
                  <a:pt x="6023130" y="40722"/>
                </a:lnTo>
                <a:lnTo>
                  <a:pt x="6071327" y="32373"/>
                </a:lnTo>
                <a:lnTo>
                  <a:pt x="6105613" y="21650"/>
                </a:lnTo>
                <a:cubicBezTo>
                  <a:pt x="6122305" y="24806"/>
                  <a:pt x="6142425" y="26017"/>
                  <a:pt x="6177749" y="27308"/>
                </a:cubicBezTo>
                <a:cubicBezTo>
                  <a:pt x="6213073" y="28599"/>
                  <a:pt x="6297550" y="13873"/>
                  <a:pt x="6317559" y="29395"/>
                </a:cubicBezTo>
                <a:cubicBezTo>
                  <a:pt x="6409695" y="55828"/>
                  <a:pt x="6472153" y="17302"/>
                  <a:pt x="6549454" y="61392"/>
                </a:cubicBezTo>
                <a:cubicBezTo>
                  <a:pt x="6628105" y="66612"/>
                  <a:pt x="6649105" y="80713"/>
                  <a:pt x="6708221" y="90168"/>
                </a:cubicBezTo>
                <a:cubicBezTo>
                  <a:pt x="6787988" y="104257"/>
                  <a:pt x="6871921" y="123331"/>
                  <a:pt x="6904145" y="118123"/>
                </a:cubicBezTo>
                <a:cubicBezTo>
                  <a:pt x="6943644" y="112525"/>
                  <a:pt x="6937527" y="136691"/>
                  <a:pt x="7018495" y="147629"/>
                </a:cubicBezTo>
                <a:cubicBezTo>
                  <a:pt x="7050188" y="145300"/>
                  <a:pt x="7061147" y="146277"/>
                  <a:pt x="7096987" y="147255"/>
                </a:cubicBezTo>
                <a:lnTo>
                  <a:pt x="7170807" y="159483"/>
                </a:lnTo>
                <a:cubicBezTo>
                  <a:pt x="7184505" y="158469"/>
                  <a:pt x="7192111" y="160608"/>
                  <a:pt x="7197003" y="164131"/>
                </a:cubicBezTo>
                <a:lnTo>
                  <a:pt x="7201101" y="169489"/>
                </a:lnTo>
                <a:lnTo>
                  <a:pt x="7218559" y="174039"/>
                </a:lnTo>
                <a:lnTo>
                  <a:pt x="7310852" y="199288"/>
                </a:lnTo>
                <a:lnTo>
                  <a:pt x="7312179" y="197846"/>
                </a:lnTo>
                <a:cubicBezTo>
                  <a:pt x="7333989" y="192306"/>
                  <a:pt x="7374788" y="191201"/>
                  <a:pt x="7405390" y="188251"/>
                </a:cubicBezTo>
                <a:cubicBezTo>
                  <a:pt x="7422527" y="193444"/>
                  <a:pt x="7476985" y="176028"/>
                  <a:pt x="7495794" y="180146"/>
                </a:cubicBezTo>
                <a:lnTo>
                  <a:pt x="7507039" y="182098"/>
                </a:lnTo>
                <a:lnTo>
                  <a:pt x="7507411" y="181771"/>
                </a:lnTo>
                <a:cubicBezTo>
                  <a:pt x="7510172" y="181417"/>
                  <a:pt x="7513992" y="181767"/>
                  <a:pt x="7519570" y="183106"/>
                </a:cubicBezTo>
                <a:lnTo>
                  <a:pt x="7527542" y="185659"/>
                </a:lnTo>
                <a:lnTo>
                  <a:pt x="7614346" y="191487"/>
                </a:lnTo>
                <a:lnTo>
                  <a:pt x="7723282" y="212688"/>
                </a:lnTo>
                <a:cubicBezTo>
                  <a:pt x="7785503" y="221260"/>
                  <a:pt x="7835119" y="198819"/>
                  <a:pt x="7905407" y="213731"/>
                </a:cubicBezTo>
                <a:cubicBezTo>
                  <a:pt x="7967070" y="211326"/>
                  <a:pt x="8025467" y="232562"/>
                  <a:pt x="8090271" y="255704"/>
                </a:cubicBezTo>
                <a:cubicBezTo>
                  <a:pt x="8147130" y="270650"/>
                  <a:pt x="8181827" y="304772"/>
                  <a:pt x="8245834" y="301865"/>
                </a:cubicBezTo>
                <a:cubicBezTo>
                  <a:pt x="8246647" y="306725"/>
                  <a:pt x="8248859" y="311007"/>
                  <a:pt x="8252033" y="314857"/>
                </a:cubicBezTo>
                <a:lnTo>
                  <a:pt x="8263376" y="324700"/>
                </a:lnTo>
                <a:lnTo>
                  <a:pt x="8266075" y="324470"/>
                </a:lnTo>
                <a:cubicBezTo>
                  <a:pt x="8276151" y="325752"/>
                  <a:pt x="8280845" y="328400"/>
                  <a:pt x="8283149" y="331645"/>
                </a:cubicBezTo>
                <a:lnTo>
                  <a:pt x="8284276" y="336088"/>
                </a:lnTo>
                <a:lnTo>
                  <a:pt x="8295173" y="341911"/>
                </a:lnTo>
                <a:lnTo>
                  <a:pt x="8314432" y="355806"/>
                </a:lnTo>
                <a:lnTo>
                  <a:pt x="8320104" y="356132"/>
                </a:lnTo>
                <a:lnTo>
                  <a:pt x="8352372" y="373550"/>
                </a:lnTo>
                <a:lnTo>
                  <a:pt x="8353799" y="372710"/>
                </a:lnTo>
                <a:cubicBezTo>
                  <a:pt x="8357733" y="371227"/>
                  <a:pt x="8362024" y="370879"/>
                  <a:pt x="8367182" y="372904"/>
                </a:cubicBezTo>
                <a:lnTo>
                  <a:pt x="8490249" y="386946"/>
                </a:lnTo>
                <a:lnTo>
                  <a:pt x="8497594" y="389996"/>
                </a:lnTo>
                <a:lnTo>
                  <a:pt x="8497968" y="389817"/>
                </a:lnTo>
                <a:cubicBezTo>
                  <a:pt x="8500048" y="389967"/>
                  <a:pt x="8502649" y="390778"/>
                  <a:pt x="8506167" y="392555"/>
                </a:cubicBezTo>
                <a:lnTo>
                  <a:pt x="8510983" y="395556"/>
                </a:lnTo>
                <a:lnTo>
                  <a:pt x="8525230" y="401471"/>
                </a:lnTo>
                <a:lnTo>
                  <a:pt x="8596071" y="386629"/>
                </a:lnTo>
                <a:cubicBezTo>
                  <a:pt x="8639145" y="392106"/>
                  <a:pt x="8671609" y="375666"/>
                  <a:pt x="8707847" y="395201"/>
                </a:cubicBezTo>
                <a:cubicBezTo>
                  <a:pt x="8748197" y="400243"/>
                  <a:pt x="8719822" y="386582"/>
                  <a:pt x="8752444" y="397302"/>
                </a:cubicBezTo>
                <a:cubicBezTo>
                  <a:pt x="8789303" y="400859"/>
                  <a:pt x="8898034" y="415514"/>
                  <a:pt x="8928988" y="416534"/>
                </a:cubicBezTo>
                <a:cubicBezTo>
                  <a:pt x="8955520" y="396447"/>
                  <a:pt x="8954693" y="405395"/>
                  <a:pt x="8963048" y="413346"/>
                </a:cubicBezTo>
                <a:lnTo>
                  <a:pt x="8968011" y="411121"/>
                </a:lnTo>
                <a:lnTo>
                  <a:pt x="8974337" y="410421"/>
                </a:lnTo>
                <a:lnTo>
                  <a:pt x="8990394" y="413647"/>
                </a:lnTo>
                <a:lnTo>
                  <a:pt x="8996232" y="415708"/>
                </a:lnTo>
                <a:cubicBezTo>
                  <a:pt x="9000327" y="416811"/>
                  <a:pt x="9003146" y="417139"/>
                  <a:pt x="9005201" y="416919"/>
                </a:cubicBezTo>
                <a:lnTo>
                  <a:pt x="9005486" y="416679"/>
                </a:lnTo>
                <a:lnTo>
                  <a:pt x="9053453" y="419964"/>
                </a:lnTo>
                <a:cubicBezTo>
                  <a:pt x="9068117" y="406399"/>
                  <a:pt x="9112391" y="440833"/>
                  <a:pt x="9113812" y="411650"/>
                </a:cubicBezTo>
                <a:cubicBezTo>
                  <a:pt x="9130955" y="416479"/>
                  <a:pt x="9138865" y="429768"/>
                  <a:pt x="9137318" y="410284"/>
                </a:cubicBezTo>
                <a:cubicBezTo>
                  <a:pt x="9143084" y="411338"/>
                  <a:pt x="9147048" y="410246"/>
                  <a:pt x="9150210" y="408115"/>
                </a:cubicBezTo>
                <a:lnTo>
                  <a:pt x="9151232" y="407050"/>
                </a:lnTo>
                <a:lnTo>
                  <a:pt x="9189246" y="418252"/>
                </a:lnTo>
                <a:lnTo>
                  <a:pt x="9194810" y="427491"/>
                </a:lnTo>
                <a:lnTo>
                  <a:pt x="9231370" y="437570"/>
                </a:lnTo>
                <a:lnTo>
                  <a:pt x="9343052" y="489475"/>
                </a:lnTo>
                <a:cubicBezTo>
                  <a:pt x="9415432" y="494775"/>
                  <a:pt x="9518955" y="520901"/>
                  <a:pt x="9584507" y="535177"/>
                </a:cubicBezTo>
                <a:cubicBezTo>
                  <a:pt x="9602038" y="547789"/>
                  <a:pt x="9675059" y="556183"/>
                  <a:pt x="9728309" y="546597"/>
                </a:cubicBezTo>
                <a:lnTo>
                  <a:pt x="9847792" y="566804"/>
                </a:lnTo>
                <a:cubicBezTo>
                  <a:pt x="9888744" y="576629"/>
                  <a:pt x="9918983" y="573430"/>
                  <a:pt x="9960019" y="573572"/>
                </a:cubicBezTo>
                <a:cubicBezTo>
                  <a:pt x="9984397" y="578496"/>
                  <a:pt x="9998461" y="578986"/>
                  <a:pt x="10039240" y="589087"/>
                </a:cubicBezTo>
                <a:cubicBezTo>
                  <a:pt x="10046863" y="588164"/>
                  <a:pt x="10074570" y="589492"/>
                  <a:pt x="10082169" y="587423"/>
                </a:cubicBezTo>
                <a:lnTo>
                  <a:pt x="10126500" y="589518"/>
                </a:lnTo>
                <a:lnTo>
                  <a:pt x="10261101" y="601033"/>
                </a:lnTo>
                <a:cubicBezTo>
                  <a:pt x="10274744" y="608428"/>
                  <a:pt x="10323589" y="617494"/>
                  <a:pt x="10336855" y="610784"/>
                </a:cubicBezTo>
                <a:cubicBezTo>
                  <a:pt x="10347867" y="610939"/>
                  <a:pt x="10374830" y="619602"/>
                  <a:pt x="10383868" y="611395"/>
                </a:cubicBezTo>
                <a:cubicBezTo>
                  <a:pt x="10409284" y="618473"/>
                  <a:pt x="10436539" y="619280"/>
                  <a:pt x="10445984" y="615242"/>
                </a:cubicBezTo>
                <a:cubicBezTo>
                  <a:pt x="10473833" y="605375"/>
                  <a:pt x="10495464" y="618819"/>
                  <a:pt x="10519280" y="617300"/>
                </a:cubicBezTo>
                <a:cubicBezTo>
                  <a:pt x="10558606" y="622120"/>
                  <a:pt x="10616449" y="632731"/>
                  <a:pt x="10644619" y="637546"/>
                </a:cubicBezTo>
                <a:cubicBezTo>
                  <a:pt x="10707078" y="653219"/>
                  <a:pt x="10806649" y="686297"/>
                  <a:pt x="10857724" y="698664"/>
                </a:cubicBezTo>
                <a:cubicBezTo>
                  <a:pt x="10915291" y="711475"/>
                  <a:pt x="10885368" y="674913"/>
                  <a:pt x="10951063" y="711747"/>
                </a:cubicBezTo>
                <a:cubicBezTo>
                  <a:pt x="10982008" y="713685"/>
                  <a:pt x="11007787" y="709508"/>
                  <a:pt x="11030956" y="706991"/>
                </a:cubicBezTo>
                <a:cubicBezTo>
                  <a:pt x="11029909" y="692003"/>
                  <a:pt x="11057496" y="710168"/>
                  <a:pt x="11085938" y="709872"/>
                </a:cubicBezTo>
                <a:cubicBezTo>
                  <a:pt x="11102606" y="711342"/>
                  <a:pt x="11125909" y="715482"/>
                  <a:pt x="11143411" y="719121"/>
                </a:cubicBezTo>
                <a:cubicBezTo>
                  <a:pt x="11171652" y="722297"/>
                  <a:pt x="11164089" y="748256"/>
                  <a:pt x="11195087" y="718474"/>
                </a:cubicBezTo>
                <a:cubicBezTo>
                  <a:pt x="11221976" y="731051"/>
                  <a:pt x="11231916" y="740885"/>
                  <a:pt x="11273972" y="739493"/>
                </a:cubicBezTo>
                <a:cubicBezTo>
                  <a:pt x="11288331" y="750317"/>
                  <a:pt x="11354320" y="805211"/>
                  <a:pt x="11369715" y="799161"/>
                </a:cubicBezTo>
                <a:cubicBezTo>
                  <a:pt x="11408024" y="807120"/>
                  <a:pt x="11417570" y="859007"/>
                  <a:pt x="11462695" y="860634"/>
                </a:cubicBezTo>
                <a:cubicBezTo>
                  <a:pt x="11507338" y="877100"/>
                  <a:pt x="11468277" y="912354"/>
                  <a:pt x="11516473" y="914186"/>
                </a:cubicBezTo>
                <a:lnTo>
                  <a:pt x="11630749" y="976075"/>
                </a:lnTo>
                <a:cubicBezTo>
                  <a:pt x="11673295" y="1018637"/>
                  <a:pt x="11671430" y="1018996"/>
                  <a:pt x="11712382" y="1033844"/>
                </a:cubicBezTo>
                <a:cubicBezTo>
                  <a:pt x="11753334" y="1048692"/>
                  <a:pt x="11839941" y="1057881"/>
                  <a:pt x="11876461" y="1065164"/>
                </a:cubicBezTo>
                <a:cubicBezTo>
                  <a:pt x="11912981" y="1072447"/>
                  <a:pt x="11886396" y="1075829"/>
                  <a:pt x="11931502" y="1077544"/>
                </a:cubicBezTo>
                <a:cubicBezTo>
                  <a:pt x="11980978" y="1089530"/>
                  <a:pt x="11950963" y="1086215"/>
                  <a:pt x="12052936" y="1062062"/>
                </a:cubicBezTo>
                <a:cubicBezTo>
                  <a:pt x="12066364" y="1063629"/>
                  <a:pt x="12126659" y="1023230"/>
                  <a:pt x="12140863" y="1021016"/>
                </a:cubicBezTo>
                <a:lnTo>
                  <a:pt x="12192002" y="1001818"/>
                </a:lnTo>
                <a:lnTo>
                  <a:pt x="12192002" y="1941529"/>
                </a:lnTo>
                <a:lnTo>
                  <a:pt x="12192000" y="1941529"/>
                </a:lnTo>
                <a:lnTo>
                  <a:pt x="12192000" y="2108506"/>
                </a:lnTo>
                <a:lnTo>
                  <a:pt x="0" y="2108506"/>
                </a:lnTo>
                <a:lnTo>
                  <a:pt x="0" y="1334307"/>
                </a:lnTo>
                <a:lnTo>
                  <a:pt x="2" y="1334307"/>
                </a:lnTo>
                <a:lnTo>
                  <a:pt x="2" y="577997"/>
                </a:lnTo>
                <a:lnTo>
                  <a:pt x="15526" y="572528"/>
                </a:lnTo>
                <a:cubicBezTo>
                  <a:pt x="35255" y="571140"/>
                  <a:pt x="72229" y="578782"/>
                  <a:pt x="118381" y="569672"/>
                </a:cubicBezTo>
                <a:lnTo>
                  <a:pt x="292435" y="517867"/>
                </a:lnTo>
                <a:cubicBezTo>
                  <a:pt x="333820" y="510834"/>
                  <a:pt x="366418" y="496829"/>
                  <a:pt x="404015" y="497171"/>
                </a:cubicBezTo>
                <a:cubicBezTo>
                  <a:pt x="415660" y="488434"/>
                  <a:pt x="428065" y="483696"/>
                  <a:pt x="445099" y="491348"/>
                </a:cubicBezTo>
                <a:cubicBezTo>
                  <a:pt x="473049" y="484039"/>
                  <a:pt x="549479" y="459624"/>
                  <a:pt x="571717" y="453318"/>
                </a:cubicBezTo>
                <a:lnTo>
                  <a:pt x="578535" y="453507"/>
                </a:lnTo>
                <a:cubicBezTo>
                  <a:pt x="582714" y="453097"/>
                  <a:pt x="586282" y="451454"/>
                  <a:pt x="596792" y="450855"/>
                </a:cubicBezTo>
                <a:cubicBezTo>
                  <a:pt x="618517" y="443269"/>
                  <a:pt x="688384" y="416086"/>
                  <a:pt x="708875" y="407997"/>
                </a:cubicBezTo>
                <a:cubicBezTo>
                  <a:pt x="714996" y="407295"/>
                  <a:pt x="718074" y="405163"/>
                  <a:pt x="719742" y="402320"/>
                </a:cubicBezTo>
                <a:cubicBezTo>
                  <a:pt x="719843" y="401899"/>
                  <a:pt x="719947" y="401478"/>
                  <a:pt x="720047" y="401058"/>
                </a:cubicBezTo>
                <a:lnTo>
                  <a:pt x="763053" y="400287"/>
                </a:lnTo>
                <a:lnTo>
                  <a:pt x="767901" y="398066"/>
                </a:lnTo>
                <a:lnTo>
                  <a:pt x="797041" y="400273"/>
                </a:lnTo>
                <a:lnTo>
                  <a:pt x="811506" y="399968"/>
                </a:lnTo>
                <a:lnTo>
                  <a:pt x="816809" y="402862"/>
                </a:lnTo>
                <a:cubicBezTo>
                  <a:pt x="821862" y="404332"/>
                  <a:pt x="828232" y="404307"/>
                  <a:pt x="837540" y="400898"/>
                </a:cubicBezTo>
                <a:lnTo>
                  <a:pt x="858269" y="402111"/>
                </a:lnTo>
                <a:cubicBezTo>
                  <a:pt x="864622" y="403663"/>
                  <a:pt x="943264" y="386925"/>
                  <a:pt x="948732" y="390273"/>
                </a:cubicBezTo>
                <a:cubicBezTo>
                  <a:pt x="1007438" y="388698"/>
                  <a:pt x="1078958" y="398584"/>
                  <a:pt x="1149979" y="392678"/>
                </a:cubicBezTo>
                <a:cubicBezTo>
                  <a:pt x="1264076" y="377965"/>
                  <a:pt x="1368363" y="362886"/>
                  <a:pt x="1446192" y="348177"/>
                </a:cubicBezTo>
                <a:cubicBezTo>
                  <a:pt x="1474455" y="314108"/>
                  <a:pt x="1497078" y="349067"/>
                  <a:pt x="1536061" y="337391"/>
                </a:cubicBezTo>
                <a:cubicBezTo>
                  <a:pt x="1556026" y="325094"/>
                  <a:pt x="1616404" y="311961"/>
                  <a:pt x="1638767" y="310756"/>
                </a:cubicBezTo>
                <a:cubicBezTo>
                  <a:pt x="1660357" y="306882"/>
                  <a:pt x="1719608" y="297973"/>
                  <a:pt x="1738204" y="294407"/>
                </a:cubicBezTo>
                <a:lnTo>
                  <a:pt x="1804807" y="309094"/>
                </a:lnTo>
                <a:cubicBezTo>
                  <a:pt x="1832842" y="314180"/>
                  <a:pt x="1843563" y="302219"/>
                  <a:pt x="1873080" y="316978"/>
                </a:cubicBezTo>
                <a:cubicBezTo>
                  <a:pt x="1885328" y="326054"/>
                  <a:pt x="1907076" y="326767"/>
                  <a:pt x="1921650" y="318573"/>
                </a:cubicBezTo>
                <a:cubicBezTo>
                  <a:pt x="1924160" y="317161"/>
                  <a:pt x="1926358" y="315534"/>
                  <a:pt x="1928172" y="313742"/>
                </a:cubicBezTo>
                <a:cubicBezTo>
                  <a:pt x="1964849" y="335423"/>
                  <a:pt x="1978703" y="320040"/>
                  <a:pt x="1997356" y="335687"/>
                </a:cubicBezTo>
                <a:cubicBezTo>
                  <a:pt x="2045552" y="336362"/>
                  <a:pt x="2077539" y="314058"/>
                  <a:pt x="2094665" y="327667"/>
                </a:cubicBezTo>
                <a:cubicBezTo>
                  <a:pt x="2129868" y="323545"/>
                  <a:pt x="2171836" y="314613"/>
                  <a:pt x="2208578" y="310956"/>
                </a:cubicBezTo>
                <a:cubicBezTo>
                  <a:pt x="2233182" y="309380"/>
                  <a:pt x="2276000" y="305185"/>
                  <a:pt x="2315112" y="305723"/>
                </a:cubicBezTo>
                <a:cubicBezTo>
                  <a:pt x="2354027" y="327719"/>
                  <a:pt x="2411581" y="297630"/>
                  <a:pt x="2443255" y="314190"/>
                </a:cubicBezTo>
                <a:lnTo>
                  <a:pt x="2568028" y="328091"/>
                </a:lnTo>
                <a:cubicBezTo>
                  <a:pt x="2608701" y="323517"/>
                  <a:pt x="2582516" y="361785"/>
                  <a:pt x="2646527" y="301850"/>
                </a:cubicBezTo>
                <a:cubicBezTo>
                  <a:pt x="2717602" y="315300"/>
                  <a:pt x="2719299" y="284731"/>
                  <a:pt x="2781569" y="312386"/>
                </a:cubicBezTo>
                <a:lnTo>
                  <a:pt x="3030291" y="334207"/>
                </a:lnTo>
                <a:cubicBezTo>
                  <a:pt x="3072289" y="329615"/>
                  <a:pt x="3082691" y="335621"/>
                  <a:pt x="3142556" y="336850"/>
                </a:cubicBezTo>
                <a:cubicBezTo>
                  <a:pt x="3203390" y="334312"/>
                  <a:pt x="3209724" y="342284"/>
                  <a:pt x="3262356" y="344625"/>
                </a:cubicBezTo>
                <a:cubicBezTo>
                  <a:pt x="3295546" y="346901"/>
                  <a:pt x="3336380" y="348031"/>
                  <a:pt x="3341698" y="350502"/>
                </a:cubicBezTo>
                <a:lnTo>
                  <a:pt x="3344026" y="349527"/>
                </a:lnTo>
                <a:cubicBezTo>
                  <a:pt x="3353997" y="347833"/>
                  <a:pt x="3359859" y="348911"/>
                  <a:pt x="3363888" y="351209"/>
                </a:cubicBezTo>
                <a:lnTo>
                  <a:pt x="3400728" y="368161"/>
                </a:lnTo>
                <a:lnTo>
                  <a:pt x="3473223" y="356113"/>
                </a:lnTo>
                <a:cubicBezTo>
                  <a:pt x="3488625" y="350483"/>
                  <a:pt x="3513943" y="356748"/>
                  <a:pt x="3536135" y="352452"/>
                </a:cubicBezTo>
                <a:cubicBezTo>
                  <a:pt x="3549392" y="355161"/>
                  <a:pt x="3571626" y="340962"/>
                  <a:pt x="3585978" y="342753"/>
                </a:cubicBezTo>
                <a:lnTo>
                  <a:pt x="3594501" y="343443"/>
                </a:lnTo>
                <a:lnTo>
                  <a:pt x="3594736" y="343174"/>
                </a:lnTo>
                <a:cubicBezTo>
                  <a:pt x="3596729" y="342719"/>
                  <a:pt x="3599583" y="342719"/>
                  <a:pt x="3603855" y="343338"/>
                </a:cubicBezTo>
                <a:lnTo>
                  <a:pt x="3610035" y="344700"/>
                </a:lnTo>
                <a:lnTo>
                  <a:pt x="3682513" y="312429"/>
                </a:lnTo>
                <a:cubicBezTo>
                  <a:pt x="3725132" y="305189"/>
                  <a:pt x="3741010" y="303212"/>
                  <a:pt x="3789760" y="288506"/>
                </a:cubicBezTo>
                <a:cubicBezTo>
                  <a:pt x="3829631" y="281642"/>
                  <a:pt x="3861095" y="267772"/>
                  <a:pt x="3897275" y="268268"/>
                </a:cubicBezTo>
                <a:cubicBezTo>
                  <a:pt x="3908538" y="259578"/>
                  <a:pt x="3920509" y="254889"/>
                  <a:pt x="3936846" y="262613"/>
                </a:cubicBezTo>
                <a:cubicBezTo>
                  <a:pt x="3972980" y="253420"/>
                  <a:pt x="3976670" y="238091"/>
                  <a:pt x="4004538" y="245156"/>
                </a:cubicBezTo>
                <a:cubicBezTo>
                  <a:pt x="4016877" y="219348"/>
                  <a:pt x="4021427" y="227724"/>
                  <a:pt x="4033778" y="232588"/>
                </a:cubicBezTo>
                <a:lnTo>
                  <a:pt x="4035363" y="232823"/>
                </a:lnTo>
                <a:lnTo>
                  <a:pt x="4036996" y="229156"/>
                </a:lnTo>
                <a:lnTo>
                  <a:pt x="4042364" y="226722"/>
                </a:lnTo>
                <a:lnTo>
                  <a:pt x="4058954" y="225101"/>
                </a:lnTo>
                <a:lnTo>
                  <a:pt x="4065510" y="225319"/>
                </a:lnTo>
                <a:cubicBezTo>
                  <a:pt x="4069909" y="225160"/>
                  <a:pt x="4072681" y="224659"/>
                  <a:pt x="4074427" y="223875"/>
                </a:cubicBezTo>
                <a:cubicBezTo>
                  <a:pt x="4074466" y="223776"/>
                  <a:pt x="4074507" y="223677"/>
                  <a:pt x="4074546" y="223576"/>
                </a:cubicBezTo>
                <a:lnTo>
                  <a:pt x="4083097" y="222741"/>
                </a:lnTo>
                <a:cubicBezTo>
                  <a:pt x="4099102" y="216854"/>
                  <a:pt x="4124720" y="203274"/>
                  <a:pt x="4142745" y="196208"/>
                </a:cubicBezTo>
                <a:cubicBezTo>
                  <a:pt x="4161277" y="195737"/>
                  <a:pt x="4204215" y="197632"/>
                  <a:pt x="4191248" y="180343"/>
                </a:cubicBezTo>
                <a:cubicBezTo>
                  <a:pt x="4197143" y="179665"/>
                  <a:pt x="4200119" y="177546"/>
                  <a:pt x="4201744" y="174709"/>
                </a:cubicBezTo>
                <a:cubicBezTo>
                  <a:pt x="4201845" y="174289"/>
                  <a:pt x="4201947" y="173870"/>
                  <a:pt x="4202048" y="173450"/>
                </a:cubicBezTo>
                <a:lnTo>
                  <a:pt x="4248116" y="170655"/>
                </a:lnTo>
                <a:lnTo>
                  <a:pt x="4276141" y="172979"/>
                </a:lnTo>
                <a:lnTo>
                  <a:pt x="4290062" y="172733"/>
                </a:lnTo>
                <a:lnTo>
                  <a:pt x="4295143" y="175650"/>
                </a:lnTo>
                <a:cubicBezTo>
                  <a:pt x="4299996" y="177141"/>
                  <a:pt x="4306126" y="177142"/>
                  <a:pt x="4315108" y="173771"/>
                </a:cubicBezTo>
                <a:lnTo>
                  <a:pt x="4362345" y="172430"/>
                </a:lnTo>
                <a:lnTo>
                  <a:pt x="4426405" y="164242"/>
                </a:lnTo>
                <a:cubicBezTo>
                  <a:pt x="4432507" y="165819"/>
                  <a:pt x="4464148" y="159524"/>
                  <a:pt x="4469384" y="162895"/>
                </a:cubicBezTo>
                <a:cubicBezTo>
                  <a:pt x="4503504" y="166097"/>
                  <a:pt x="4466898" y="175226"/>
                  <a:pt x="4524889" y="162114"/>
                </a:cubicBezTo>
                <a:cubicBezTo>
                  <a:pt x="4533822" y="159976"/>
                  <a:pt x="4680151" y="164102"/>
                  <a:pt x="4715526" y="157146"/>
                </a:cubicBezTo>
                <a:cubicBezTo>
                  <a:pt x="4741916" y="157812"/>
                  <a:pt x="4677963" y="166660"/>
                  <a:pt x="4762447" y="148658"/>
                </a:cubicBezTo>
                <a:cubicBezTo>
                  <a:pt x="4784109" y="148678"/>
                  <a:pt x="4806742" y="137532"/>
                  <a:pt x="4840439" y="120890"/>
                </a:cubicBezTo>
                <a:cubicBezTo>
                  <a:pt x="4916356" y="83483"/>
                  <a:pt x="4937025" y="96490"/>
                  <a:pt x="5011513" y="96873"/>
                </a:cubicBezTo>
                <a:cubicBezTo>
                  <a:pt x="5038947" y="62919"/>
                  <a:pt x="5028196" y="92008"/>
                  <a:pt x="5065790" y="80492"/>
                </a:cubicBezTo>
                <a:cubicBezTo>
                  <a:pt x="5064856" y="107880"/>
                  <a:pt x="5108319" y="58444"/>
                  <a:pt x="5121659" y="87063"/>
                </a:cubicBezTo>
                <a:cubicBezTo>
                  <a:pt x="5128079" y="84061"/>
                  <a:pt x="5133876" y="80250"/>
                  <a:pt x="5139595" y="76210"/>
                </a:cubicBezTo>
                <a:lnTo>
                  <a:pt x="5142598" y="74109"/>
                </a:lnTo>
                <a:lnTo>
                  <a:pt x="5156554" y="70709"/>
                </a:lnTo>
                <a:lnTo>
                  <a:pt x="5174660" y="63486"/>
                </a:lnTo>
                <a:lnTo>
                  <a:pt x="5222961" y="60496"/>
                </a:lnTo>
                <a:cubicBezTo>
                  <a:pt x="5230550" y="57866"/>
                  <a:pt x="5251598" y="49556"/>
                  <a:pt x="5261763" y="49372"/>
                </a:cubicBezTo>
                <a:lnTo>
                  <a:pt x="5381667" y="28955"/>
                </a:lnTo>
                <a:cubicBezTo>
                  <a:pt x="5391827" y="25969"/>
                  <a:pt x="5429368" y="21285"/>
                  <a:pt x="5432760" y="11253"/>
                </a:cubicBezTo>
                <a:cubicBezTo>
                  <a:pt x="5439009" y="-1038"/>
                  <a:pt x="5478134" y="13028"/>
                  <a:pt x="5470905" y="0"/>
                </a:cubicBezTo>
                <a:lnTo>
                  <a:pt x="5608808" y="5718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A94D6-DD9E-C653-2B4A-086BA66B71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7576" y="5547816"/>
            <a:ext cx="10372299" cy="57320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br>
              <a:rPr lang="ru-RU" sz="2000" dirty="0"/>
            </a:br>
            <a:br>
              <a:rPr lang="ru-RU" sz="2000" dirty="0"/>
            </a:br>
            <a:br>
              <a:rPr lang="ru-RU" sz="2000" dirty="0"/>
            </a:br>
            <a:r>
              <a:rPr lang="ru-RU" sz="2000" dirty="0"/>
              <a:t>Благотворительная ярмарка</a:t>
            </a:r>
            <a:br>
              <a:rPr lang="ru-RU" sz="2000" dirty="0"/>
            </a:br>
            <a:r>
              <a:rPr lang="ru-RU" sz="2000" dirty="0"/>
              <a:t> </a:t>
            </a:r>
            <a:r>
              <a:rPr lang="ru-RU" sz="2000" b="1" dirty="0"/>
              <a:t>«Пасхальная мозаика»</a:t>
            </a:r>
            <a:r>
              <a:rPr lang="ru-RU" sz="2000" dirty="0"/>
              <a:t> 2022г.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FF83D1-0771-FC21-59A6-7514A9F7E6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3900" y="6121022"/>
            <a:ext cx="10744200" cy="477672"/>
          </a:xfrm>
        </p:spPr>
        <p:txBody>
          <a:bodyPr>
            <a:normAutofit/>
          </a:bodyPr>
          <a:lstStyle/>
          <a:p>
            <a:r>
              <a:rPr lang="ru-RU" dirty="0"/>
              <a:t>2022 г.</a:t>
            </a:r>
          </a:p>
        </p:txBody>
      </p:sp>
    </p:spTree>
    <p:extLst>
      <p:ext uri="{BB962C8B-B14F-4D97-AF65-F5344CB8AC3E}">
        <p14:creationId xmlns:p14="http://schemas.microsoft.com/office/powerpoint/2010/main" val="83644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9" name="Rectangle 98">
            <a:extLst>
              <a:ext uri="{FF2B5EF4-FFF2-40B4-BE49-F238E27FC236}">
                <a16:creationId xmlns:a16="http://schemas.microsoft.com/office/drawing/2014/main" id="{38252547-C30F-4A22-83C6-1B673F623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D309AC32-4BC6-47AE-9DBD-5CC7652A5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40BCEF8-84D6-AC87-B66B-8C5571EDB1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2593"/>
          <a:stretch/>
        </p:blipFill>
        <p:spPr>
          <a:xfrm>
            <a:off x="6125159" y="-2"/>
            <a:ext cx="6096000" cy="5920277"/>
          </a:xfrm>
          <a:custGeom>
            <a:avLst/>
            <a:gdLst/>
            <a:ahLst/>
            <a:cxnLst/>
            <a:rect l="l" t="t" r="r" b="b"/>
            <a:pathLst>
              <a:path w="6088058" h="5909518">
                <a:moveTo>
                  <a:pt x="0" y="0"/>
                </a:moveTo>
                <a:lnTo>
                  <a:pt x="6088058" y="0"/>
                </a:lnTo>
                <a:lnTo>
                  <a:pt x="6088058" y="5780407"/>
                </a:lnTo>
                <a:lnTo>
                  <a:pt x="6044861" y="5796240"/>
                </a:lnTo>
                <a:cubicBezTo>
                  <a:pt x="6030657" y="5798401"/>
                  <a:pt x="5997590" y="5852297"/>
                  <a:pt x="5984162" y="5850767"/>
                </a:cubicBezTo>
                <a:cubicBezTo>
                  <a:pt x="5882189" y="5874349"/>
                  <a:pt x="5871362" y="5896856"/>
                  <a:pt x="5821886" y="5885154"/>
                </a:cubicBezTo>
                <a:cubicBezTo>
                  <a:pt x="5776780" y="5883480"/>
                  <a:pt x="5832862" y="5919521"/>
                  <a:pt x="5798611" y="5906790"/>
                </a:cubicBezTo>
                <a:cubicBezTo>
                  <a:pt x="5764360" y="5894058"/>
                  <a:pt x="5640092" y="5832094"/>
                  <a:pt x="5616380" y="5808764"/>
                </a:cubicBezTo>
                <a:cubicBezTo>
                  <a:pt x="5592668" y="5785435"/>
                  <a:pt x="5531913" y="5808370"/>
                  <a:pt x="5489367" y="5766815"/>
                </a:cubicBezTo>
                <a:lnTo>
                  <a:pt x="5420471" y="5691937"/>
                </a:lnTo>
                <a:cubicBezTo>
                  <a:pt x="5372275" y="5690149"/>
                  <a:pt x="5411336" y="5655729"/>
                  <a:pt x="5366693" y="5639652"/>
                </a:cubicBezTo>
                <a:cubicBezTo>
                  <a:pt x="5321568" y="5638064"/>
                  <a:pt x="5312022" y="5587404"/>
                  <a:pt x="5273713" y="5579634"/>
                </a:cubicBezTo>
                <a:cubicBezTo>
                  <a:pt x="5258318" y="5585541"/>
                  <a:pt x="5192329" y="5531945"/>
                  <a:pt x="5177970" y="5521377"/>
                </a:cubicBezTo>
                <a:cubicBezTo>
                  <a:pt x="5135914" y="5522737"/>
                  <a:pt x="5125974" y="5513135"/>
                  <a:pt x="5099085" y="5500856"/>
                </a:cubicBezTo>
                <a:cubicBezTo>
                  <a:pt x="5068087" y="5529933"/>
                  <a:pt x="5075650" y="5504588"/>
                  <a:pt x="5047409" y="5501487"/>
                </a:cubicBezTo>
                <a:cubicBezTo>
                  <a:pt x="5029907" y="5497935"/>
                  <a:pt x="5006604" y="5493892"/>
                  <a:pt x="4989936" y="5492457"/>
                </a:cubicBezTo>
                <a:cubicBezTo>
                  <a:pt x="4961494" y="5492746"/>
                  <a:pt x="4933907" y="5475011"/>
                  <a:pt x="4934954" y="5489644"/>
                </a:cubicBezTo>
                <a:cubicBezTo>
                  <a:pt x="4911785" y="5492102"/>
                  <a:pt x="4886006" y="5496180"/>
                  <a:pt x="4855061" y="5494288"/>
                </a:cubicBezTo>
                <a:cubicBezTo>
                  <a:pt x="4789366" y="5458325"/>
                  <a:pt x="4819289" y="5494022"/>
                  <a:pt x="4761722" y="5481514"/>
                </a:cubicBezTo>
                <a:cubicBezTo>
                  <a:pt x="4710647" y="5469440"/>
                  <a:pt x="4611076" y="5437145"/>
                  <a:pt x="4548617" y="5421842"/>
                </a:cubicBezTo>
                <a:cubicBezTo>
                  <a:pt x="4520447" y="5417141"/>
                  <a:pt x="4462604" y="5406781"/>
                  <a:pt x="4423278" y="5402075"/>
                </a:cubicBezTo>
                <a:cubicBezTo>
                  <a:pt x="4399462" y="5403559"/>
                  <a:pt x="4377831" y="5390433"/>
                  <a:pt x="4349982" y="5400066"/>
                </a:cubicBezTo>
                <a:cubicBezTo>
                  <a:pt x="4340537" y="5404009"/>
                  <a:pt x="4313282" y="5403221"/>
                  <a:pt x="4287866" y="5396310"/>
                </a:cubicBezTo>
                <a:cubicBezTo>
                  <a:pt x="4278828" y="5404323"/>
                  <a:pt x="4251865" y="5395865"/>
                  <a:pt x="4240853" y="5395714"/>
                </a:cubicBezTo>
                <a:cubicBezTo>
                  <a:pt x="4227587" y="5402265"/>
                  <a:pt x="4178742" y="5393413"/>
                  <a:pt x="4165099" y="5386193"/>
                </a:cubicBezTo>
                <a:lnTo>
                  <a:pt x="4030498" y="5374951"/>
                </a:lnTo>
                <a:lnTo>
                  <a:pt x="3986167" y="5372905"/>
                </a:lnTo>
                <a:cubicBezTo>
                  <a:pt x="3978568" y="5374925"/>
                  <a:pt x="3950861" y="5373629"/>
                  <a:pt x="3943238" y="5374530"/>
                </a:cubicBezTo>
                <a:cubicBezTo>
                  <a:pt x="3902459" y="5364668"/>
                  <a:pt x="3888395" y="5364190"/>
                  <a:pt x="3864017" y="5359382"/>
                </a:cubicBezTo>
                <a:cubicBezTo>
                  <a:pt x="3822981" y="5359243"/>
                  <a:pt x="3792742" y="5362367"/>
                  <a:pt x="3751790" y="5352774"/>
                </a:cubicBezTo>
                <a:lnTo>
                  <a:pt x="3632307" y="5333045"/>
                </a:lnTo>
                <a:cubicBezTo>
                  <a:pt x="3579057" y="5342404"/>
                  <a:pt x="3506036" y="5334209"/>
                  <a:pt x="3488505" y="5321895"/>
                </a:cubicBezTo>
                <a:cubicBezTo>
                  <a:pt x="3422953" y="5307957"/>
                  <a:pt x="3319430" y="5282449"/>
                  <a:pt x="3247050" y="5277275"/>
                </a:cubicBezTo>
                <a:lnTo>
                  <a:pt x="3135368" y="5226598"/>
                </a:lnTo>
                <a:lnTo>
                  <a:pt x="3098808" y="5216757"/>
                </a:lnTo>
                <a:lnTo>
                  <a:pt x="3093244" y="5207737"/>
                </a:lnTo>
                <a:lnTo>
                  <a:pt x="3055230" y="5196800"/>
                </a:lnTo>
                <a:lnTo>
                  <a:pt x="3054208" y="5197840"/>
                </a:lnTo>
                <a:cubicBezTo>
                  <a:pt x="3051046" y="5199920"/>
                  <a:pt x="3047083" y="5200986"/>
                  <a:pt x="3041317" y="5199957"/>
                </a:cubicBezTo>
                <a:cubicBezTo>
                  <a:pt x="3042864" y="5218980"/>
                  <a:pt x="3034954" y="5206006"/>
                  <a:pt x="3017811" y="5201291"/>
                </a:cubicBezTo>
                <a:cubicBezTo>
                  <a:pt x="3016390" y="5229784"/>
                  <a:pt x="2972116" y="5196164"/>
                  <a:pt x="2957452" y="5209408"/>
                </a:cubicBezTo>
                <a:lnTo>
                  <a:pt x="2909485" y="5206201"/>
                </a:lnTo>
                <a:lnTo>
                  <a:pt x="2909200" y="5206435"/>
                </a:lnTo>
                <a:cubicBezTo>
                  <a:pt x="2907145" y="5206650"/>
                  <a:pt x="2904326" y="5206330"/>
                  <a:pt x="2900231" y="5205253"/>
                </a:cubicBezTo>
                <a:lnTo>
                  <a:pt x="2894393" y="5203241"/>
                </a:lnTo>
                <a:lnTo>
                  <a:pt x="2878336" y="5200091"/>
                </a:lnTo>
                <a:lnTo>
                  <a:pt x="2872010" y="5200775"/>
                </a:lnTo>
                <a:lnTo>
                  <a:pt x="2867047" y="5202947"/>
                </a:lnTo>
                <a:cubicBezTo>
                  <a:pt x="2858692" y="5195184"/>
                  <a:pt x="2859519" y="5186448"/>
                  <a:pt x="2832987" y="5206060"/>
                </a:cubicBezTo>
                <a:cubicBezTo>
                  <a:pt x="2802033" y="5205064"/>
                  <a:pt x="2693302" y="5190755"/>
                  <a:pt x="2656443" y="5187283"/>
                </a:cubicBezTo>
                <a:cubicBezTo>
                  <a:pt x="2623821" y="5176816"/>
                  <a:pt x="2652196" y="5190154"/>
                  <a:pt x="2611846" y="5185231"/>
                </a:cubicBezTo>
                <a:cubicBezTo>
                  <a:pt x="2575608" y="5166158"/>
                  <a:pt x="2543144" y="5182209"/>
                  <a:pt x="2500070" y="5176862"/>
                </a:cubicBezTo>
                <a:lnTo>
                  <a:pt x="2429229" y="5191353"/>
                </a:lnTo>
                <a:lnTo>
                  <a:pt x="2414982" y="5185578"/>
                </a:lnTo>
                <a:lnTo>
                  <a:pt x="2410166" y="5182648"/>
                </a:lnTo>
                <a:cubicBezTo>
                  <a:pt x="2406648" y="5180913"/>
                  <a:pt x="2404047" y="5180121"/>
                  <a:pt x="2401967" y="5179975"/>
                </a:cubicBezTo>
                <a:lnTo>
                  <a:pt x="2401593" y="5180149"/>
                </a:lnTo>
                <a:lnTo>
                  <a:pt x="2394248" y="5177172"/>
                </a:lnTo>
                <a:lnTo>
                  <a:pt x="2271181" y="5163462"/>
                </a:lnTo>
                <a:cubicBezTo>
                  <a:pt x="2266023" y="5161485"/>
                  <a:pt x="2261732" y="5161824"/>
                  <a:pt x="2257798" y="5163272"/>
                </a:cubicBezTo>
                <a:lnTo>
                  <a:pt x="2256371" y="5164093"/>
                </a:lnTo>
                <a:lnTo>
                  <a:pt x="2224103" y="5147087"/>
                </a:lnTo>
                <a:lnTo>
                  <a:pt x="2218431" y="5146768"/>
                </a:lnTo>
                <a:lnTo>
                  <a:pt x="2199172" y="5133202"/>
                </a:lnTo>
                <a:lnTo>
                  <a:pt x="2188275" y="5127517"/>
                </a:lnTo>
                <a:lnTo>
                  <a:pt x="2187148" y="5123179"/>
                </a:lnTo>
                <a:cubicBezTo>
                  <a:pt x="2184844" y="5120011"/>
                  <a:pt x="2180150" y="5117425"/>
                  <a:pt x="2170074" y="5116174"/>
                </a:cubicBezTo>
                <a:lnTo>
                  <a:pt x="2167375" y="5116398"/>
                </a:lnTo>
                <a:lnTo>
                  <a:pt x="2156032" y="5106788"/>
                </a:lnTo>
                <a:cubicBezTo>
                  <a:pt x="2152858" y="5103029"/>
                  <a:pt x="2150646" y="5098849"/>
                  <a:pt x="2149833" y="5094104"/>
                </a:cubicBezTo>
                <a:cubicBezTo>
                  <a:pt x="2085826" y="5096942"/>
                  <a:pt x="2051129" y="5063627"/>
                  <a:pt x="1994270" y="5049035"/>
                </a:cubicBezTo>
                <a:cubicBezTo>
                  <a:pt x="1929466" y="5026440"/>
                  <a:pt x="1871069" y="5005707"/>
                  <a:pt x="1809406" y="5008055"/>
                </a:cubicBezTo>
                <a:cubicBezTo>
                  <a:pt x="1739118" y="4993496"/>
                  <a:pt x="1684964" y="4991317"/>
                  <a:pt x="1622743" y="4982948"/>
                </a:cubicBezTo>
                <a:lnTo>
                  <a:pt x="1518345" y="4986337"/>
                </a:lnTo>
                <a:lnTo>
                  <a:pt x="1431541" y="4980647"/>
                </a:lnTo>
                <a:lnTo>
                  <a:pt x="1423569" y="4978154"/>
                </a:lnTo>
                <a:cubicBezTo>
                  <a:pt x="1417991" y="4976847"/>
                  <a:pt x="1414171" y="4976505"/>
                  <a:pt x="1411410" y="4976851"/>
                </a:cubicBezTo>
                <a:lnTo>
                  <a:pt x="1411038" y="4977170"/>
                </a:lnTo>
                <a:lnTo>
                  <a:pt x="1399793" y="4975264"/>
                </a:lnTo>
                <a:cubicBezTo>
                  <a:pt x="1380984" y="4971244"/>
                  <a:pt x="1326526" y="4988248"/>
                  <a:pt x="1309389" y="4983178"/>
                </a:cubicBezTo>
                <a:cubicBezTo>
                  <a:pt x="1278787" y="4986058"/>
                  <a:pt x="1237988" y="4987137"/>
                  <a:pt x="1216178" y="4992546"/>
                </a:cubicBezTo>
                <a:lnTo>
                  <a:pt x="1214851" y="4993953"/>
                </a:lnTo>
                <a:lnTo>
                  <a:pt x="1122558" y="4969302"/>
                </a:lnTo>
                <a:lnTo>
                  <a:pt x="1105100" y="4964860"/>
                </a:lnTo>
                <a:lnTo>
                  <a:pt x="1101002" y="4959628"/>
                </a:lnTo>
                <a:cubicBezTo>
                  <a:pt x="1096110" y="4956189"/>
                  <a:pt x="1088504" y="4954100"/>
                  <a:pt x="1074806" y="4955090"/>
                </a:cubicBezTo>
                <a:lnTo>
                  <a:pt x="1000986" y="4943152"/>
                </a:lnTo>
                <a:cubicBezTo>
                  <a:pt x="965146" y="4942197"/>
                  <a:pt x="954187" y="4941243"/>
                  <a:pt x="922494" y="4943517"/>
                </a:cubicBezTo>
                <a:cubicBezTo>
                  <a:pt x="841526" y="4932837"/>
                  <a:pt x="847643" y="4909243"/>
                  <a:pt x="808144" y="4914709"/>
                </a:cubicBezTo>
                <a:cubicBezTo>
                  <a:pt x="775920" y="4919794"/>
                  <a:pt x="691987" y="4901171"/>
                  <a:pt x="612220" y="4887415"/>
                </a:cubicBezTo>
                <a:cubicBezTo>
                  <a:pt x="553104" y="4878184"/>
                  <a:pt x="532104" y="4864417"/>
                  <a:pt x="453453" y="4859320"/>
                </a:cubicBezTo>
                <a:cubicBezTo>
                  <a:pt x="376152" y="4816273"/>
                  <a:pt x="313694" y="4839435"/>
                  <a:pt x="221558" y="4813627"/>
                </a:cubicBezTo>
                <a:cubicBezTo>
                  <a:pt x="201549" y="4798473"/>
                  <a:pt x="113290" y="4815259"/>
                  <a:pt x="72672" y="4811590"/>
                </a:cubicBezTo>
                <a:cubicBezTo>
                  <a:pt x="52363" y="4809755"/>
                  <a:pt x="32830" y="4805531"/>
                  <a:pt x="16287" y="4801380"/>
                </a:cubicBezTo>
                <a:lnTo>
                  <a:pt x="0" y="4797242"/>
                </a:lnTo>
                <a:close/>
              </a:path>
            </a:pathLst>
          </a:cu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A94D6-DD9E-C653-2B4A-086BA66B71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3072" y="5279515"/>
            <a:ext cx="9697914" cy="73987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br>
              <a:rPr lang="ru-RU" sz="1600" b="1" dirty="0"/>
            </a:br>
            <a:r>
              <a:rPr lang="ru-RU" sz="1600" b="1" dirty="0"/>
              <a:t>Фотовыставка</a:t>
            </a:r>
            <a:br>
              <a:rPr lang="ru-RU" sz="1600" b="1" dirty="0"/>
            </a:br>
            <a:r>
              <a:rPr lang="ru-RU" sz="1600" b="1" dirty="0"/>
              <a:t>Православные храмы. Жизнь сквозь время.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FF83D1-0771-FC21-59A6-7514A9F7E6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3072" y="6019395"/>
            <a:ext cx="9756232" cy="38140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/>
              <a:t>2022 г.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E965CA5-DBA6-EF54-4173-50B24D7384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844" b="9679"/>
          <a:stretch/>
        </p:blipFill>
        <p:spPr>
          <a:xfrm>
            <a:off x="7" y="-2"/>
            <a:ext cx="6095999" cy="5481433"/>
          </a:xfrm>
          <a:custGeom>
            <a:avLst/>
            <a:gdLst/>
            <a:ahLst/>
            <a:cxnLst/>
            <a:rect l="l" t="t" r="r" b="b"/>
            <a:pathLst>
              <a:path w="6095999" h="5481433">
                <a:moveTo>
                  <a:pt x="4721174" y="4954056"/>
                </a:moveTo>
                <a:lnTo>
                  <a:pt x="4722109" y="4954261"/>
                </a:lnTo>
                <a:cubicBezTo>
                  <a:pt x="4721144" y="4954888"/>
                  <a:pt x="4718264" y="4955480"/>
                  <a:pt x="4717200" y="4955502"/>
                </a:cubicBezTo>
                <a:close/>
                <a:moveTo>
                  <a:pt x="0" y="0"/>
                </a:moveTo>
                <a:lnTo>
                  <a:pt x="6095999" y="0"/>
                </a:lnTo>
                <a:lnTo>
                  <a:pt x="6095999" y="4797244"/>
                </a:lnTo>
                <a:lnTo>
                  <a:pt x="6073845" y="4791614"/>
                </a:lnTo>
                <a:lnTo>
                  <a:pt x="6068527" y="4793114"/>
                </a:lnTo>
                <a:lnTo>
                  <a:pt x="6048635" y="4792448"/>
                </a:lnTo>
                <a:lnTo>
                  <a:pt x="6041280" y="4800599"/>
                </a:lnTo>
                <a:lnTo>
                  <a:pt x="6010088" y="4805572"/>
                </a:lnTo>
                <a:cubicBezTo>
                  <a:pt x="5998677" y="4806145"/>
                  <a:pt x="5970125" y="4805253"/>
                  <a:pt x="5957373" y="4802014"/>
                </a:cubicBezTo>
                <a:lnTo>
                  <a:pt x="5758916" y="4786693"/>
                </a:lnTo>
                <a:lnTo>
                  <a:pt x="5626958" y="4785694"/>
                </a:lnTo>
                <a:lnTo>
                  <a:pt x="5470904" y="4799383"/>
                </a:lnTo>
                <a:cubicBezTo>
                  <a:pt x="5478132" y="4812102"/>
                  <a:pt x="5439007" y="4798369"/>
                  <a:pt x="5432758" y="4810369"/>
                </a:cubicBezTo>
                <a:cubicBezTo>
                  <a:pt x="5429366" y="4820164"/>
                  <a:pt x="5391825" y="4824737"/>
                  <a:pt x="5381665" y="4827652"/>
                </a:cubicBezTo>
                <a:lnTo>
                  <a:pt x="5261761" y="4847586"/>
                </a:lnTo>
                <a:cubicBezTo>
                  <a:pt x="5251596" y="4847766"/>
                  <a:pt x="5230548" y="4855879"/>
                  <a:pt x="5222960" y="4858447"/>
                </a:cubicBezTo>
                <a:lnTo>
                  <a:pt x="5174659" y="4861366"/>
                </a:lnTo>
                <a:lnTo>
                  <a:pt x="5156552" y="4868419"/>
                </a:lnTo>
                <a:lnTo>
                  <a:pt x="5142597" y="4871738"/>
                </a:lnTo>
                <a:lnTo>
                  <a:pt x="5139593" y="4873789"/>
                </a:lnTo>
                <a:cubicBezTo>
                  <a:pt x="5133874" y="4877734"/>
                  <a:pt x="5128077" y="4881455"/>
                  <a:pt x="5121657" y="4884386"/>
                </a:cubicBezTo>
                <a:cubicBezTo>
                  <a:pt x="5108317" y="4856444"/>
                  <a:pt x="5064854" y="4904710"/>
                  <a:pt x="5065789" y="4877970"/>
                </a:cubicBezTo>
                <a:cubicBezTo>
                  <a:pt x="5028195" y="4889214"/>
                  <a:pt x="5038945" y="4860813"/>
                  <a:pt x="5011511" y="4893964"/>
                </a:cubicBezTo>
                <a:cubicBezTo>
                  <a:pt x="4937023" y="4893590"/>
                  <a:pt x="4916355" y="4880890"/>
                  <a:pt x="4840437" y="4917412"/>
                </a:cubicBezTo>
                <a:cubicBezTo>
                  <a:pt x="4806740" y="4933661"/>
                  <a:pt x="4784107" y="4944543"/>
                  <a:pt x="4762445" y="4944523"/>
                </a:cubicBezTo>
                <a:cubicBezTo>
                  <a:pt x="4741324" y="4948917"/>
                  <a:pt x="4729481" y="4951673"/>
                  <a:pt x="4723183" y="4953324"/>
                </a:cubicBezTo>
                <a:lnTo>
                  <a:pt x="4721174" y="4954056"/>
                </a:lnTo>
                <a:lnTo>
                  <a:pt x="4715524" y="4952810"/>
                </a:lnTo>
                <a:cubicBezTo>
                  <a:pt x="4680149" y="4959602"/>
                  <a:pt x="4524745" y="4960391"/>
                  <a:pt x="4515812" y="4962478"/>
                </a:cubicBezTo>
                <a:cubicBezTo>
                  <a:pt x="4457821" y="4975280"/>
                  <a:pt x="4462661" y="4976003"/>
                  <a:pt x="4428541" y="4972877"/>
                </a:cubicBezTo>
                <a:cubicBezTo>
                  <a:pt x="4423305" y="4969586"/>
                  <a:pt x="4368976" y="4975731"/>
                  <a:pt x="4362874" y="4974191"/>
                </a:cubicBezTo>
                <a:lnTo>
                  <a:pt x="4316964" y="4967733"/>
                </a:lnTo>
                <a:lnTo>
                  <a:pt x="4315107" y="4969042"/>
                </a:lnTo>
                <a:cubicBezTo>
                  <a:pt x="4306125" y="4972333"/>
                  <a:pt x="4299995" y="4972332"/>
                  <a:pt x="4295142" y="4970877"/>
                </a:cubicBezTo>
                <a:lnTo>
                  <a:pt x="4290061" y="4968029"/>
                </a:lnTo>
                <a:lnTo>
                  <a:pt x="4276140" y="4968269"/>
                </a:lnTo>
                <a:lnTo>
                  <a:pt x="4248115" y="4966000"/>
                </a:lnTo>
                <a:lnTo>
                  <a:pt x="4202047" y="4968729"/>
                </a:lnTo>
                <a:cubicBezTo>
                  <a:pt x="4201946" y="4969139"/>
                  <a:pt x="4201844" y="4969548"/>
                  <a:pt x="4201743" y="4969958"/>
                </a:cubicBezTo>
                <a:cubicBezTo>
                  <a:pt x="4200118" y="4972728"/>
                  <a:pt x="4197142" y="4974797"/>
                  <a:pt x="4191247" y="4975459"/>
                </a:cubicBezTo>
                <a:cubicBezTo>
                  <a:pt x="4204214" y="4992339"/>
                  <a:pt x="4161275" y="4990488"/>
                  <a:pt x="4142744" y="4990948"/>
                </a:cubicBezTo>
                <a:cubicBezTo>
                  <a:pt x="4124718" y="4997847"/>
                  <a:pt x="4099100" y="5011106"/>
                  <a:pt x="4083096" y="5016853"/>
                </a:cubicBezTo>
                <a:lnTo>
                  <a:pt x="4074545" y="5017669"/>
                </a:lnTo>
                <a:cubicBezTo>
                  <a:pt x="4074506" y="5017767"/>
                  <a:pt x="4074465" y="5017864"/>
                  <a:pt x="4074426" y="5017961"/>
                </a:cubicBezTo>
                <a:cubicBezTo>
                  <a:pt x="4072679" y="5018726"/>
                  <a:pt x="4069907" y="5019215"/>
                  <a:pt x="4065509" y="5019370"/>
                </a:cubicBezTo>
                <a:lnTo>
                  <a:pt x="4058952" y="5019158"/>
                </a:lnTo>
                <a:lnTo>
                  <a:pt x="4042362" y="5020740"/>
                </a:lnTo>
                <a:lnTo>
                  <a:pt x="4036995" y="5023117"/>
                </a:lnTo>
                <a:lnTo>
                  <a:pt x="4035362" y="5026697"/>
                </a:lnTo>
                <a:lnTo>
                  <a:pt x="4033777" y="5026467"/>
                </a:lnTo>
                <a:cubicBezTo>
                  <a:pt x="4021426" y="5021719"/>
                  <a:pt x="4016875" y="5013541"/>
                  <a:pt x="4004536" y="5038738"/>
                </a:cubicBezTo>
                <a:cubicBezTo>
                  <a:pt x="3976669" y="5031840"/>
                  <a:pt x="3972979" y="5046807"/>
                  <a:pt x="3936845" y="5055782"/>
                </a:cubicBezTo>
                <a:cubicBezTo>
                  <a:pt x="3920508" y="5048241"/>
                  <a:pt x="3908537" y="5052819"/>
                  <a:pt x="3897274" y="5061303"/>
                </a:cubicBezTo>
                <a:cubicBezTo>
                  <a:pt x="3861094" y="5060819"/>
                  <a:pt x="3829629" y="5074361"/>
                  <a:pt x="3789759" y="5081062"/>
                </a:cubicBezTo>
                <a:cubicBezTo>
                  <a:pt x="3741009" y="5095421"/>
                  <a:pt x="3725131" y="5097351"/>
                  <a:pt x="3682512" y="5104419"/>
                </a:cubicBezTo>
                <a:lnTo>
                  <a:pt x="3610034" y="5135927"/>
                </a:lnTo>
                <a:lnTo>
                  <a:pt x="3603854" y="5134597"/>
                </a:lnTo>
                <a:cubicBezTo>
                  <a:pt x="3599582" y="5133993"/>
                  <a:pt x="3596728" y="5133993"/>
                  <a:pt x="3594735" y="5134437"/>
                </a:cubicBezTo>
                <a:lnTo>
                  <a:pt x="3594500" y="5134700"/>
                </a:lnTo>
                <a:lnTo>
                  <a:pt x="3585977" y="5134026"/>
                </a:lnTo>
                <a:cubicBezTo>
                  <a:pt x="3571625" y="5132277"/>
                  <a:pt x="3549391" y="5146140"/>
                  <a:pt x="3536134" y="5143496"/>
                </a:cubicBezTo>
                <a:cubicBezTo>
                  <a:pt x="3513942" y="5147690"/>
                  <a:pt x="3488624" y="5141573"/>
                  <a:pt x="3473222" y="5147070"/>
                </a:cubicBezTo>
                <a:lnTo>
                  <a:pt x="3400727" y="5158833"/>
                </a:lnTo>
                <a:lnTo>
                  <a:pt x="3363887" y="5142282"/>
                </a:lnTo>
                <a:cubicBezTo>
                  <a:pt x="3359858" y="5140038"/>
                  <a:pt x="3353996" y="5138986"/>
                  <a:pt x="3344025" y="5140640"/>
                </a:cubicBezTo>
                <a:lnTo>
                  <a:pt x="3341697" y="5141592"/>
                </a:lnTo>
                <a:cubicBezTo>
                  <a:pt x="3336379" y="5139179"/>
                  <a:pt x="3295545" y="5138076"/>
                  <a:pt x="3262355" y="5135854"/>
                </a:cubicBezTo>
                <a:cubicBezTo>
                  <a:pt x="3209723" y="5133568"/>
                  <a:pt x="3203389" y="5125785"/>
                  <a:pt x="3142555" y="5128263"/>
                </a:cubicBezTo>
                <a:cubicBezTo>
                  <a:pt x="3082690" y="5127063"/>
                  <a:pt x="3072288" y="5121199"/>
                  <a:pt x="3030290" y="5125682"/>
                </a:cubicBezTo>
                <a:lnTo>
                  <a:pt x="2781568" y="5104377"/>
                </a:lnTo>
                <a:cubicBezTo>
                  <a:pt x="2719298" y="5077377"/>
                  <a:pt x="2717601" y="5107223"/>
                  <a:pt x="2646526" y="5094091"/>
                </a:cubicBezTo>
                <a:cubicBezTo>
                  <a:pt x="2582515" y="5152608"/>
                  <a:pt x="2608700" y="5115245"/>
                  <a:pt x="2568027" y="5119711"/>
                </a:cubicBezTo>
                <a:lnTo>
                  <a:pt x="2443254" y="5106139"/>
                </a:lnTo>
                <a:cubicBezTo>
                  <a:pt x="2411580" y="5089971"/>
                  <a:pt x="2354026" y="5119348"/>
                  <a:pt x="2315111" y="5097872"/>
                </a:cubicBezTo>
                <a:cubicBezTo>
                  <a:pt x="2275999" y="5097347"/>
                  <a:pt x="2233181" y="5101443"/>
                  <a:pt x="2208577" y="5102981"/>
                </a:cubicBezTo>
                <a:cubicBezTo>
                  <a:pt x="2171835" y="5106552"/>
                  <a:pt x="2129867" y="5115272"/>
                  <a:pt x="2094664" y="5119297"/>
                </a:cubicBezTo>
                <a:cubicBezTo>
                  <a:pt x="2077538" y="5106010"/>
                  <a:pt x="2045551" y="5127786"/>
                  <a:pt x="1997355" y="5127127"/>
                </a:cubicBezTo>
                <a:cubicBezTo>
                  <a:pt x="1978702" y="5111850"/>
                  <a:pt x="1964848" y="5126869"/>
                  <a:pt x="1928171" y="5105701"/>
                </a:cubicBezTo>
                <a:cubicBezTo>
                  <a:pt x="1926357" y="5107451"/>
                  <a:pt x="1924159" y="5109039"/>
                  <a:pt x="1921649" y="5110418"/>
                </a:cubicBezTo>
                <a:cubicBezTo>
                  <a:pt x="1907075" y="5118418"/>
                  <a:pt x="1885327" y="5117722"/>
                  <a:pt x="1873079" y="5108861"/>
                </a:cubicBezTo>
                <a:cubicBezTo>
                  <a:pt x="1843562" y="5094451"/>
                  <a:pt x="1814689" y="5086858"/>
                  <a:pt x="1786654" y="5081892"/>
                </a:cubicBezTo>
                <a:lnTo>
                  <a:pt x="1738203" y="5086824"/>
                </a:lnTo>
                <a:cubicBezTo>
                  <a:pt x="1719607" y="5090305"/>
                  <a:pt x="1696660" y="5099004"/>
                  <a:pt x="1675070" y="5102786"/>
                </a:cubicBezTo>
                <a:cubicBezTo>
                  <a:pt x="1652707" y="5103963"/>
                  <a:pt x="1628633" y="5097514"/>
                  <a:pt x="1608668" y="5109520"/>
                </a:cubicBezTo>
                <a:cubicBezTo>
                  <a:pt x="1569685" y="5120920"/>
                  <a:pt x="1524372" y="5101241"/>
                  <a:pt x="1496109" y="5134504"/>
                </a:cubicBezTo>
                <a:cubicBezTo>
                  <a:pt x="1418280" y="5148865"/>
                  <a:pt x="1264075" y="5168405"/>
                  <a:pt x="1149978" y="5182770"/>
                </a:cubicBezTo>
                <a:cubicBezTo>
                  <a:pt x="1078957" y="5188536"/>
                  <a:pt x="1007437" y="5178884"/>
                  <a:pt x="948731" y="5180422"/>
                </a:cubicBezTo>
                <a:cubicBezTo>
                  <a:pt x="943263" y="5177153"/>
                  <a:pt x="864621" y="5193495"/>
                  <a:pt x="858268" y="5191980"/>
                </a:cubicBezTo>
                <a:lnTo>
                  <a:pt x="837539" y="5190795"/>
                </a:lnTo>
                <a:cubicBezTo>
                  <a:pt x="828231" y="5194124"/>
                  <a:pt x="821861" y="5194148"/>
                  <a:pt x="816808" y="5192713"/>
                </a:cubicBezTo>
                <a:lnTo>
                  <a:pt x="811505" y="5189887"/>
                </a:lnTo>
                <a:lnTo>
                  <a:pt x="797040" y="5190185"/>
                </a:lnTo>
                <a:lnTo>
                  <a:pt x="767900" y="5188030"/>
                </a:lnTo>
                <a:lnTo>
                  <a:pt x="763052" y="5190199"/>
                </a:lnTo>
                <a:lnTo>
                  <a:pt x="720046" y="5190951"/>
                </a:lnTo>
                <a:cubicBezTo>
                  <a:pt x="719946" y="5191362"/>
                  <a:pt x="719842" y="5191773"/>
                  <a:pt x="719741" y="5192184"/>
                </a:cubicBezTo>
                <a:cubicBezTo>
                  <a:pt x="718073" y="5194959"/>
                  <a:pt x="714995" y="5197041"/>
                  <a:pt x="708874" y="5197726"/>
                </a:cubicBezTo>
                <a:cubicBezTo>
                  <a:pt x="688383" y="5205624"/>
                  <a:pt x="618516" y="5232164"/>
                  <a:pt x="596791" y="5239570"/>
                </a:cubicBezTo>
                <a:cubicBezTo>
                  <a:pt x="586281" y="5240155"/>
                  <a:pt x="582713" y="5241759"/>
                  <a:pt x="578534" y="5242160"/>
                </a:cubicBezTo>
                <a:lnTo>
                  <a:pt x="571716" y="5241975"/>
                </a:lnTo>
                <a:cubicBezTo>
                  <a:pt x="549478" y="5248132"/>
                  <a:pt x="473048" y="5271969"/>
                  <a:pt x="445098" y="5279105"/>
                </a:cubicBezTo>
                <a:cubicBezTo>
                  <a:pt x="428064" y="5271634"/>
                  <a:pt x="415659" y="5276260"/>
                  <a:pt x="404014" y="5284790"/>
                </a:cubicBezTo>
                <a:cubicBezTo>
                  <a:pt x="366417" y="5284457"/>
                  <a:pt x="333819" y="5298130"/>
                  <a:pt x="292434" y="5304997"/>
                </a:cubicBezTo>
                <a:lnTo>
                  <a:pt x="118380" y="5355576"/>
                </a:lnTo>
                <a:cubicBezTo>
                  <a:pt x="72228" y="5364471"/>
                  <a:pt x="35254" y="5357009"/>
                  <a:pt x="15525" y="5358364"/>
                </a:cubicBezTo>
                <a:lnTo>
                  <a:pt x="1" y="5363704"/>
                </a:lnTo>
                <a:lnTo>
                  <a:pt x="1" y="5481433"/>
                </a:lnTo>
                <a:lnTo>
                  <a:pt x="0" y="548143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900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" name="Rectangle 86">
            <a:extLst>
              <a:ext uri="{FF2B5EF4-FFF2-40B4-BE49-F238E27FC236}">
                <a16:creationId xmlns:a16="http://schemas.microsoft.com/office/drawing/2014/main" id="{38252547-C30F-4A22-83C6-1B673F623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88">
            <a:extLst>
              <a:ext uri="{FF2B5EF4-FFF2-40B4-BE49-F238E27FC236}">
                <a16:creationId xmlns:a16="http://schemas.microsoft.com/office/drawing/2014/main" id="{D309AC32-4BC6-47AE-9DBD-5CC7652A5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4647DB-2F33-AC04-784F-87A7D43B3B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60" r="30904" b="-1"/>
          <a:stretch/>
        </p:blipFill>
        <p:spPr>
          <a:xfrm>
            <a:off x="6096000" y="-552"/>
            <a:ext cx="6096000" cy="5920277"/>
          </a:xfrm>
          <a:custGeom>
            <a:avLst/>
            <a:gdLst/>
            <a:ahLst/>
            <a:cxnLst/>
            <a:rect l="l" t="t" r="r" b="b"/>
            <a:pathLst>
              <a:path w="6088058" h="5909518">
                <a:moveTo>
                  <a:pt x="0" y="0"/>
                </a:moveTo>
                <a:lnTo>
                  <a:pt x="6088058" y="0"/>
                </a:lnTo>
                <a:lnTo>
                  <a:pt x="6088058" y="5780407"/>
                </a:lnTo>
                <a:lnTo>
                  <a:pt x="6044861" y="5796240"/>
                </a:lnTo>
                <a:cubicBezTo>
                  <a:pt x="6030657" y="5798401"/>
                  <a:pt x="5997590" y="5852297"/>
                  <a:pt x="5984162" y="5850767"/>
                </a:cubicBezTo>
                <a:cubicBezTo>
                  <a:pt x="5882189" y="5874349"/>
                  <a:pt x="5871362" y="5896856"/>
                  <a:pt x="5821886" y="5885154"/>
                </a:cubicBezTo>
                <a:cubicBezTo>
                  <a:pt x="5776780" y="5883480"/>
                  <a:pt x="5832862" y="5919521"/>
                  <a:pt x="5798611" y="5906790"/>
                </a:cubicBezTo>
                <a:cubicBezTo>
                  <a:pt x="5764360" y="5894058"/>
                  <a:pt x="5640092" y="5832094"/>
                  <a:pt x="5616380" y="5808764"/>
                </a:cubicBezTo>
                <a:cubicBezTo>
                  <a:pt x="5592668" y="5785435"/>
                  <a:pt x="5531913" y="5808370"/>
                  <a:pt x="5489367" y="5766815"/>
                </a:cubicBezTo>
                <a:lnTo>
                  <a:pt x="5420471" y="5691937"/>
                </a:lnTo>
                <a:cubicBezTo>
                  <a:pt x="5372275" y="5690149"/>
                  <a:pt x="5411336" y="5655729"/>
                  <a:pt x="5366693" y="5639652"/>
                </a:cubicBezTo>
                <a:cubicBezTo>
                  <a:pt x="5321568" y="5638064"/>
                  <a:pt x="5312022" y="5587404"/>
                  <a:pt x="5273713" y="5579634"/>
                </a:cubicBezTo>
                <a:cubicBezTo>
                  <a:pt x="5258318" y="5585541"/>
                  <a:pt x="5192329" y="5531945"/>
                  <a:pt x="5177970" y="5521377"/>
                </a:cubicBezTo>
                <a:cubicBezTo>
                  <a:pt x="5135914" y="5522737"/>
                  <a:pt x="5125974" y="5513135"/>
                  <a:pt x="5099085" y="5500856"/>
                </a:cubicBezTo>
                <a:cubicBezTo>
                  <a:pt x="5068087" y="5529933"/>
                  <a:pt x="5075650" y="5504588"/>
                  <a:pt x="5047409" y="5501487"/>
                </a:cubicBezTo>
                <a:cubicBezTo>
                  <a:pt x="5029907" y="5497935"/>
                  <a:pt x="5006604" y="5493892"/>
                  <a:pt x="4989936" y="5492457"/>
                </a:cubicBezTo>
                <a:cubicBezTo>
                  <a:pt x="4961494" y="5492746"/>
                  <a:pt x="4933907" y="5475011"/>
                  <a:pt x="4934954" y="5489644"/>
                </a:cubicBezTo>
                <a:cubicBezTo>
                  <a:pt x="4911785" y="5492102"/>
                  <a:pt x="4886006" y="5496180"/>
                  <a:pt x="4855061" y="5494288"/>
                </a:cubicBezTo>
                <a:cubicBezTo>
                  <a:pt x="4789366" y="5458325"/>
                  <a:pt x="4819289" y="5494022"/>
                  <a:pt x="4761722" y="5481514"/>
                </a:cubicBezTo>
                <a:cubicBezTo>
                  <a:pt x="4710647" y="5469440"/>
                  <a:pt x="4611076" y="5437145"/>
                  <a:pt x="4548617" y="5421842"/>
                </a:cubicBezTo>
                <a:cubicBezTo>
                  <a:pt x="4520447" y="5417141"/>
                  <a:pt x="4462604" y="5406781"/>
                  <a:pt x="4423278" y="5402075"/>
                </a:cubicBezTo>
                <a:cubicBezTo>
                  <a:pt x="4399462" y="5403559"/>
                  <a:pt x="4377831" y="5390433"/>
                  <a:pt x="4349982" y="5400066"/>
                </a:cubicBezTo>
                <a:cubicBezTo>
                  <a:pt x="4340537" y="5404009"/>
                  <a:pt x="4313282" y="5403221"/>
                  <a:pt x="4287866" y="5396310"/>
                </a:cubicBezTo>
                <a:cubicBezTo>
                  <a:pt x="4278828" y="5404323"/>
                  <a:pt x="4251865" y="5395865"/>
                  <a:pt x="4240853" y="5395714"/>
                </a:cubicBezTo>
                <a:cubicBezTo>
                  <a:pt x="4227587" y="5402265"/>
                  <a:pt x="4178742" y="5393413"/>
                  <a:pt x="4165099" y="5386193"/>
                </a:cubicBezTo>
                <a:lnTo>
                  <a:pt x="4030498" y="5374951"/>
                </a:lnTo>
                <a:lnTo>
                  <a:pt x="3986167" y="5372905"/>
                </a:lnTo>
                <a:cubicBezTo>
                  <a:pt x="3978568" y="5374925"/>
                  <a:pt x="3950861" y="5373629"/>
                  <a:pt x="3943238" y="5374530"/>
                </a:cubicBezTo>
                <a:cubicBezTo>
                  <a:pt x="3902459" y="5364668"/>
                  <a:pt x="3888395" y="5364190"/>
                  <a:pt x="3864017" y="5359382"/>
                </a:cubicBezTo>
                <a:cubicBezTo>
                  <a:pt x="3822981" y="5359243"/>
                  <a:pt x="3792742" y="5362367"/>
                  <a:pt x="3751790" y="5352774"/>
                </a:cubicBezTo>
                <a:lnTo>
                  <a:pt x="3632307" y="5333045"/>
                </a:lnTo>
                <a:cubicBezTo>
                  <a:pt x="3579057" y="5342404"/>
                  <a:pt x="3506036" y="5334209"/>
                  <a:pt x="3488505" y="5321895"/>
                </a:cubicBezTo>
                <a:cubicBezTo>
                  <a:pt x="3422953" y="5307957"/>
                  <a:pt x="3319430" y="5282449"/>
                  <a:pt x="3247050" y="5277275"/>
                </a:cubicBezTo>
                <a:lnTo>
                  <a:pt x="3135368" y="5226598"/>
                </a:lnTo>
                <a:lnTo>
                  <a:pt x="3098808" y="5216757"/>
                </a:lnTo>
                <a:lnTo>
                  <a:pt x="3093244" y="5207737"/>
                </a:lnTo>
                <a:lnTo>
                  <a:pt x="3055230" y="5196800"/>
                </a:lnTo>
                <a:lnTo>
                  <a:pt x="3054208" y="5197840"/>
                </a:lnTo>
                <a:cubicBezTo>
                  <a:pt x="3051046" y="5199920"/>
                  <a:pt x="3047083" y="5200986"/>
                  <a:pt x="3041317" y="5199957"/>
                </a:cubicBezTo>
                <a:cubicBezTo>
                  <a:pt x="3042864" y="5218980"/>
                  <a:pt x="3034954" y="5206006"/>
                  <a:pt x="3017811" y="5201291"/>
                </a:cubicBezTo>
                <a:cubicBezTo>
                  <a:pt x="3016390" y="5229784"/>
                  <a:pt x="2972116" y="5196164"/>
                  <a:pt x="2957452" y="5209408"/>
                </a:cubicBezTo>
                <a:lnTo>
                  <a:pt x="2909485" y="5206201"/>
                </a:lnTo>
                <a:lnTo>
                  <a:pt x="2909200" y="5206435"/>
                </a:lnTo>
                <a:cubicBezTo>
                  <a:pt x="2907145" y="5206650"/>
                  <a:pt x="2904326" y="5206330"/>
                  <a:pt x="2900231" y="5205253"/>
                </a:cubicBezTo>
                <a:lnTo>
                  <a:pt x="2894393" y="5203241"/>
                </a:lnTo>
                <a:lnTo>
                  <a:pt x="2878336" y="5200091"/>
                </a:lnTo>
                <a:lnTo>
                  <a:pt x="2872010" y="5200775"/>
                </a:lnTo>
                <a:lnTo>
                  <a:pt x="2867047" y="5202947"/>
                </a:lnTo>
                <a:cubicBezTo>
                  <a:pt x="2858692" y="5195184"/>
                  <a:pt x="2859519" y="5186448"/>
                  <a:pt x="2832987" y="5206060"/>
                </a:cubicBezTo>
                <a:cubicBezTo>
                  <a:pt x="2802033" y="5205064"/>
                  <a:pt x="2693302" y="5190755"/>
                  <a:pt x="2656443" y="5187283"/>
                </a:cubicBezTo>
                <a:cubicBezTo>
                  <a:pt x="2623821" y="5176816"/>
                  <a:pt x="2652196" y="5190154"/>
                  <a:pt x="2611846" y="5185231"/>
                </a:cubicBezTo>
                <a:cubicBezTo>
                  <a:pt x="2575608" y="5166158"/>
                  <a:pt x="2543144" y="5182209"/>
                  <a:pt x="2500070" y="5176862"/>
                </a:cubicBezTo>
                <a:lnTo>
                  <a:pt x="2429229" y="5191353"/>
                </a:lnTo>
                <a:lnTo>
                  <a:pt x="2414982" y="5185578"/>
                </a:lnTo>
                <a:lnTo>
                  <a:pt x="2410166" y="5182648"/>
                </a:lnTo>
                <a:cubicBezTo>
                  <a:pt x="2406648" y="5180913"/>
                  <a:pt x="2404047" y="5180121"/>
                  <a:pt x="2401967" y="5179975"/>
                </a:cubicBezTo>
                <a:lnTo>
                  <a:pt x="2401593" y="5180149"/>
                </a:lnTo>
                <a:lnTo>
                  <a:pt x="2394248" y="5177172"/>
                </a:lnTo>
                <a:lnTo>
                  <a:pt x="2271181" y="5163462"/>
                </a:lnTo>
                <a:cubicBezTo>
                  <a:pt x="2266023" y="5161485"/>
                  <a:pt x="2261732" y="5161824"/>
                  <a:pt x="2257798" y="5163272"/>
                </a:cubicBezTo>
                <a:lnTo>
                  <a:pt x="2256371" y="5164093"/>
                </a:lnTo>
                <a:lnTo>
                  <a:pt x="2224103" y="5147087"/>
                </a:lnTo>
                <a:lnTo>
                  <a:pt x="2218431" y="5146768"/>
                </a:lnTo>
                <a:lnTo>
                  <a:pt x="2199172" y="5133202"/>
                </a:lnTo>
                <a:lnTo>
                  <a:pt x="2188275" y="5127517"/>
                </a:lnTo>
                <a:lnTo>
                  <a:pt x="2187148" y="5123179"/>
                </a:lnTo>
                <a:cubicBezTo>
                  <a:pt x="2184844" y="5120011"/>
                  <a:pt x="2180150" y="5117425"/>
                  <a:pt x="2170074" y="5116174"/>
                </a:cubicBezTo>
                <a:lnTo>
                  <a:pt x="2167375" y="5116398"/>
                </a:lnTo>
                <a:lnTo>
                  <a:pt x="2156032" y="5106788"/>
                </a:lnTo>
                <a:cubicBezTo>
                  <a:pt x="2152858" y="5103029"/>
                  <a:pt x="2150646" y="5098849"/>
                  <a:pt x="2149833" y="5094104"/>
                </a:cubicBezTo>
                <a:cubicBezTo>
                  <a:pt x="2085826" y="5096942"/>
                  <a:pt x="2051129" y="5063627"/>
                  <a:pt x="1994270" y="5049035"/>
                </a:cubicBezTo>
                <a:cubicBezTo>
                  <a:pt x="1929466" y="5026440"/>
                  <a:pt x="1871069" y="5005707"/>
                  <a:pt x="1809406" y="5008055"/>
                </a:cubicBezTo>
                <a:cubicBezTo>
                  <a:pt x="1739118" y="4993496"/>
                  <a:pt x="1684964" y="4991317"/>
                  <a:pt x="1622743" y="4982948"/>
                </a:cubicBezTo>
                <a:lnTo>
                  <a:pt x="1518345" y="4986337"/>
                </a:lnTo>
                <a:lnTo>
                  <a:pt x="1431541" y="4980647"/>
                </a:lnTo>
                <a:lnTo>
                  <a:pt x="1423569" y="4978154"/>
                </a:lnTo>
                <a:cubicBezTo>
                  <a:pt x="1417991" y="4976847"/>
                  <a:pt x="1414171" y="4976505"/>
                  <a:pt x="1411410" y="4976851"/>
                </a:cubicBezTo>
                <a:lnTo>
                  <a:pt x="1411038" y="4977170"/>
                </a:lnTo>
                <a:lnTo>
                  <a:pt x="1399793" y="4975264"/>
                </a:lnTo>
                <a:cubicBezTo>
                  <a:pt x="1380984" y="4971244"/>
                  <a:pt x="1326526" y="4988248"/>
                  <a:pt x="1309389" y="4983178"/>
                </a:cubicBezTo>
                <a:cubicBezTo>
                  <a:pt x="1278787" y="4986058"/>
                  <a:pt x="1237988" y="4987137"/>
                  <a:pt x="1216178" y="4992546"/>
                </a:cubicBezTo>
                <a:lnTo>
                  <a:pt x="1214851" y="4993953"/>
                </a:lnTo>
                <a:lnTo>
                  <a:pt x="1122558" y="4969302"/>
                </a:lnTo>
                <a:lnTo>
                  <a:pt x="1105100" y="4964860"/>
                </a:lnTo>
                <a:lnTo>
                  <a:pt x="1101002" y="4959628"/>
                </a:lnTo>
                <a:cubicBezTo>
                  <a:pt x="1096110" y="4956189"/>
                  <a:pt x="1088504" y="4954100"/>
                  <a:pt x="1074806" y="4955090"/>
                </a:cubicBezTo>
                <a:lnTo>
                  <a:pt x="1000986" y="4943152"/>
                </a:lnTo>
                <a:cubicBezTo>
                  <a:pt x="965146" y="4942197"/>
                  <a:pt x="954187" y="4941243"/>
                  <a:pt x="922494" y="4943517"/>
                </a:cubicBezTo>
                <a:cubicBezTo>
                  <a:pt x="841526" y="4932837"/>
                  <a:pt x="847643" y="4909243"/>
                  <a:pt x="808144" y="4914709"/>
                </a:cubicBezTo>
                <a:cubicBezTo>
                  <a:pt x="775920" y="4919794"/>
                  <a:pt x="691987" y="4901171"/>
                  <a:pt x="612220" y="4887415"/>
                </a:cubicBezTo>
                <a:cubicBezTo>
                  <a:pt x="553104" y="4878184"/>
                  <a:pt x="532104" y="4864417"/>
                  <a:pt x="453453" y="4859320"/>
                </a:cubicBezTo>
                <a:cubicBezTo>
                  <a:pt x="376152" y="4816273"/>
                  <a:pt x="313694" y="4839435"/>
                  <a:pt x="221558" y="4813627"/>
                </a:cubicBezTo>
                <a:cubicBezTo>
                  <a:pt x="201549" y="4798473"/>
                  <a:pt x="113290" y="4815259"/>
                  <a:pt x="72672" y="4811590"/>
                </a:cubicBezTo>
                <a:cubicBezTo>
                  <a:pt x="52363" y="4809755"/>
                  <a:pt x="32830" y="4805531"/>
                  <a:pt x="16287" y="4801380"/>
                </a:cubicBezTo>
                <a:lnTo>
                  <a:pt x="0" y="4797242"/>
                </a:lnTo>
                <a:close/>
              </a:path>
            </a:pathLst>
          </a:cu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A94D6-DD9E-C653-2B4A-086BA66B71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3072" y="5279515"/>
            <a:ext cx="9697914" cy="739877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br>
              <a:rPr lang="ru-RU" sz="700" dirty="0"/>
            </a:br>
            <a:br>
              <a:rPr lang="ru-RU" sz="700" dirty="0"/>
            </a:br>
            <a:br>
              <a:rPr lang="ru-RU" sz="700" dirty="0"/>
            </a:br>
            <a:br>
              <a:rPr lang="ru-RU" sz="700" dirty="0"/>
            </a:br>
            <a:r>
              <a:rPr lang="ru-RU" sz="1600" b="1" dirty="0"/>
              <a:t>Выставка картин на пасхальную тему </a:t>
            </a:r>
            <a:br>
              <a:rPr lang="ru-RU" sz="1600" b="1" dirty="0"/>
            </a:br>
            <a:r>
              <a:rPr lang="ru-RU" sz="1600" b="1" dirty="0"/>
              <a:t>учеников</a:t>
            </a:r>
            <a:br>
              <a:rPr lang="ru-RU" sz="1600" b="1" dirty="0"/>
            </a:br>
            <a:r>
              <a:rPr lang="ru-RU" sz="1600" b="1" dirty="0"/>
              <a:t> ДХШ №2им. </a:t>
            </a:r>
            <a:r>
              <a:rPr lang="ru-RU" sz="1600" b="1" dirty="0" err="1"/>
              <a:t>В.И.Сурикова</a:t>
            </a:r>
            <a:r>
              <a:rPr lang="ru-RU" sz="1600" b="1" dirty="0"/>
              <a:t> 2021г.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FF83D1-0771-FC21-59A6-7514A9F7E6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3072" y="6019395"/>
            <a:ext cx="9756232" cy="38140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/>
              <a:t>2022 г.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EE85DA-E028-A3EA-287C-E0D72F264F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05" r="18863" b="1"/>
          <a:stretch/>
        </p:blipFill>
        <p:spPr>
          <a:xfrm>
            <a:off x="7" y="-2"/>
            <a:ext cx="6095999" cy="5481433"/>
          </a:xfrm>
          <a:custGeom>
            <a:avLst/>
            <a:gdLst/>
            <a:ahLst/>
            <a:cxnLst/>
            <a:rect l="l" t="t" r="r" b="b"/>
            <a:pathLst>
              <a:path w="6095999" h="5481433">
                <a:moveTo>
                  <a:pt x="4721174" y="4954056"/>
                </a:moveTo>
                <a:lnTo>
                  <a:pt x="4722109" y="4954261"/>
                </a:lnTo>
                <a:cubicBezTo>
                  <a:pt x="4721144" y="4954888"/>
                  <a:pt x="4718264" y="4955480"/>
                  <a:pt x="4717200" y="4955502"/>
                </a:cubicBezTo>
                <a:close/>
                <a:moveTo>
                  <a:pt x="0" y="0"/>
                </a:moveTo>
                <a:lnTo>
                  <a:pt x="6095999" y="0"/>
                </a:lnTo>
                <a:lnTo>
                  <a:pt x="6095999" y="4797244"/>
                </a:lnTo>
                <a:lnTo>
                  <a:pt x="6073845" y="4791614"/>
                </a:lnTo>
                <a:lnTo>
                  <a:pt x="6068527" y="4793114"/>
                </a:lnTo>
                <a:lnTo>
                  <a:pt x="6048635" y="4792448"/>
                </a:lnTo>
                <a:lnTo>
                  <a:pt x="6041280" y="4800599"/>
                </a:lnTo>
                <a:lnTo>
                  <a:pt x="6010088" y="4805572"/>
                </a:lnTo>
                <a:cubicBezTo>
                  <a:pt x="5998677" y="4806145"/>
                  <a:pt x="5970125" y="4805253"/>
                  <a:pt x="5957373" y="4802014"/>
                </a:cubicBezTo>
                <a:lnTo>
                  <a:pt x="5758916" y="4786693"/>
                </a:lnTo>
                <a:lnTo>
                  <a:pt x="5626958" y="4785694"/>
                </a:lnTo>
                <a:lnTo>
                  <a:pt x="5470904" y="4799383"/>
                </a:lnTo>
                <a:cubicBezTo>
                  <a:pt x="5478132" y="4812102"/>
                  <a:pt x="5439007" y="4798369"/>
                  <a:pt x="5432758" y="4810369"/>
                </a:cubicBezTo>
                <a:cubicBezTo>
                  <a:pt x="5429366" y="4820164"/>
                  <a:pt x="5391825" y="4824737"/>
                  <a:pt x="5381665" y="4827652"/>
                </a:cubicBezTo>
                <a:lnTo>
                  <a:pt x="5261761" y="4847586"/>
                </a:lnTo>
                <a:cubicBezTo>
                  <a:pt x="5251596" y="4847766"/>
                  <a:pt x="5230548" y="4855879"/>
                  <a:pt x="5222960" y="4858447"/>
                </a:cubicBezTo>
                <a:lnTo>
                  <a:pt x="5174659" y="4861366"/>
                </a:lnTo>
                <a:lnTo>
                  <a:pt x="5156552" y="4868419"/>
                </a:lnTo>
                <a:lnTo>
                  <a:pt x="5142597" y="4871738"/>
                </a:lnTo>
                <a:lnTo>
                  <a:pt x="5139593" y="4873789"/>
                </a:lnTo>
                <a:cubicBezTo>
                  <a:pt x="5133874" y="4877734"/>
                  <a:pt x="5128077" y="4881455"/>
                  <a:pt x="5121657" y="4884386"/>
                </a:cubicBezTo>
                <a:cubicBezTo>
                  <a:pt x="5108317" y="4856444"/>
                  <a:pt x="5064854" y="4904710"/>
                  <a:pt x="5065789" y="4877970"/>
                </a:cubicBezTo>
                <a:cubicBezTo>
                  <a:pt x="5028195" y="4889214"/>
                  <a:pt x="5038945" y="4860813"/>
                  <a:pt x="5011511" y="4893964"/>
                </a:cubicBezTo>
                <a:cubicBezTo>
                  <a:pt x="4937023" y="4893590"/>
                  <a:pt x="4916355" y="4880890"/>
                  <a:pt x="4840437" y="4917412"/>
                </a:cubicBezTo>
                <a:cubicBezTo>
                  <a:pt x="4806740" y="4933661"/>
                  <a:pt x="4784107" y="4944543"/>
                  <a:pt x="4762445" y="4944523"/>
                </a:cubicBezTo>
                <a:cubicBezTo>
                  <a:pt x="4741324" y="4948917"/>
                  <a:pt x="4729481" y="4951673"/>
                  <a:pt x="4723183" y="4953324"/>
                </a:cubicBezTo>
                <a:lnTo>
                  <a:pt x="4721174" y="4954056"/>
                </a:lnTo>
                <a:lnTo>
                  <a:pt x="4715524" y="4952810"/>
                </a:lnTo>
                <a:cubicBezTo>
                  <a:pt x="4680149" y="4959602"/>
                  <a:pt x="4524745" y="4960391"/>
                  <a:pt x="4515812" y="4962478"/>
                </a:cubicBezTo>
                <a:cubicBezTo>
                  <a:pt x="4457821" y="4975280"/>
                  <a:pt x="4462661" y="4976003"/>
                  <a:pt x="4428541" y="4972877"/>
                </a:cubicBezTo>
                <a:cubicBezTo>
                  <a:pt x="4423305" y="4969586"/>
                  <a:pt x="4368976" y="4975731"/>
                  <a:pt x="4362874" y="4974191"/>
                </a:cubicBezTo>
                <a:lnTo>
                  <a:pt x="4316964" y="4967733"/>
                </a:lnTo>
                <a:lnTo>
                  <a:pt x="4315107" y="4969042"/>
                </a:lnTo>
                <a:cubicBezTo>
                  <a:pt x="4306125" y="4972333"/>
                  <a:pt x="4299995" y="4972332"/>
                  <a:pt x="4295142" y="4970877"/>
                </a:cubicBezTo>
                <a:lnTo>
                  <a:pt x="4290061" y="4968029"/>
                </a:lnTo>
                <a:lnTo>
                  <a:pt x="4276140" y="4968269"/>
                </a:lnTo>
                <a:lnTo>
                  <a:pt x="4248115" y="4966000"/>
                </a:lnTo>
                <a:lnTo>
                  <a:pt x="4202047" y="4968729"/>
                </a:lnTo>
                <a:cubicBezTo>
                  <a:pt x="4201946" y="4969139"/>
                  <a:pt x="4201844" y="4969548"/>
                  <a:pt x="4201743" y="4969958"/>
                </a:cubicBezTo>
                <a:cubicBezTo>
                  <a:pt x="4200118" y="4972728"/>
                  <a:pt x="4197142" y="4974797"/>
                  <a:pt x="4191247" y="4975459"/>
                </a:cubicBezTo>
                <a:cubicBezTo>
                  <a:pt x="4204214" y="4992339"/>
                  <a:pt x="4161275" y="4990488"/>
                  <a:pt x="4142744" y="4990948"/>
                </a:cubicBezTo>
                <a:cubicBezTo>
                  <a:pt x="4124718" y="4997847"/>
                  <a:pt x="4099100" y="5011106"/>
                  <a:pt x="4083096" y="5016853"/>
                </a:cubicBezTo>
                <a:lnTo>
                  <a:pt x="4074545" y="5017669"/>
                </a:lnTo>
                <a:cubicBezTo>
                  <a:pt x="4074506" y="5017767"/>
                  <a:pt x="4074465" y="5017864"/>
                  <a:pt x="4074426" y="5017961"/>
                </a:cubicBezTo>
                <a:cubicBezTo>
                  <a:pt x="4072679" y="5018726"/>
                  <a:pt x="4069907" y="5019215"/>
                  <a:pt x="4065509" y="5019370"/>
                </a:cubicBezTo>
                <a:lnTo>
                  <a:pt x="4058952" y="5019158"/>
                </a:lnTo>
                <a:lnTo>
                  <a:pt x="4042362" y="5020740"/>
                </a:lnTo>
                <a:lnTo>
                  <a:pt x="4036995" y="5023117"/>
                </a:lnTo>
                <a:lnTo>
                  <a:pt x="4035362" y="5026697"/>
                </a:lnTo>
                <a:lnTo>
                  <a:pt x="4033777" y="5026467"/>
                </a:lnTo>
                <a:cubicBezTo>
                  <a:pt x="4021426" y="5021719"/>
                  <a:pt x="4016875" y="5013541"/>
                  <a:pt x="4004536" y="5038738"/>
                </a:cubicBezTo>
                <a:cubicBezTo>
                  <a:pt x="3976669" y="5031840"/>
                  <a:pt x="3972979" y="5046807"/>
                  <a:pt x="3936845" y="5055782"/>
                </a:cubicBezTo>
                <a:cubicBezTo>
                  <a:pt x="3920508" y="5048241"/>
                  <a:pt x="3908537" y="5052819"/>
                  <a:pt x="3897274" y="5061303"/>
                </a:cubicBezTo>
                <a:cubicBezTo>
                  <a:pt x="3861094" y="5060819"/>
                  <a:pt x="3829629" y="5074361"/>
                  <a:pt x="3789759" y="5081062"/>
                </a:cubicBezTo>
                <a:cubicBezTo>
                  <a:pt x="3741009" y="5095421"/>
                  <a:pt x="3725131" y="5097351"/>
                  <a:pt x="3682512" y="5104419"/>
                </a:cubicBezTo>
                <a:lnTo>
                  <a:pt x="3610034" y="5135927"/>
                </a:lnTo>
                <a:lnTo>
                  <a:pt x="3603854" y="5134597"/>
                </a:lnTo>
                <a:cubicBezTo>
                  <a:pt x="3599582" y="5133993"/>
                  <a:pt x="3596728" y="5133993"/>
                  <a:pt x="3594735" y="5134437"/>
                </a:cubicBezTo>
                <a:lnTo>
                  <a:pt x="3594500" y="5134700"/>
                </a:lnTo>
                <a:lnTo>
                  <a:pt x="3585977" y="5134026"/>
                </a:lnTo>
                <a:cubicBezTo>
                  <a:pt x="3571625" y="5132277"/>
                  <a:pt x="3549391" y="5146140"/>
                  <a:pt x="3536134" y="5143496"/>
                </a:cubicBezTo>
                <a:cubicBezTo>
                  <a:pt x="3513942" y="5147690"/>
                  <a:pt x="3488624" y="5141573"/>
                  <a:pt x="3473222" y="5147070"/>
                </a:cubicBezTo>
                <a:lnTo>
                  <a:pt x="3400727" y="5158833"/>
                </a:lnTo>
                <a:lnTo>
                  <a:pt x="3363887" y="5142282"/>
                </a:lnTo>
                <a:cubicBezTo>
                  <a:pt x="3359858" y="5140038"/>
                  <a:pt x="3353996" y="5138986"/>
                  <a:pt x="3344025" y="5140640"/>
                </a:cubicBezTo>
                <a:lnTo>
                  <a:pt x="3341697" y="5141592"/>
                </a:lnTo>
                <a:cubicBezTo>
                  <a:pt x="3336379" y="5139179"/>
                  <a:pt x="3295545" y="5138076"/>
                  <a:pt x="3262355" y="5135854"/>
                </a:cubicBezTo>
                <a:cubicBezTo>
                  <a:pt x="3209723" y="5133568"/>
                  <a:pt x="3203389" y="5125785"/>
                  <a:pt x="3142555" y="5128263"/>
                </a:cubicBezTo>
                <a:cubicBezTo>
                  <a:pt x="3082690" y="5127063"/>
                  <a:pt x="3072288" y="5121199"/>
                  <a:pt x="3030290" y="5125682"/>
                </a:cubicBezTo>
                <a:lnTo>
                  <a:pt x="2781568" y="5104377"/>
                </a:lnTo>
                <a:cubicBezTo>
                  <a:pt x="2719298" y="5077377"/>
                  <a:pt x="2717601" y="5107223"/>
                  <a:pt x="2646526" y="5094091"/>
                </a:cubicBezTo>
                <a:cubicBezTo>
                  <a:pt x="2582515" y="5152608"/>
                  <a:pt x="2608700" y="5115245"/>
                  <a:pt x="2568027" y="5119711"/>
                </a:cubicBezTo>
                <a:lnTo>
                  <a:pt x="2443254" y="5106139"/>
                </a:lnTo>
                <a:cubicBezTo>
                  <a:pt x="2411580" y="5089971"/>
                  <a:pt x="2354026" y="5119348"/>
                  <a:pt x="2315111" y="5097872"/>
                </a:cubicBezTo>
                <a:cubicBezTo>
                  <a:pt x="2275999" y="5097347"/>
                  <a:pt x="2233181" y="5101443"/>
                  <a:pt x="2208577" y="5102981"/>
                </a:cubicBezTo>
                <a:cubicBezTo>
                  <a:pt x="2171835" y="5106552"/>
                  <a:pt x="2129867" y="5115272"/>
                  <a:pt x="2094664" y="5119297"/>
                </a:cubicBezTo>
                <a:cubicBezTo>
                  <a:pt x="2077538" y="5106010"/>
                  <a:pt x="2045551" y="5127786"/>
                  <a:pt x="1997355" y="5127127"/>
                </a:cubicBezTo>
                <a:cubicBezTo>
                  <a:pt x="1978702" y="5111850"/>
                  <a:pt x="1964848" y="5126869"/>
                  <a:pt x="1928171" y="5105701"/>
                </a:cubicBezTo>
                <a:cubicBezTo>
                  <a:pt x="1926357" y="5107451"/>
                  <a:pt x="1924159" y="5109039"/>
                  <a:pt x="1921649" y="5110418"/>
                </a:cubicBezTo>
                <a:cubicBezTo>
                  <a:pt x="1907075" y="5118418"/>
                  <a:pt x="1885327" y="5117722"/>
                  <a:pt x="1873079" y="5108861"/>
                </a:cubicBezTo>
                <a:cubicBezTo>
                  <a:pt x="1843562" y="5094451"/>
                  <a:pt x="1814689" y="5086858"/>
                  <a:pt x="1786654" y="5081892"/>
                </a:cubicBezTo>
                <a:lnTo>
                  <a:pt x="1738203" y="5086824"/>
                </a:lnTo>
                <a:cubicBezTo>
                  <a:pt x="1719607" y="5090305"/>
                  <a:pt x="1696660" y="5099004"/>
                  <a:pt x="1675070" y="5102786"/>
                </a:cubicBezTo>
                <a:cubicBezTo>
                  <a:pt x="1652707" y="5103963"/>
                  <a:pt x="1628633" y="5097514"/>
                  <a:pt x="1608668" y="5109520"/>
                </a:cubicBezTo>
                <a:cubicBezTo>
                  <a:pt x="1569685" y="5120920"/>
                  <a:pt x="1524372" y="5101241"/>
                  <a:pt x="1496109" y="5134504"/>
                </a:cubicBezTo>
                <a:cubicBezTo>
                  <a:pt x="1418280" y="5148865"/>
                  <a:pt x="1264075" y="5168405"/>
                  <a:pt x="1149978" y="5182770"/>
                </a:cubicBezTo>
                <a:cubicBezTo>
                  <a:pt x="1078957" y="5188536"/>
                  <a:pt x="1007437" y="5178884"/>
                  <a:pt x="948731" y="5180422"/>
                </a:cubicBezTo>
                <a:cubicBezTo>
                  <a:pt x="943263" y="5177153"/>
                  <a:pt x="864621" y="5193495"/>
                  <a:pt x="858268" y="5191980"/>
                </a:cubicBezTo>
                <a:lnTo>
                  <a:pt x="837539" y="5190795"/>
                </a:lnTo>
                <a:cubicBezTo>
                  <a:pt x="828231" y="5194124"/>
                  <a:pt x="821861" y="5194148"/>
                  <a:pt x="816808" y="5192713"/>
                </a:cubicBezTo>
                <a:lnTo>
                  <a:pt x="811505" y="5189887"/>
                </a:lnTo>
                <a:lnTo>
                  <a:pt x="797040" y="5190185"/>
                </a:lnTo>
                <a:lnTo>
                  <a:pt x="767900" y="5188030"/>
                </a:lnTo>
                <a:lnTo>
                  <a:pt x="763052" y="5190199"/>
                </a:lnTo>
                <a:lnTo>
                  <a:pt x="720046" y="5190951"/>
                </a:lnTo>
                <a:cubicBezTo>
                  <a:pt x="719946" y="5191362"/>
                  <a:pt x="719842" y="5191773"/>
                  <a:pt x="719741" y="5192184"/>
                </a:cubicBezTo>
                <a:cubicBezTo>
                  <a:pt x="718073" y="5194959"/>
                  <a:pt x="714995" y="5197041"/>
                  <a:pt x="708874" y="5197726"/>
                </a:cubicBezTo>
                <a:cubicBezTo>
                  <a:pt x="688383" y="5205624"/>
                  <a:pt x="618516" y="5232164"/>
                  <a:pt x="596791" y="5239570"/>
                </a:cubicBezTo>
                <a:cubicBezTo>
                  <a:pt x="586281" y="5240155"/>
                  <a:pt x="582713" y="5241759"/>
                  <a:pt x="578534" y="5242160"/>
                </a:cubicBezTo>
                <a:lnTo>
                  <a:pt x="571716" y="5241975"/>
                </a:lnTo>
                <a:cubicBezTo>
                  <a:pt x="549478" y="5248132"/>
                  <a:pt x="473048" y="5271969"/>
                  <a:pt x="445098" y="5279105"/>
                </a:cubicBezTo>
                <a:cubicBezTo>
                  <a:pt x="428064" y="5271634"/>
                  <a:pt x="415659" y="5276260"/>
                  <a:pt x="404014" y="5284790"/>
                </a:cubicBezTo>
                <a:cubicBezTo>
                  <a:pt x="366417" y="5284457"/>
                  <a:pt x="333819" y="5298130"/>
                  <a:pt x="292434" y="5304997"/>
                </a:cubicBezTo>
                <a:lnTo>
                  <a:pt x="118380" y="5355576"/>
                </a:lnTo>
                <a:cubicBezTo>
                  <a:pt x="72228" y="5364471"/>
                  <a:pt x="35254" y="5357009"/>
                  <a:pt x="15525" y="5358364"/>
                </a:cubicBezTo>
                <a:lnTo>
                  <a:pt x="1" y="5363704"/>
                </a:lnTo>
                <a:lnTo>
                  <a:pt x="1" y="5481433"/>
                </a:lnTo>
                <a:lnTo>
                  <a:pt x="0" y="548143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5071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2" name="Rectangle 126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5" name="Рисунок 4" descr="Изображение выглядит как текст, пол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FB2EAD75-919E-23BD-0737-B01B0DBC21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30" b="22021"/>
          <a:stretch/>
        </p:blipFill>
        <p:spPr>
          <a:xfrm>
            <a:off x="-2" y="10"/>
            <a:ext cx="12191999" cy="6857989"/>
          </a:xfrm>
          <a:prstGeom prst="rect">
            <a:avLst/>
          </a:prstGeom>
        </p:spPr>
      </p:pic>
      <p:sp useBgFill="1">
        <p:nvSpPr>
          <p:cNvPr id="133" name="Freeform: Shape 128">
            <a:extLst>
              <a:ext uri="{FF2B5EF4-FFF2-40B4-BE49-F238E27FC236}">
                <a16:creationId xmlns:a16="http://schemas.microsoft.com/office/drawing/2014/main" id="{F6EE1C8D-9233-4EBC-9B68-862FDCA26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4906504"/>
            <a:ext cx="12192002" cy="1951997"/>
          </a:xfrm>
          <a:custGeom>
            <a:avLst/>
            <a:gdLst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285754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70574 w 12192002"/>
              <a:gd name="connsiteY170" fmla="*/ 202276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70574 w 12192002"/>
              <a:gd name="connsiteY170" fmla="*/ 202276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70574 w 12192002"/>
              <a:gd name="connsiteY170" fmla="*/ 202276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70574 w 12192002"/>
              <a:gd name="connsiteY170" fmla="*/ 202276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25839 w 12192002"/>
              <a:gd name="connsiteY95" fmla="*/ 111020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25839 w 12192002"/>
              <a:gd name="connsiteY95" fmla="*/ 111020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74735 w 12192002"/>
              <a:gd name="connsiteY94" fmla="*/ 1132363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94613 w 12192002"/>
              <a:gd name="connsiteY94" fmla="*/ 114826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94613 w 12192002"/>
              <a:gd name="connsiteY94" fmla="*/ 1148265 h 2122526"/>
              <a:gd name="connsiteX95" fmla="*/ 11917888 w 12192002"/>
              <a:gd name="connsiteY95" fmla="*/ 1126105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94613 w 12192002"/>
              <a:gd name="connsiteY94" fmla="*/ 1148265 h 2122526"/>
              <a:gd name="connsiteX95" fmla="*/ 11917888 w 12192002"/>
              <a:gd name="connsiteY95" fmla="*/ 1126105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94613 w 12192002"/>
              <a:gd name="connsiteY94" fmla="*/ 1148265 h 2122526"/>
              <a:gd name="connsiteX95" fmla="*/ 11917888 w 12192002"/>
              <a:gd name="connsiteY95" fmla="*/ 1126105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12382 w 12192002"/>
              <a:gd name="connsiteY93" fmla="*/ 1047864 h 2122526"/>
              <a:gd name="connsiteX94" fmla="*/ 11894613 w 12192002"/>
              <a:gd name="connsiteY94" fmla="*/ 1148265 h 2122526"/>
              <a:gd name="connsiteX95" fmla="*/ 11917888 w 12192002"/>
              <a:gd name="connsiteY95" fmla="*/ 1126105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</a:cxnLst>
            <a:rect l="l" t="t" r="r" b="b"/>
            <a:pathLst>
              <a:path w="12192002" h="2122526">
                <a:moveTo>
                  <a:pt x="5626960" y="0"/>
                </a:moveTo>
                <a:lnTo>
                  <a:pt x="5758918" y="1023"/>
                </a:lnTo>
                <a:lnTo>
                  <a:pt x="5957375" y="16715"/>
                </a:lnTo>
                <a:cubicBezTo>
                  <a:pt x="5970127" y="20033"/>
                  <a:pt x="5998679" y="20946"/>
                  <a:pt x="6010090" y="20359"/>
                </a:cubicBezTo>
                <a:lnTo>
                  <a:pt x="6041282" y="15266"/>
                </a:lnTo>
                <a:lnTo>
                  <a:pt x="6048637" y="6917"/>
                </a:lnTo>
                <a:lnTo>
                  <a:pt x="6068529" y="7600"/>
                </a:lnTo>
                <a:lnTo>
                  <a:pt x="6073847" y="6063"/>
                </a:lnTo>
                <a:cubicBezTo>
                  <a:pt x="6090539" y="9219"/>
                  <a:pt x="6128055" y="22767"/>
                  <a:pt x="6168673" y="26525"/>
                </a:cubicBezTo>
                <a:cubicBezTo>
                  <a:pt x="6209291" y="30283"/>
                  <a:pt x="6297550" y="13090"/>
                  <a:pt x="6317559" y="28612"/>
                </a:cubicBezTo>
                <a:cubicBezTo>
                  <a:pt x="6409695" y="55045"/>
                  <a:pt x="6472153" y="31322"/>
                  <a:pt x="6549454" y="75412"/>
                </a:cubicBezTo>
                <a:cubicBezTo>
                  <a:pt x="6628105" y="80632"/>
                  <a:pt x="6649105" y="94733"/>
                  <a:pt x="6708221" y="104188"/>
                </a:cubicBezTo>
                <a:cubicBezTo>
                  <a:pt x="6787988" y="118277"/>
                  <a:pt x="6871921" y="137351"/>
                  <a:pt x="6904145" y="132143"/>
                </a:cubicBezTo>
                <a:cubicBezTo>
                  <a:pt x="6943644" y="126545"/>
                  <a:pt x="6937527" y="150711"/>
                  <a:pt x="7018495" y="161649"/>
                </a:cubicBezTo>
                <a:cubicBezTo>
                  <a:pt x="7050188" y="159320"/>
                  <a:pt x="7061147" y="160297"/>
                  <a:pt x="7096987" y="161275"/>
                </a:cubicBezTo>
                <a:lnTo>
                  <a:pt x="7170807" y="173503"/>
                </a:lnTo>
                <a:cubicBezTo>
                  <a:pt x="7184505" y="172489"/>
                  <a:pt x="7192111" y="174628"/>
                  <a:pt x="7197003" y="178151"/>
                </a:cubicBezTo>
                <a:lnTo>
                  <a:pt x="7201101" y="183509"/>
                </a:lnTo>
                <a:lnTo>
                  <a:pt x="7218559" y="188059"/>
                </a:lnTo>
                <a:lnTo>
                  <a:pt x="7310852" y="213308"/>
                </a:lnTo>
                <a:lnTo>
                  <a:pt x="7312179" y="211866"/>
                </a:lnTo>
                <a:cubicBezTo>
                  <a:pt x="7333989" y="206326"/>
                  <a:pt x="7374788" y="205221"/>
                  <a:pt x="7405390" y="202271"/>
                </a:cubicBezTo>
                <a:cubicBezTo>
                  <a:pt x="7422527" y="207464"/>
                  <a:pt x="7476985" y="190048"/>
                  <a:pt x="7495794" y="194166"/>
                </a:cubicBezTo>
                <a:lnTo>
                  <a:pt x="7507039" y="196118"/>
                </a:lnTo>
                <a:lnTo>
                  <a:pt x="7507411" y="195791"/>
                </a:lnTo>
                <a:cubicBezTo>
                  <a:pt x="7510172" y="195437"/>
                  <a:pt x="7513992" y="195787"/>
                  <a:pt x="7519570" y="197126"/>
                </a:cubicBezTo>
                <a:lnTo>
                  <a:pt x="7527542" y="199679"/>
                </a:lnTo>
                <a:lnTo>
                  <a:pt x="7614346" y="205507"/>
                </a:lnTo>
                <a:lnTo>
                  <a:pt x="7718744" y="202036"/>
                </a:lnTo>
                <a:cubicBezTo>
                  <a:pt x="7780965" y="210608"/>
                  <a:pt x="7835119" y="212839"/>
                  <a:pt x="7905407" y="227751"/>
                </a:cubicBezTo>
                <a:cubicBezTo>
                  <a:pt x="7967070" y="225346"/>
                  <a:pt x="8025467" y="246582"/>
                  <a:pt x="8090271" y="269724"/>
                </a:cubicBezTo>
                <a:cubicBezTo>
                  <a:pt x="8147130" y="284670"/>
                  <a:pt x="8181827" y="318792"/>
                  <a:pt x="8245834" y="315885"/>
                </a:cubicBezTo>
                <a:cubicBezTo>
                  <a:pt x="8246647" y="320745"/>
                  <a:pt x="8248859" y="325027"/>
                  <a:pt x="8252033" y="328877"/>
                </a:cubicBezTo>
                <a:lnTo>
                  <a:pt x="8263376" y="338720"/>
                </a:lnTo>
                <a:lnTo>
                  <a:pt x="8266075" y="338490"/>
                </a:lnTo>
                <a:cubicBezTo>
                  <a:pt x="8276151" y="339772"/>
                  <a:pt x="8280845" y="342420"/>
                  <a:pt x="8283149" y="345665"/>
                </a:cubicBezTo>
                <a:lnTo>
                  <a:pt x="8284276" y="350108"/>
                </a:lnTo>
                <a:lnTo>
                  <a:pt x="8295173" y="355931"/>
                </a:lnTo>
                <a:lnTo>
                  <a:pt x="8314432" y="369826"/>
                </a:lnTo>
                <a:lnTo>
                  <a:pt x="8320104" y="370152"/>
                </a:lnTo>
                <a:lnTo>
                  <a:pt x="8352372" y="387570"/>
                </a:lnTo>
                <a:lnTo>
                  <a:pt x="8353799" y="386730"/>
                </a:lnTo>
                <a:cubicBezTo>
                  <a:pt x="8357733" y="385247"/>
                  <a:pt x="8362024" y="384899"/>
                  <a:pt x="8367182" y="386924"/>
                </a:cubicBezTo>
                <a:lnTo>
                  <a:pt x="8490249" y="400966"/>
                </a:lnTo>
                <a:lnTo>
                  <a:pt x="8497594" y="404016"/>
                </a:lnTo>
                <a:lnTo>
                  <a:pt x="8497968" y="403837"/>
                </a:lnTo>
                <a:cubicBezTo>
                  <a:pt x="8500048" y="403987"/>
                  <a:pt x="8502649" y="404798"/>
                  <a:pt x="8506167" y="406575"/>
                </a:cubicBezTo>
                <a:lnTo>
                  <a:pt x="8510983" y="409576"/>
                </a:lnTo>
                <a:lnTo>
                  <a:pt x="8525230" y="415491"/>
                </a:lnTo>
                <a:lnTo>
                  <a:pt x="8596071" y="400649"/>
                </a:lnTo>
                <a:cubicBezTo>
                  <a:pt x="8639145" y="406126"/>
                  <a:pt x="8671609" y="389686"/>
                  <a:pt x="8707847" y="409221"/>
                </a:cubicBezTo>
                <a:cubicBezTo>
                  <a:pt x="8748197" y="414263"/>
                  <a:pt x="8719822" y="400602"/>
                  <a:pt x="8752444" y="411322"/>
                </a:cubicBezTo>
                <a:cubicBezTo>
                  <a:pt x="8789303" y="414879"/>
                  <a:pt x="8898034" y="429534"/>
                  <a:pt x="8928988" y="430554"/>
                </a:cubicBezTo>
                <a:cubicBezTo>
                  <a:pt x="8955520" y="410467"/>
                  <a:pt x="8954693" y="419415"/>
                  <a:pt x="8963048" y="427366"/>
                </a:cubicBezTo>
                <a:lnTo>
                  <a:pt x="8968011" y="425141"/>
                </a:lnTo>
                <a:lnTo>
                  <a:pt x="8974337" y="424441"/>
                </a:lnTo>
                <a:lnTo>
                  <a:pt x="8990394" y="427667"/>
                </a:lnTo>
                <a:lnTo>
                  <a:pt x="8996232" y="429728"/>
                </a:lnTo>
                <a:cubicBezTo>
                  <a:pt x="9000327" y="430831"/>
                  <a:pt x="9003146" y="431159"/>
                  <a:pt x="9005201" y="430939"/>
                </a:cubicBezTo>
                <a:lnTo>
                  <a:pt x="9005486" y="430699"/>
                </a:lnTo>
                <a:lnTo>
                  <a:pt x="9053453" y="433984"/>
                </a:lnTo>
                <a:cubicBezTo>
                  <a:pt x="9068117" y="420419"/>
                  <a:pt x="9112391" y="454853"/>
                  <a:pt x="9113812" y="425670"/>
                </a:cubicBezTo>
                <a:cubicBezTo>
                  <a:pt x="9130955" y="430499"/>
                  <a:pt x="9138865" y="443788"/>
                  <a:pt x="9137318" y="424304"/>
                </a:cubicBezTo>
                <a:cubicBezTo>
                  <a:pt x="9143084" y="425358"/>
                  <a:pt x="9147048" y="424266"/>
                  <a:pt x="9150210" y="422135"/>
                </a:cubicBezTo>
                <a:lnTo>
                  <a:pt x="9151232" y="421070"/>
                </a:lnTo>
                <a:lnTo>
                  <a:pt x="9189246" y="432272"/>
                </a:lnTo>
                <a:lnTo>
                  <a:pt x="9194810" y="441511"/>
                </a:lnTo>
                <a:lnTo>
                  <a:pt x="9231370" y="451590"/>
                </a:lnTo>
                <a:lnTo>
                  <a:pt x="9343052" y="503495"/>
                </a:lnTo>
                <a:cubicBezTo>
                  <a:pt x="9415432" y="508795"/>
                  <a:pt x="9518955" y="534921"/>
                  <a:pt x="9584507" y="549197"/>
                </a:cubicBezTo>
                <a:cubicBezTo>
                  <a:pt x="9602038" y="561809"/>
                  <a:pt x="9675059" y="570203"/>
                  <a:pt x="9728309" y="560617"/>
                </a:cubicBezTo>
                <a:lnTo>
                  <a:pt x="9847792" y="580824"/>
                </a:lnTo>
                <a:cubicBezTo>
                  <a:pt x="9888744" y="590649"/>
                  <a:pt x="9918983" y="587450"/>
                  <a:pt x="9960019" y="587592"/>
                </a:cubicBezTo>
                <a:cubicBezTo>
                  <a:pt x="9984397" y="592516"/>
                  <a:pt x="9998461" y="593006"/>
                  <a:pt x="10039240" y="603107"/>
                </a:cubicBezTo>
                <a:cubicBezTo>
                  <a:pt x="10046863" y="602184"/>
                  <a:pt x="10074570" y="603512"/>
                  <a:pt x="10082169" y="601443"/>
                </a:cubicBezTo>
                <a:lnTo>
                  <a:pt x="10126500" y="603538"/>
                </a:lnTo>
                <a:lnTo>
                  <a:pt x="10261101" y="615053"/>
                </a:lnTo>
                <a:cubicBezTo>
                  <a:pt x="10274744" y="622448"/>
                  <a:pt x="10323589" y="631514"/>
                  <a:pt x="10336855" y="624804"/>
                </a:cubicBezTo>
                <a:cubicBezTo>
                  <a:pt x="10347867" y="624959"/>
                  <a:pt x="10374830" y="633622"/>
                  <a:pt x="10383868" y="625415"/>
                </a:cubicBezTo>
                <a:cubicBezTo>
                  <a:pt x="10409284" y="632493"/>
                  <a:pt x="10436539" y="633300"/>
                  <a:pt x="10445984" y="629262"/>
                </a:cubicBezTo>
                <a:cubicBezTo>
                  <a:pt x="10473833" y="619395"/>
                  <a:pt x="10495464" y="632839"/>
                  <a:pt x="10519280" y="631320"/>
                </a:cubicBezTo>
                <a:cubicBezTo>
                  <a:pt x="10558606" y="636140"/>
                  <a:pt x="10616449" y="646751"/>
                  <a:pt x="10644619" y="651566"/>
                </a:cubicBezTo>
                <a:cubicBezTo>
                  <a:pt x="10707078" y="667239"/>
                  <a:pt x="10806649" y="700317"/>
                  <a:pt x="10857724" y="712684"/>
                </a:cubicBezTo>
                <a:cubicBezTo>
                  <a:pt x="10915291" y="725495"/>
                  <a:pt x="10885368" y="688933"/>
                  <a:pt x="10951063" y="725767"/>
                </a:cubicBezTo>
                <a:cubicBezTo>
                  <a:pt x="10982008" y="727705"/>
                  <a:pt x="11007787" y="723528"/>
                  <a:pt x="11030956" y="721011"/>
                </a:cubicBezTo>
                <a:cubicBezTo>
                  <a:pt x="11029909" y="706023"/>
                  <a:pt x="11057496" y="724188"/>
                  <a:pt x="11085938" y="723892"/>
                </a:cubicBezTo>
                <a:cubicBezTo>
                  <a:pt x="11102606" y="725362"/>
                  <a:pt x="11125909" y="729502"/>
                  <a:pt x="11143411" y="733141"/>
                </a:cubicBezTo>
                <a:cubicBezTo>
                  <a:pt x="11171652" y="736317"/>
                  <a:pt x="11164089" y="762276"/>
                  <a:pt x="11195087" y="732494"/>
                </a:cubicBezTo>
                <a:cubicBezTo>
                  <a:pt x="11221976" y="745071"/>
                  <a:pt x="11231916" y="754905"/>
                  <a:pt x="11273972" y="753513"/>
                </a:cubicBezTo>
                <a:cubicBezTo>
                  <a:pt x="11288331" y="764337"/>
                  <a:pt x="11354320" y="819231"/>
                  <a:pt x="11369715" y="813181"/>
                </a:cubicBezTo>
                <a:cubicBezTo>
                  <a:pt x="11408024" y="821140"/>
                  <a:pt x="11417570" y="873027"/>
                  <a:pt x="11462695" y="874654"/>
                </a:cubicBezTo>
                <a:cubicBezTo>
                  <a:pt x="11507338" y="891120"/>
                  <a:pt x="11468277" y="926374"/>
                  <a:pt x="11516473" y="928206"/>
                </a:cubicBezTo>
                <a:lnTo>
                  <a:pt x="11585369" y="1004898"/>
                </a:lnTo>
                <a:cubicBezTo>
                  <a:pt x="11627915" y="1047460"/>
                  <a:pt x="11688670" y="1023969"/>
                  <a:pt x="11712382" y="1047864"/>
                </a:cubicBezTo>
                <a:cubicBezTo>
                  <a:pt x="11736094" y="1071759"/>
                  <a:pt x="11860362" y="1135225"/>
                  <a:pt x="11894613" y="1148265"/>
                </a:cubicBezTo>
                <a:cubicBezTo>
                  <a:pt x="11928864" y="1161305"/>
                  <a:pt x="11872782" y="1124390"/>
                  <a:pt x="11917888" y="1126105"/>
                </a:cubicBezTo>
                <a:cubicBezTo>
                  <a:pt x="11967364" y="1138091"/>
                  <a:pt x="11978191" y="1115038"/>
                  <a:pt x="12080164" y="1090885"/>
                </a:cubicBezTo>
                <a:cubicBezTo>
                  <a:pt x="12093592" y="1092452"/>
                  <a:pt x="12126659" y="1037250"/>
                  <a:pt x="12140863" y="1035036"/>
                </a:cubicBezTo>
                <a:lnTo>
                  <a:pt x="12192002" y="1015838"/>
                </a:lnTo>
                <a:lnTo>
                  <a:pt x="12192002" y="1955549"/>
                </a:lnTo>
                <a:lnTo>
                  <a:pt x="12192000" y="1955549"/>
                </a:lnTo>
                <a:lnTo>
                  <a:pt x="12192000" y="2122526"/>
                </a:lnTo>
                <a:lnTo>
                  <a:pt x="0" y="2122526"/>
                </a:lnTo>
                <a:lnTo>
                  <a:pt x="0" y="1348327"/>
                </a:lnTo>
                <a:lnTo>
                  <a:pt x="2" y="1348327"/>
                </a:lnTo>
                <a:lnTo>
                  <a:pt x="2" y="592017"/>
                </a:lnTo>
                <a:lnTo>
                  <a:pt x="15526" y="586548"/>
                </a:lnTo>
                <a:cubicBezTo>
                  <a:pt x="35255" y="585160"/>
                  <a:pt x="72229" y="592802"/>
                  <a:pt x="118381" y="583692"/>
                </a:cubicBezTo>
                <a:lnTo>
                  <a:pt x="292435" y="531887"/>
                </a:lnTo>
                <a:cubicBezTo>
                  <a:pt x="333820" y="524854"/>
                  <a:pt x="366418" y="510849"/>
                  <a:pt x="404015" y="511191"/>
                </a:cubicBezTo>
                <a:cubicBezTo>
                  <a:pt x="415660" y="502454"/>
                  <a:pt x="428065" y="497716"/>
                  <a:pt x="445099" y="505368"/>
                </a:cubicBezTo>
                <a:cubicBezTo>
                  <a:pt x="473049" y="498059"/>
                  <a:pt x="549479" y="473644"/>
                  <a:pt x="571717" y="467338"/>
                </a:cubicBezTo>
                <a:lnTo>
                  <a:pt x="578535" y="467527"/>
                </a:lnTo>
                <a:cubicBezTo>
                  <a:pt x="582714" y="467117"/>
                  <a:pt x="586282" y="465474"/>
                  <a:pt x="596792" y="464875"/>
                </a:cubicBezTo>
                <a:cubicBezTo>
                  <a:pt x="618517" y="457289"/>
                  <a:pt x="688384" y="430106"/>
                  <a:pt x="708875" y="422017"/>
                </a:cubicBezTo>
                <a:cubicBezTo>
                  <a:pt x="714996" y="421315"/>
                  <a:pt x="718074" y="419183"/>
                  <a:pt x="719742" y="416340"/>
                </a:cubicBezTo>
                <a:cubicBezTo>
                  <a:pt x="719843" y="415919"/>
                  <a:pt x="719947" y="415498"/>
                  <a:pt x="720047" y="415078"/>
                </a:cubicBezTo>
                <a:lnTo>
                  <a:pt x="763053" y="414307"/>
                </a:lnTo>
                <a:lnTo>
                  <a:pt x="767901" y="412086"/>
                </a:lnTo>
                <a:lnTo>
                  <a:pt x="797041" y="414293"/>
                </a:lnTo>
                <a:lnTo>
                  <a:pt x="811506" y="413988"/>
                </a:lnTo>
                <a:lnTo>
                  <a:pt x="816809" y="416882"/>
                </a:lnTo>
                <a:cubicBezTo>
                  <a:pt x="821862" y="418352"/>
                  <a:pt x="828232" y="418327"/>
                  <a:pt x="837540" y="414918"/>
                </a:cubicBezTo>
                <a:lnTo>
                  <a:pt x="858269" y="416131"/>
                </a:lnTo>
                <a:cubicBezTo>
                  <a:pt x="864622" y="417683"/>
                  <a:pt x="943264" y="400945"/>
                  <a:pt x="948732" y="404293"/>
                </a:cubicBezTo>
                <a:cubicBezTo>
                  <a:pt x="1007438" y="402718"/>
                  <a:pt x="1078958" y="412604"/>
                  <a:pt x="1149979" y="406698"/>
                </a:cubicBezTo>
                <a:cubicBezTo>
                  <a:pt x="1264076" y="391985"/>
                  <a:pt x="1418281" y="371972"/>
                  <a:pt x="1496110" y="357263"/>
                </a:cubicBezTo>
                <a:cubicBezTo>
                  <a:pt x="1524373" y="323194"/>
                  <a:pt x="1569686" y="343349"/>
                  <a:pt x="1608669" y="331673"/>
                </a:cubicBezTo>
                <a:cubicBezTo>
                  <a:pt x="1628634" y="319376"/>
                  <a:pt x="1652708" y="325981"/>
                  <a:pt x="1675071" y="324776"/>
                </a:cubicBezTo>
                <a:cubicBezTo>
                  <a:pt x="1696661" y="320902"/>
                  <a:pt x="1719608" y="311993"/>
                  <a:pt x="1738204" y="308427"/>
                </a:cubicBezTo>
                <a:lnTo>
                  <a:pt x="1786655" y="303376"/>
                </a:lnTo>
                <a:cubicBezTo>
                  <a:pt x="1814690" y="308462"/>
                  <a:pt x="1843563" y="316239"/>
                  <a:pt x="1873080" y="330998"/>
                </a:cubicBezTo>
                <a:cubicBezTo>
                  <a:pt x="1885328" y="340074"/>
                  <a:pt x="1907076" y="340787"/>
                  <a:pt x="1921650" y="332593"/>
                </a:cubicBezTo>
                <a:cubicBezTo>
                  <a:pt x="1924160" y="331181"/>
                  <a:pt x="1926358" y="329554"/>
                  <a:pt x="1928172" y="327762"/>
                </a:cubicBezTo>
                <a:cubicBezTo>
                  <a:pt x="1964849" y="349443"/>
                  <a:pt x="1978703" y="334060"/>
                  <a:pt x="1997356" y="349707"/>
                </a:cubicBezTo>
                <a:cubicBezTo>
                  <a:pt x="2045552" y="350382"/>
                  <a:pt x="2077539" y="328078"/>
                  <a:pt x="2094665" y="341687"/>
                </a:cubicBezTo>
                <a:cubicBezTo>
                  <a:pt x="2129868" y="337565"/>
                  <a:pt x="2171836" y="328633"/>
                  <a:pt x="2208578" y="324976"/>
                </a:cubicBezTo>
                <a:cubicBezTo>
                  <a:pt x="2233182" y="323400"/>
                  <a:pt x="2276000" y="319205"/>
                  <a:pt x="2315112" y="319743"/>
                </a:cubicBezTo>
                <a:cubicBezTo>
                  <a:pt x="2354027" y="341739"/>
                  <a:pt x="2411581" y="311650"/>
                  <a:pt x="2443255" y="328210"/>
                </a:cubicBezTo>
                <a:lnTo>
                  <a:pt x="2568028" y="342111"/>
                </a:lnTo>
                <a:cubicBezTo>
                  <a:pt x="2608701" y="337537"/>
                  <a:pt x="2582516" y="375805"/>
                  <a:pt x="2646527" y="315870"/>
                </a:cubicBezTo>
                <a:cubicBezTo>
                  <a:pt x="2717602" y="329320"/>
                  <a:pt x="2719299" y="298751"/>
                  <a:pt x="2781569" y="326406"/>
                </a:cubicBezTo>
                <a:lnTo>
                  <a:pt x="3030291" y="348227"/>
                </a:lnTo>
                <a:cubicBezTo>
                  <a:pt x="3072289" y="343635"/>
                  <a:pt x="3082691" y="349641"/>
                  <a:pt x="3142556" y="350870"/>
                </a:cubicBezTo>
                <a:cubicBezTo>
                  <a:pt x="3203390" y="348332"/>
                  <a:pt x="3209724" y="356304"/>
                  <a:pt x="3262356" y="358645"/>
                </a:cubicBezTo>
                <a:cubicBezTo>
                  <a:pt x="3295546" y="360921"/>
                  <a:pt x="3336380" y="362051"/>
                  <a:pt x="3341698" y="364522"/>
                </a:cubicBezTo>
                <a:lnTo>
                  <a:pt x="3344026" y="363547"/>
                </a:lnTo>
                <a:cubicBezTo>
                  <a:pt x="3353997" y="361853"/>
                  <a:pt x="3359859" y="362931"/>
                  <a:pt x="3363888" y="365229"/>
                </a:cubicBezTo>
                <a:lnTo>
                  <a:pt x="3400728" y="382181"/>
                </a:lnTo>
                <a:lnTo>
                  <a:pt x="3473223" y="370133"/>
                </a:lnTo>
                <a:cubicBezTo>
                  <a:pt x="3488625" y="364503"/>
                  <a:pt x="3513943" y="370768"/>
                  <a:pt x="3536135" y="366472"/>
                </a:cubicBezTo>
                <a:cubicBezTo>
                  <a:pt x="3549392" y="369181"/>
                  <a:pt x="3571626" y="354982"/>
                  <a:pt x="3585978" y="356773"/>
                </a:cubicBezTo>
                <a:lnTo>
                  <a:pt x="3594501" y="357463"/>
                </a:lnTo>
                <a:lnTo>
                  <a:pt x="3594736" y="357194"/>
                </a:lnTo>
                <a:cubicBezTo>
                  <a:pt x="3596729" y="356739"/>
                  <a:pt x="3599583" y="356739"/>
                  <a:pt x="3603855" y="357358"/>
                </a:cubicBezTo>
                <a:lnTo>
                  <a:pt x="3610035" y="358720"/>
                </a:lnTo>
                <a:lnTo>
                  <a:pt x="3682513" y="326449"/>
                </a:lnTo>
                <a:cubicBezTo>
                  <a:pt x="3725132" y="319209"/>
                  <a:pt x="3741010" y="317232"/>
                  <a:pt x="3789760" y="302526"/>
                </a:cubicBezTo>
                <a:cubicBezTo>
                  <a:pt x="3829631" y="295662"/>
                  <a:pt x="3861095" y="281792"/>
                  <a:pt x="3897275" y="282288"/>
                </a:cubicBezTo>
                <a:cubicBezTo>
                  <a:pt x="3908538" y="273598"/>
                  <a:pt x="3920509" y="268909"/>
                  <a:pt x="3936846" y="276633"/>
                </a:cubicBezTo>
                <a:cubicBezTo>
                  <a:pt x="3972980" y="267440"/>
                  <a:pt x="3976670" y="252111"/>
                  <a:pt x="4004538" y="259176"/>
                </a:cubicBezTo>
                <a:cubicBezTo>
                  <a:pt x="4016877" y="233368"/>
                  <a:pt x="4021427" y="241744"/>
                  <a:pt x="4033778" y="246608"/>
                </a:cubicBezTo>
                <a:lnTo>
                  <a:pt x="4035363" y="246843"/>
                </a:lnTo>
                <a:lnTo>
                  <a:pt x="4036996" y="243176"/>
                </a:lnTo>
                <a:lnTo>
                  <a:pt x="4042364" y="240742"/>
                </a:lnTo>
                <a:lnTo>
                  <a:pt x="4058954" y="239121"/>
                </a:lnTo>
                <a:lnTo>
                  <a:pt x="4065510" y="239339"/>
                </a:lnTo>
                <a:cubicBezTo>
                  <a:pt x="4069909" y="239180"/>
                  <a:pt x="4072681" y="238679"/>
                  <a:pt x="4074427" y="237895"/>
                </a:cubicBezTo>
                <a:cubicBezTo>
                  <a:pt x="4074466" y="237796"/>
                  <a:pt x="4074507" y="237697"/>
                  <a:pt x="4074546" y="237596"/>
                </a:cubicBezTo>
                <a:lnTo>
                  <a:pt x="4083097" y="236761"/>
                </a:lnTo>
                <a:cubicBezTo>
                  <a:pt x="4099102" y="230874"/>
                  <a:pt x="4124720" y="217294"/>
                  <a:pt x="4142745" y="210228"/>
                </a:cubicBezTo>
                <a:cubicBezTo>
                  <a:pt x="4161277" y="209757"/>
                  <a:pt x="4204215" y="211652"/>
                  <a:pt x="4191248" y="194363"/>
                </a:cubicBezTo>
                <a:cubicBezTo>
                  <a:pt x="4197143" y="193685"/>
                  <a:pt x="4200119" y="191566"/>
                  <a:pt x="4201744" y="188729"/>
                </a:cubicBezTo>
                <a:cubicBezTo>
                  <a:pt x="4201845" y="188309"/>
                  <a:pt x="4201947" y="187890"/>
                  <a:pt x="4202048" y="187470"/>
                </a:cubicBezTo>
                <a:lnTo>
                  <a:pt x="4248116" y="184675"/>
                </a:lnTo>
                <a:lnTo>
                  <a:pt x="4276141" y="186999"/>
                </a:lnTo>
                <a:lnTo>
                  <a:pt x="4290062" y="186753"/>
                </a:lnTo>
                <a:lnTo>
                  <a:pt x="4295143" y="189670"/>
                </a:lnTo>
                <a:cubicBezTo>
                  <a:pt x="4299996" y="191161"/>
                  <a:pt x="4306126" y="191162"/>
                  <a:pt x="4315108" y="187791"/>
                </a:cubicBezTo>
                <a:lnTo>
                  <a:pt x="4316965" y="186450"/>
                </a:lnTo>
                <a:lnTo>
                  <a:pt x="4362875" y="193065"/>
                </a:lnTo>
                <a:cubicBezTo>
                  <a:pt x="4368977" y="194642"/>
                  <a:pt x="4423306" y="188348"/>
                  <a:pt x="4428542" y="191719"/>
                </a:cubicBezTo>
                <a:cubicBezTo>
                  <a:pt x="4462662" y="194921"/>
                  <a:pt x="4457822" y="194180"/>
                  <a:pt x="4515813" y="181068"/>
                </a:cubicBezTo>
                <a:cubicBezTo>
                  <a:pt x="4524746" y="178930"/>
                  <a:pt x="4680151" y="178122"/>
                  <a:pt x="4715526" y="171166"/>
                </a:cubicBezTo>
                <a:cubicBezTo>
                  <a:pt x="4741916" y="171832"/>
                  <a:pt x="4677963" y="180680"/>
                  <a:pt x="4762447" y="162678"/>
                </a:cubicBezTo>
                <a:cubicBezTo>
                  <a:pt x="4784109" y="162698"/>
                  <a:pt x="4806742" y="151552"/>
                  <a:pt x="4840439" y="134910"/>
                </a:cubicBezTo>
                <a:cubicBezTo>
                  <a:pt x="4916356" y="97503"/>
                  <a:pt x="4937025" y="110510"/>
                  <a:pt x="5011513" y="110893"/>
                </a:cubicBezTo>
                <a:cubicBezTo>
                  <a:pt x="5038947" y="76939"/>
                  <a:pt x="5028196" y="106028"/>
                  <a:pt x="5065790" y="94512"/>
                </a:cubicBezTo>
                <a:cubicBezTo>
                  <a:pt x="5064856" y="121900"/>
                  <a:pt x="5108319" y="72464"/>
                  <a:pt x="5121659" y="101083"/>
                </a:cubicBezTo>
                <a:cubicBezTo>
                  <a:pt x="5128079" y="98081"/>
                  <a:pt x="5133876" y="94270"/>
                  <a:pt x="5139595" y="90230"/>
                </a:cubicBezTo>
                <a:lnTo>
                  <a:pt x="5142598" y="88129"/>
                </a:lnTo>
                <a:lnTo>
                  <a:pt x="5156554" y="84729"/>
                </a:lnTo>
                <a:lnTo>
                  <a:pt x="5174660" y="77506"/>
                </a:lnTo>
                <a:lnTo>
                  <a:pt x="5222961" y="74516"/>
                </a:lnTo>
                <a:cubicBezTo>
                  <a:pt x="5230550" y="71886"/>
                  <a:pt x="5251598" y="63576"/>
                  <a:pt x="5261763" y="63392"/>
                </a:cubicBezTo>
                <a:lnTo>
                  <a:pt x="5381667" y="42975"/>
                </a:lnTo>
                <a:cubicBezTo>
                  <a:pt x="5391827" y="39989"/>
                  <a:pt x="5429368" y="35305"/>
                  <a:pt x="5432760" y="25273"/>
                </a:cubicBezTo>
                <a:cubicBezTo>
                  <a:pt x="5439009" y="12982"/>
                  <a:pt x="5478134" y="27048"/>
                  <a:pt x="5470905" y="14020"/>
                </a:cubicBezTo>
                <a:lnTo>
                  <a:pt x="562696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1" name="Freeform: Shape 130">
            <a:extLst>
              <a:ext uri="{FF2B5EF4-FFF2-40B4-BE49-F238E27FC236}">
                <a16:creationId xmlns:a16="http://schemas.microsoft.com/office/drawing/2014/main" id="{48F92359-2883-4C1D-972D-BF52F3F41A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4906504"/>
            <a:ext cx="12192000" cy="1951997"/>
          </a:xfrm>
          <a:custGeom>
            <a:avLst/>
            <a:gdLst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285754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70574 w 12192002"/>
              <a:gd name="connsiteY170" fmla="*/ 202276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70574 w 12192002"/>
              <a:gd name="connsiteY170" fmla="*/ 202276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70574 w 12192002"/>
              <a:gd name="connsiteY170" fmla="*/ 202276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70574 w 12192002"/>
              <a:gd name="connsiteY170" fmla="*/ 202276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25839 w 12192002"/>
              <a:gd name="connsiteY95" fmla="*/ 111020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25839 w 12192002"/>
              <a:gd name="connsiteY95" fmla="*/ 111020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74735 w 12192002"/>
              <a:gd name="connsiteY94" fmla="*/ 1132363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94613 w 12192002"/>
              <a:gd name="connsiteY94" fmla="*/ 114826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94613 w 12192002"/>
              <a:gd name="connsiteY94" fmla="*/ 1148265 h 2122526"/>
              <a:gd name="connsiteX95" fmla="*/ 11917888 w 12192002"/>
              <a:gd name="connsiteY95" fmla="*/ 1126105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94613 w 12192002"/>
              <a:gd name="connsiteY94" fmla="*/ 1148265 h 2122526"/>
              <a:gd name="connsiteX95" fmla="*/ 11917888 w 12192002"/>
              <a:gd name="connsiteY95" fmla="*/ 1126105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94613 w 12192002"/>
              <a:gd name="connsiteY94" fmla="*/ 1148265 h 2122526"/>
              <a:gd name="connsiteX95" fmla="*/ 11917888 w 12192002"/>
              <a:gd name="connsiteY95" fmla="*/ 1126105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12382 w 12192002"/>
              <a:gd name="connsiteY93" fmla="*/ 1047864 h 2122526"/>
              <a:gd name="connsiteX94" fmla="*/ 11894613 w 12192002"/>
              <a:gd name="connsiteY94" fmla="*/ 1148265 h 2122526"/>
              <a:gd name="connsiteX95" fmla="*/ 11917888 w 12192002"/>
              <a:gd name="connsiteY95" fmla="*/ 1126105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</a:cxnLst>
            <a:rect l="l" t="t" r="r" b="b"/>
            <a:pathLst>
              <a:path w="12192002" h="2122526">
                <a:moveTo>
                  <a:pt x="5626960" y="0"/>
                </a:moveTo>
                <a:lnTo>
                  <a:pt x="5758918" y="1023"/>
                </a:lnTo>
                <a:lnTo>
                  <a:pt x="5957375" y="16715"/>
                </a:lnTo>
                <a:cubicBezTo>
                  <a:pt x="5970127" y="20033"/>
                  <a:pt x="5998679" y="20946"/>
                  <a:pt x="6010090" y="20359"/>
                </a:cubicBezTo>
                <a:lnTo>
                  <a:pt x="6041282" y="15266"/>
                </a:lnTo>
                <a:lnTo>
                  <a:pt x="6048637" y="6917"/>
                </a:lnTo>
                <a:lnTo>
                  <a:pt x="6068529" y="7600"/>
                </a:lnTo>
                <a:lnTo>
                  <a:pt x="6073847" y="6063"/>
                </a:lnTo>
                <a:cubicBezTo>
                  <a:pt x="6090539" y="9219"/>
                  <a:pt x="6128055" y="22767"/>
                  <a:pt x="6168673" y="26525"/>
                </a:cubicBezTo>
                <a:cubicBezTo>
                  <a:pt x="6209291" y="30283"/>
                  <a:pt x="6297550" y="13090"/>
                  <a:pt x="6317559" y="28612"/>
                </a:cubicBezTo>
                <a:cubicBezTo>
                  <a:pt x="6409695" y="55045"/>
                  <a:pt x="6472153" y="31322"/>
                  <a:pt x="6549454" y="75412"/>
                </a:cubicBezTo>
                <a:cubicBezTo>
                  <a:pt x="6628105" y="80632"/>
                  <a:pt x="6649105" y="94733"/>
                  <a:pt x="6708221" y="104188"/>
                </a:cubicBezTo>
                <a:cubicBezTo>
                  <a:pt x="6787988" y="118277"/>
                  <a:pt x="6871921" y="137351"/>
                  <a:pt x="6904145" y="132143"/>
                </a:cubicBezTo>
                <a:cubicBezTo>
                  <a:pt x="6943644" y="126545"/>
                  <a:pt x="6937527" y="150711"/>
                  <a:pt x="7018495" y="161649"/>
                </a:cubicBezTo>
                <a:cubicBezTo>
                  <a:pt x="7050188" y="159320"/>
                  <a:pt x="7061147" y="160297"/>
                  <a:pt x="7096987" y="161275"/>
                </a:cubicBezTo>
                <a:lnTo>
                  <a:pt x="7170807" y="173503"/>
                </a:lnTo>
                <a:cubicBezTo>
                  <a:pt x="7184505" y="172489"/>
                  <a:pt x="7192111" y="174628"/>
                  <a:pt x="7197003" y="178151"/>
                </a:cubicBezTo>
                <a:lnTo>
                  <a:pt x="7201101" y="183509"/>
                </a:lnTo>
                <a:lnTo>
                  <a:pt x="7218559" y="188059"/>
                </a:lnTo>
                <a:lnTo>
                  <a:pt x="7310852" y="213308"/>
                </a:lnTo>
                <a:lnTo>
                  <a:pt x="7312179" y="211866"/>
                </a:lnTo>
                <a:cubicBezTo>
                  <a:pt x="7333989" y="206326"/>
                  <a:pt x="7374788" y="205221"/>
                  <a:pt x="7405390" y="202271"/>
                </a:cubicBezTo>
                <a:cubicBezTo>
                  <a:pt x="7422527" y="207464"/>
                  <a:pt x="7476985" y="190048"/>
                  <a:pt x="7495794" y="194166"/>
                </a:cubicBezTo>
                <a:lnTo>
                  <a:pt x="7507039" y="196118"/>
                </a:lnTo>
                <a:lnTo>
                  <a:pt x="7507411" y="195791"/>
                </a:lnTo>
                <a:cubicBezTo>
                  <a:pt x="7510172" y="195437"/>
                  <a:pt x="7513992" y="195787"/>
                  <a:pt x="7519570" y="197126"/>
                </a:cubicBezTo>
                <a:lnTo>
                  <a:pt x="7527542" y="199679"/>
                </a:lnTo>
                <a:lnTo>
                  <a:pt x="7614346" y="205507"/>
                </a:lnTo>
                <a:lnTo>
                  <a:pt x="7718744" y="202036"/>
                </a:lnTo>
                <a:cubicBezTo>
                  <a:pt x="7780965" y="210608"/>
                  <a:pt x="7835119" y="212839"/>
                  <a:pt x="7905407" y="227751"/>
                </a:cubicBezTo>
                <a:cubicBezTo>
                  <a:pt x="7967070" y="225346"/>
                  <a:pt x="8025467" y="246582"/>
                  <a:pt x="8090271" y="269724"/>
                </a:cubicBezTo>
                <a:cubicBezTo>
                  <a:pt x="8147130" y="284670"/>
                  <a:pt x="8181827" y="318792"/>
                  <a:pt x="8245834" y="315885"/>
                </a:cubicBezTo>
                <a:cubicBezTo>
                  <a:pt x="8246647" y="320745"/>
                  <a:pt x="8248859" y="325027"/>
                  <a:pt x="8252033" y="328877"/>
                </a:cubicBezTo>
                <a:lnTo>
                  <a:pt x="8263376" y="338720"/>
                </a:lnTo>
                <a:lnTo>
                  <a:pt x="8266075" y="338490"/>
                </a:lnTo>
                <a:cubicBezTo>
                  <a:pt x="8276151" y="339772"/>
                  <a:pt x="8280845" y="342420"/>
                  <a:pt x="8283149" y="345665"/>
                </a:cubicBezTo>
                <a:lnTo>
                  <a:pt x="8284276" y="350108"/>
                </a:lnTo>
                <a:lnTo>
                  <a:pt x="8295173" y="355931"/>
                </a:lnTo>
                <a:lnTo>
                  <a:pt x="8314432" y="369826"/>
                </a:lnTo>
                <a:lnTo>
                  <a:pt x="8320104" y="370152"/>
                </a:lnTo>
                <a:lnTo>
                  <a:pt x="8352372" y="387570"/>
                </a:lnTo>
                <a:lnTo>
                  <a:pt x="8353799" y="386730"/>
                </a:lnTo>
                <a:cubicBezTo>
                  <a:pt x="8357733" y="385247"/>
                  <a:pt x="8362024" y="384899"/>
                  <a:pt x="8367182" y="386924"/>
                </a:cubicBezTo>
                <a:lnTo>
                  <a:pt x="8490249" y="400966"/>
                </a:lnTo>
                <a:lnTo>
                  <a:pt x="8497594" y="404016"/>
                </a:lnTo>
                <a:lnTo>
                  <a:pt x="8497968" y="403837"/>
                </a:lnTo>
                <a:cubicBezTo>
                  <a:pt x="8500048" y="403987"/>
                  <a:pt x="8502649" y="404798"/>
                  <a:pt x="8506167" y="406575"/>
                </a:cubicBezTo>
                <a:lnTo>
                  <a:pt x="8510983" y="409576"/>
                </a:lnTo>
                <a:lnTo>
                  <a:pt x="8525230" y="415491"/>
                </a:lnTo>
                <a:lnTo>
                  <a:pt x="8596071" y="400649"/>
                </a:lnTo>
                <a:cubicBezTo>
                  <a:pt x="8639145" y="406126"/>
                  <a:pt x="8671609" y="389686"/>
                  <a:pt x="8707847" y="409221"/>
                </a:cubicBezTo>
                <a:cubicBezTo>
                  <a:pt x="8748197" y="414263"/>
                  <a:pt x="8719822" y="400602"/>
                  <a:pt x="8752444" y="411322"/>
                </a:cubicBezTo>
                <a:cubicBezTo>
                  <a:pt x="8789303" y="414879"/>
                  <a:pt x="8898034" y="429534"/>
                  <a:pt x="8928988" y="430554"/>
                </a:cubicBezTo>
                <a:cubicBezTo>
                  <a:pt x="8955520" y="410467"/>
                  <a:pt x="8954693" y="419415"/>
                  <a:pt x="8963048" y="427366"/>
                </a:cubicBezTo>
                <a:lnTo>
                  <a:pt x="8968011" y="425141"/>
                </a:lnTo>
                <a:lnTo>
                  <a:pt x="8974337" y="424441"/>
                </a:lnTo>
                <a:lnTo>
                  <a:pt x="8990394" y="427667"/>
                </a:lnTo>
                <a:lnTo>
                  <a:pt x="8996232" y="429728"/>
                </a:lnTo>
                <a:cubicBezTo>
                  <a:pt x="9000327" y="430831"/>
                  <a:pt x="9003146" y="431159"/>
                  <a:pt x="9005201" y="430939"/>
                </a:cubicBezTo>
                <a:lnTo>
                  <a:pt x="9005486" y="430699"/>
                </a:lnTo>
                <a:lnTo>
                  <a:pt x="9053453" y="433984"/>
                </a:lnTo>
                <a:cubicBezTo>
                  <a:pt x="9068117" y="420419"/>
                  <a:pt x="9112391" y="454853"/>
                  <a:pt x="9113812" y="425670"/>
                </a:cubicBezTo>
                <a:cubicBezTo>
                  <a:pt x="9130955" y="430499"/>
                  <a:pt x="9138865" y="443788"/>
                  <a:pt x="9137318" y="424304"/>
                </a:cubicBezTo>
                <a:cubicBezTo>
                  <a:pt x="9143084" y="425358"/>
                  <a:pt x="9147048" y="424266"/>
                  <a:pt x="9150210" y="422135"/>
                </a:cubicBezTo>
                <a:lnTo>
                  <a:pt x="9151232" y="421070"/>
                </a:lnTo>
                <a:lnTo>
                  <a:pt x="9189246" y="432272"/>
                </a:lnTo>
                <a:lnTo>
                  <a:pt x="9194810" y="441511"/>
                </a:lnTo>
                <a:lnTo>
                  <a:pt x="9231370" y="451590"/>
                </a:lnTo>
                <a:lnTo>
                  <a:pt x="9343052" y="503495"/>
                </a:lnTo>
                <a:cubicBezTo>
                  <a:pt x="9415432" y="508795"/>
                  <a:pt x="9518955" y="534921"/>
                  <a:pt x="9584507" y="549197"/>
                </a:cubicBezTo>
                <a:cubicBezTo>
                  <a:pt x="9602038" y="561809"/>
                  <a:pt x="9675059" y="570203"/>
                  <a:pt x="9728309" y="560617"/>
                </a:cubicBezTo>
                <a:lnTo>
                  <a:pt x="9847792" y="580824"/>
                </a:lnTo>
                <a:cubicBezTo>
                  <a:pt x="9888744" y="590649"/>
                  <a:pt x="9918983" y="587450"/>
                  <a:pt x="9960019" y="587592"/>
                </a:cubicBezTo>
                <a:cubicBezTo>
                  <a:pt x="9984397" y="592516"/>
                  <a:pt x="9998461" y="593006"/>
                  <a:pt x="10039240" y="603107"/>
                </a:cubicBezTo>
                <a:cubicBezTo>
                  <a:pt x="10046863" y="602184"/>
                  <a:pt x="10074570" y="603512"/>
                  <a:pt x="10082169" y="601443"/>
                </a:cubicBezTo>
                <a:lnTo>
                  <a:pt x="10126500" y="603538"/>
                </a:lnTo>
                <a:lnTo>
                  <a:pt x="10261101" y="615053"/>
                </a:lnTo>
                <a:cubicBezTo>
                  <a:pt x="10274744" y="622448"/>
                  <a:pt x="10323589" y="631514"/>
                  <a:pt x="10336855" y="624804"/>
                </a:cubicBezTo>
                <a:cubicBezTo>
                  <a:pt x="10347867" y="624959"/>
                  <a:pt x="10374830" y="633622"/>
                  <a:pt x="10383868" y="625415"/>
                </a:cubicBezTo>
                <a:cubicBezTo>
                  <a:pt x="10409284" y="632493"/>
                  <a:pt x="10436539" y="633300"/>
                  <a:pt x="10445984" y="629262"/>
                </a:cubicBezTo>
                <a:cubicBezTo>
                  <a:pt x="10473833" y="619395"/>
                  <a:pt x="10495464" y="632839"/>
                  <a:pt x="10519280" y="631320"/>
                </a:cubicBezTo>
                <a:cubicBezTo>
                  <a:pt x="10558606" y="636140"/>
                  <a:pt x="10616449" y="646751"/>
                  <a:pt x="10644619" y="651566"/>
                </a:cubicBezTo>
                <a:cubicBezTo>
                  <a:pt x="10707078" y="667239"/>
                  <a:pt x="10806649" y="700317"/>
                  <a:pt x="10857724" y="712684"/>
                </a:cubicBezTo>
                <a:cubicBezTo>
                  <a:pt x="10915291" y="725495"/>
                  <a:pt x="10885368" y="688933"/>
                  <a:pt x="10951063" y="725767"/>
                </a:cubicBezTo>
                <a:cubicBezTo>
                  <a:pt x="10982008" y="727705"/>
                  <a:pt x="11007787" y="723528"/>
                  <a:pt x="11030956" y="721011"/>
                </a:cubicBezTo>
                <a:cubicBezTo>
                  <a:pt x="11029909" y="706023"/>
                  <a:pt x="11057496" y="724188"/>
                  <a:pt x="11085938" y="723892"/>
                </a:cubicBezTo>
                <a:cubicBezTo>
                  <a:pt x="11102606" y="725362"/>
                  <a:pt x="11125909" y="729502"/>
                  <a:pt x="11143411" y="733141"/>
                </a:cubicBezTo>
                <a:cubicBezTo>
                  <a:pt x="11171652" y="736317"/>
                  <a:pt x="11164089" y="762276"/>
                  <a:pt x="11195087" y="732494"/>
                </a:cubicBezTo>
                <a:cubicBezTo>
                  <a:pt x="11221976" y="745071"/>
                  <a:pt x="11231916" y="754905"/>
                  <a:pt x="11273972" y="753513"/>
                </a:cubicBezTo>
                <a:cubicBezTo>
                  <a:pt x="11288331" y="764337"/>
                  <a:pt x="11354320" y="819231"/>
                  <a:pt x="11369715" y="813181"/>
                </a:cubicBezTo>
                <a:cubicBezTo>
                  <a:pt x="11408024" y="821140"/>
                  <a:pt x="11417570" y="873027"/>
                  <a:pt x="11462695" y="874654"/>
                </a:cubicBezTo>
                <a:cubicBezTo>
                  <a:pt x="11507338" y="891120"/>
                  <a:pt x="11468277" y="926374"/>
                  <a:pt x="11516473" y="928206"/>
                </a:cubicBezTo>
                <a:lnTo>
                  <a:pt x="11585369" y="1004898"/>
                </a:lnTo>
                <a:cubicBezTo>
                  <a:pt x="11627915" y="1047460"/>
                  <a:pt x="11688670" y="1023969"/>
                  <a:pt x="11712382" y="1047864"/>
                </a:cubicBezTo>
                <a:cubicBezTo>
                  <a:pt x="11736094" y="1071759"/>
                  <a:pt x="11860362" y="1135225"/>
                  <a:pt x="11894613" y="1148265"/>
                </a:cubicBezTo>
                <a:cubicBezTo>
                  <a:pt x="11928864" y="1161305"/>
                  <a:pt x="11872782" y="1124390"/>
                  <a:pt x="11917888" y="1126105"/>
                </a:cubicBezTo>
                <a:cubicBezTo>
                  <a:pt x="11967364" y="1138091"/>
                  <a:pt x="11978191" y="1115038"/>
                  <a:pt x="12080164" y="1090885"/>
                </a:cubicBezTo>
                <a:cubicBezTo>
                  <a:pt x="12093592" y="1092452"/>
                  <a:pt x="12126659" y="1037250"/>
                  <a:pt x="12140863" y="1035036"/>
                </a:cubicBezTo>
                <a:lnTo>
                  <a:pt x="12192002" y="1015838"/>
                </a:lnTo>
                <a:lnTo>
                  <a:pt x="12192002" y="1955549"/>
                </a:lnTo>
                <a:lnTo>
                  <a:pt x="12192000" y="1955549"/>
                </a:lnTo>
                <a:lnTo>
                  <a:pt x="12192000" y="2122526"/>
                </a:lnTo>
                <a:lnTo>
                  <a:pt x="0" y="2122526"/>
                </a:lnTo>
                <a:lnTo>
                  <a:pt x="0" y="1348327"/>
                </a:lnTo>
                <a:lnTo>
                  <a:pt x="2" y="1348327"/>
                </a:lnTo>
                <a:lnTo>
                  <a:pt x="2" y="592017"/>
                </a:lnTo>
                <a:lnTo>
                  <a:pt x="15526" y="586548"/>
                </a:lnTo>
                <a:cubicBezTo>
                  <a:pt x="35255" y="585160"/>
                  <a:pt x="72229" y="592802"/>
                  <a:pt x="118381" y="583692"/>
                </a:cubicBezTo>
                <a:lnTo>
                  <a:pt x="292435" y="531887"/>
                </a:lnTo>
                <a:cubicBezTo>
                  <a:pt x="333820" y="524854"/>
                  <a:pt x="366418" y="510849"/>
                  <a:pt x="404015" y="511191"/>
                </a:cubicBezTo>
                <a:cubicBezTo>
                  <a:pt x="415660" y="502454"/>
                  <a:pt x="428065" y="497716"/>
                  <a:pt x="445099" y="505368"/>
                </a:cubicBezTo>
                <a:cubicBezTo>
                  <a:pt x="473049" y="498059"/>
                  <a:pt x="549479" y="473644"/>
                  <a:pt x="571717" y="467338"/>
                </a:cubicBezTo>
                <a:lnTo>
                  <a:pt x="578535" y="467527"/>
                </a:lnTo>
                <a:cubicBezTo>
                  <a:pt x="582714" y="467117"/>
                  <a:pt x="586282" y="465474"/>
                  <a:pt x="596792" y="464875"/>
                </a:cubicBezTo>
                <a:cubicBezTo>
                  <a:pt x="618517" y="457289"/>
                  <a:pt x="688384" y="430106"/>
                  <a:pt x="708875" y="422017"/>
                </a:cubicBezTo>
                <a:cubicBezTo>
                  <a:pt x="714996" y="421315"/>
                  <a:pt x="718074" y="419183"/>
                  <a:pt x="719742" y="416340"/>
                </a:cubicBezTo>
                <a:cubicBezTo>
                  <a:pt x="719843" y="415919"/>
                  <a:pt x="719947" y="415498"/>
                  <a:pt x="720047" y="415078"/>
                </a:cubicBezTo>
                <a:lnTo>
                  <a:pt x="763053" y="414307"/>
                </a:lnTo>
                <a:lnTo>
                  <a:pt x="767901" y="412086"/>
                </a:lnTo>
                <a:lnTo>
                  <a:pt x="797041" y="414293"/>
                </a:lnTo>
                <a:lnTo>
                  <a:pt x="811506" y="413988"/>
                </a:lnTo>
                <a:lnTo>
                  <a:pt x="816809" y="416882"/>
                </a:lnTo>
                <a:cubicBezTo>
                  <a:pt x="821862" y="418352"/>
                  <a:pt x="828232" y="418327"/>
                  <a:pt x="837540" y="414918"/>
                </a:cubicBezTo>
                <a:lnTo>
                  <a:pt x="858269" y="416131"/>
                </a:lnTo>
                <a:cubicBezTo>
                  <a:pt x="864622" y="417683"/>
                  <a:pt x="943264" y="400945"/>
                  <a:pt x="948732" y="404293"/>
                </a:cubicBezTo>
                <a:cubicBezTo>
                  <a:pt x="1007438" y="402718"/>
                  <a:pt x="1078958" y="412604"/>
                  <a:pt x="1149979" y="406698"/>
                </a:cubicBezTo>
                <a:cubicBezTo>
                  <a:pt x="1264076" y="391985"/>
                  <a:pt x="1418281" y="371972"/>
                  <a:pt x="1496110" y="357263"/>
                </a:cubicBezTo>
                <a:cubicBezTo>
                  <a:pt x="1524373" y="323194"/>
                  <a:pt x="1569686" y="343349"/>
                  <a:pt x="1608669" y="331673"/>
                </a:cubicBezTo>
                <a:cubicBezTo>
                  <a:pt x="1628634" y="319376"/>
                  <a:pt x="1652708" y="325981"/>
                  <a:pt x="1675071" y="324776"/>
                </a:cubicBezTo>
                <a:cubicBezTo>
                  <a:pt x="1696661" y="320902"/>
                  <a:pt x="1719608" y="311993"/>
                  <a:pt x="1738204" y="308427"/>
                </a:cubicBezTo>
                <a:lnTo>
                  <a:pt x="1786655" y="303376"/>
                </a:lnTo>
                <a:cubicBezTo>
                  <a:pt x="1814690" y="308462"/>
                  <a:pt x="1843563" y="316239"/>
                  <a:pt x="1873080" y="330998"/>
                </a:cubicBezTo>
                <a:cubicBezTo>
                  <a:pt x="1885328" y="340074"/>
                  <a:pt x="1907076" y="340787"/>
                  <a:pt x="1921650" y="332593"/>
                </a:cubicBezTo>
                <a:cubicBezTo>
                  <a:pt x="1924160" y="331181"/>
                  <a:pt x="1926358" y="329554"/>
                  <a:pt x="1928172" y="327762"/>
                </a:cubicBezTo>
                <a:cubicBezTo>
                  <a:pt x="1964849" y="349443"/>
                  <a:pt x="1978703" y="334060"/>
                  <a:pt x="1997356" y="349707"/>
                </a:cubicBezTo>
                <a:cubicBezTo>
                  <a:pt x="2045552" y="350382"/>
                  <a:pt x="2077539" y="328078"/>
                  <a:pt x="2094665" y="341687"/>
                </a:cubicBezTo>
                <a:cubicBezTo>
                  <a:pt x="2129868" y="337565"/>
                  <a:pt x="2171836" y="328633"/>
                  <a:pt x="2208578" y="324976"/>
                </a:cubicBezTo>
                <a:cubicBezTo>
                  <a:pt x="2233182" y="323400"/>
                  <a:pt x="2276000" y="319205"/>
                  <a:pt x="2315112" y="319743"/>
                </a:cubicBezTo>
                <a:cubicBezTo>
                  <a:pt x="2354027" y="341739"/>
                  <a:pt x="2411581" y="311650"/>
                  <a:pt x="2443255" y="328210"/>
                </a:cubicBezTo>
                <a:lnTo>
                  <a:pt x="2568028" y="342111"/>
                </a:lnTo>
                <a:cubicBezTo>
                  <a:pt x="2608701" y="337537"/>
                  <a:pt x="2582516" y="375805"/>
                  <a:pt x="2646527" y="315870"/>
                </a:cubicBezTo>
                <a:cubicBezTo>
                  <a:pt x="2717602" y="329320"/>
                  <a:pt x="2719299" y="298751"/>
                  <a:pt x="2781569" y="326406"/>
                </a:cubicBezTo>
                <a:lnTo>
                  <a:pt x="3030291" y="348227"/>
                </a:lnTo>
                <a:cubicBezTo>
                  <a:pt x="3072289" y="343635"/>
                  <a:pt x="3082691" y="349641"/>
                  <a:pt x="3142556" y="350870"/>
                </a:cubicBezTo>
                <a:cubicBezTo>
                  <a:pt x="3203390" y="348332"/>
                  <a:pt x="3209724" y="356304"/>
                  <a:pt x="3262356" y="358645"/>
                </a:cubicBezTo>
                <a:cubicBezTo>
                  <a:pt x="3295546" y="360921"/>
                  <a:pt x="3336380" y="362051"/>
                  <a:pt x="3341698" y="364522"/>
                </a:cubicBezTo>
                <a:lnTo>
                  <a:pt x="3344026" y="363547"/>
                </a:lnTo>
                <a:cubicBezTo>
                  <a:pt x="3353997" y="361853"/>
                  <a:pt x="3359859" y="362931"/>
                  <a:pt x="3363888" y="365229"/>
                </a:cubicBezTo>
                <a:lnTo>
                  <a:pt x="3400728" y="382181"/>
                </a:lnTo>
                <a:lnTo>
                  <a:pt x="3473223" y="370133"/>
                </a:lnTo>
                <a:cubicBezTo>
                  <a:pt x="3488625" y="364503"/>
                  <a:pt x="3513943" y="370768"/>
                  <a:pt x="3536135" y="366472"/>
                </a:cubicBezTo>
                <a:cubicBezTo>
                  <a:pt x="3549392" y="369181"/>
                  <a:pt x="3571626" y="354982"/>
                  <a:pt x="3585978" y="356773"/>
                </a:cubicBezTo>
                <a:lnTo>
                  <a:pt x="3594501" y="357463"/>
                </a:lnTo>
                <a:lnTo>
                  <a:pt x="3594736" y="357194"/>
                </a:lnTo>
                <a:cubicBezTo>
                  <a:pt x="3596729" y="356739"/>
                  <a:pt x="3599583" y="356739"/>
                  <a:pt x="3603855" y="357358"/>
                </a:cubicBezTo>
                <a:lnTo>
                  <a:pt x="3610035" y="358720"/>
                </a:lnTo>
                <a:lnTo>
                  <a:pt x="3682513" y="326449"/>
                </a:lnTo>
                <a:cubicBezTo>
                  <a:pt x="3725132" y="319209"/>
                  <a:pt x="3741010" y="317232"/>
                  <a:pt x="3789760" y="302526"/>
                </a:cubicBezTo>
                <a:cubicBezTo>
                  <a:pt x="3829631" y="295662"/>
                  <a:pt x="3861095" y="281792"/>
                  <a:pt x="3897275" y="282288"/>
                </a:cubicBezTo>
                <a:cubicBezTo>
                  <a:pt x="3908538" y="273598"/>
                  <a:pt x="3920509" y="268909"/>
                  <a:pt x="3936846" y="276633"/>
                </a:cubicBezTo>
                <a:cubicBezTo>
                  <a:pt x="3972980" y="267440"/>
                  <a:pt x="3976670" y="252111"/>
                  <a:pt x="4004538" y="259176"/>
                </a:cubicBezTo>
                <a:cubicBezTo>
                  <a:pt x="4016877" y="233368"/>
                  <a:pt x="4021427" y="241744"/>
                  <a:pt x="4033778" y="246608"/>
                </a:cubicBezTo>
                <a:lnTo>
                  <a:pt x="4035363" y="246843"/>
                </a:lnTo>
                <a:lnTo>
                  <a:pt x="4036996" y="243176"/>
                </a:lnTo>
                <a:lnTo>
                  <a:pt x="4042364" y="240742"/>
                </a:lnTo>
                <a:lnTo>
                  <a:pt x="4058954" y="239121"/>
                </a:lnTo>
                <a:lnTo>
                  <a:pt x="4065510" y="239339"/>
                </a:lnTo>
                <a:cubicBezTo>
                  <a:pt x="4069909" y="239180"/>
                  <a:pt x="4072681" y="238679"/>
                  <a:pt x="4074427" y="237895"/>
                </a:cubicBezTo>
                <a:cubicBezTo>
                  <a:pt x="4074466" y="237796"/>
                  <a:pt x="4074507" y="237697"/>
                  <a:pt x="4074546" y="237596"/>
                </a:cubicBezTo>
                <a:lnTo>
                  <a:pt x="4083097" y="236761"/>
                </a:lnTo>
                <a:cubicBezTo>
                  <a:pt x="4099102" y="230874"/>
                  <a:pt x="4124720" y="217294"/>
                  <a:pt x="4142745" y="210228"/>
                </a:cubicBezTo>
                <a:cubicBezTo>
                  <a:pt x="4161277" y="209757"/>
                  <a:pt x="4204215" y="211652"/>
                  <a:pt x="4191248" y="194363"/>
                </a:cubicBezTo>
                <a:cubicBezTo>
                  <a:pt x="4197143" y="193685"/>
                  <a:pt x="4200119" y="191566"/>
                  <a:pt x="4201744" y="188729"/>
                </a:cubicBezTo>
                <a:cubicBezTo>
                  <a:pt x="4201845" y="188309"/>
                  <a:pt x="4201947" y="187890"/>
                  <a:pt x="4202048" y="187470"/>
                </a:cubicBezTo>
                <a:lnTo>
                  <a:pt x="4248116" y="184675"/>
                </a:lnTo>
                <a:lnTo>
                  <a:pt x="4276141" y="186999"/>
                </a:lnTo>
                <a:lnTo>
                  <a:pt x="4290062" y="186753"/>
                </a:lnTo>
                <a:lnTo>
                  <a:pt x="4295143" y="189670"/>
                </a:lnTo>
                <a:cubicBezTo>
                  <a:pt x="4299996" y="191161"/>
                  <a:pt x="4306126" y="191162"/>
                  <a:pt x="4315108" y="187791"/>
                </a:cubicBezTo>
                <a:lnTo>
                  <a:pt x="4316965" y="186450"/>
                </a:lnTo>
                <a:lnTo>
                  <a:pt x="4362875" y="193065"/>
                </a:lnTo>
                <a:cubicBezTo>
                  <a:pt x="4368977" y="194642"/>
                  <a:pt x="4423306" y="188348"/>
                  <a:pt x="4428542" y="191719"/>
                </a:cubicBezTo>
                <a:cubicBezTo>
                  <a:pt x="4462662" y="194921"/>
                  <a:pt x="4457822" y="194180"/>
                  <a:pt x="4515813" y="181068"/>
                </a:cubicBezTo>
                <a:cubicBezTo>
                  <a:pt x="4524746" y="178930"/>
                  <a:pt x="4680151" y="178122"/>
                  <a:pt x="4715526" y="171166"/>
                </a:cubicBezTo>
                <a:cubicBezTo>
                  <a:pt x="4741916" y="171832"/>
                  <a:pt x="4677963" y="180680"/>
                  <a:pt x="4762447" y="162678"/>
                </a:cubicBezTo>
                <a:cubicBezTo>
                  <a:pt x="4784109" y="162698"/>
                  <a:pt x="4806742" y="151552"/>
                  <a:pt x="4840439" y="134910"/>
                </a:cubicBezTo>
                <a:cubicBezTo>
                  <a:pt x="4916356" y="97503"/>
                  <a:pt x="4937025" y="110510"/>
                  <a:pt x="5011513" y="110893"/>
                </a:cubicBezTo>
                <a:cubicBezTo>
                  <a:pt x="5038947" y="76939"/>
                  <a:pt x="5028196" y="106028"/>
                  <a:pt x="5065790" y="94512"/>
                </a:cubicBezTo>
                <a:cubicBezTo>
                  <a:pt x="5064856" y="121900"/>
                  <a:pt x="5108319" y="72464"/>
                  <a:pt x="5121659" y="101083"/>
                </a:cubicBezTo>
                <a:cubicBezTo>
                  <a:pt x="5128079" y="98081"/>
                  <a:pt x="5133876" y="94270"/>
                  <a:pt x="5139595" y="90230"/>
                </a:cubicBezTo>
                <a:lnTo>
                  <a:pt x="5142598" y="88129"/>
                </a:lnTo>
                <a:lnTo>
                  <a:pt x="5156554" y="84729"/>
                </a:lnTo>
                <a:lnTo>
                  <a:pt x="5174660" y="77506"/>
                </a:lnTo>
                <a:lnTo>
                  <a:pt x="5222961" y="74516"/>
                </a:lnTo>
                <a:cubicBezTo>
                  <a:pt x="5230550" y="71886"/>
                  <a:pt x="5251598" y="63576"/>
                  <a:pt x="5261763" y="63392"/>
                </a:cubicBezTo>
                <a:lnTo>
                  <a:pt x="5381667" y="42975"/>
                </a:lnTo>
                <a:cubicBezTo>
                  <a:pt x="5391827" y="39989"/>
                  <a:pt x="5429368" y="35305"/>
                  <a:pt x="5432760" y="25273"/>
                </a:cubicBezTo>
                <a:cubicBezTo>
                  <a:pt x="5439009" y="12982"/>
                  <a:pt x="5478134" y="27048"/>
                  <a:pt x="5470905" y="14020"/>
                </a:cubicBezTo>
                <a:lnTo>
                  <a:pt x="562696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A94D6-DD9E-C653-2B4A-086BA66B71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3900" y="5430741"/>
            <a:ext cx="10750253" cy="632588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br>
              <a:rPr lang="ru-RU" sz="700" dirty="0"/>
            </a:br>
            <a:r>
              <a:rPr lang="ru-RU" sz="1600" b="1" dirty="0"/>
              <a:t>икона Божьей Матери «</a:t>
            </a:r>
            <a:r>
              <a:rPr lang="ru-RU" sz="1600" b="1" dirty="0" err="1"/>
              <a:t>Экономисса</a:t>
            </a:r>
            <a:r>
              <a:rPr lang="ru-RU" sz="1600" b="1" dirty="0"/>
              <a:t>»</a:t>
            </a:r>
            <a:br>
              <a:rPr lang="ru-RU" sz="1600" b="1" dirty="0"/>
            </a:br>
            <a:r>
              <a:rPr lang="ru-RU" sz="1600" b="1" dirty="0"/>
              <a:t>Покровского храма </a:t>
            </a:r>
            <a:r>
              <a:rPr lang="ru-RU" sz="1600" b="1" dirty="0" err="1"/>
              <a:t>с.Порой</a:t>
            </a:r>
            <a:br>
              <a:rPr lang="ru-RU" sz="700" dirty="0"/>
            </a:br>
            <a:br>
              <a:rPr lang="ru-RU" sz="700" dirty="0"/>
            </a:br>
            <a:endParaRPr lang="ru-RU" sz="7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FF83D1-0771-FC21-59A6-7514A9F7E6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3850" y="6083801"/>
            <a:ext cx="8803231" cy="494419"/>
          </a:xfrm>
        </p:spPr>
        <p:txBody>
          <a:bodyPr>
            <a:normAutofit/>
          </a:bodyPr>
          <a:lstStyle/>
          <a:p>
            <a:r>
              <a:rPr lang="ru-RU" dirty="0"/>
              <a:t>2022 г.</a:t>
            </a:r>
          </a:p>
        </p:txBody>
      </p:sp>
    </p:spTree>
    <p:extLst>
      <p:ext uri="{BB962C8B-B14F-4D97-AF65-F5344CB8AC3E}">
        <p14:creationId xmlns:p14="http://schemas.microsoft.com/office/powerpoint/2010/main" val="186967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ArchiveVTI">
  <a:themeElements>
    <a:clrScheme name="Archive">
      <a:dk1>
        <a:sysClr val="windowText" lastClr="000000"/>
      </a:dk1>
      <a:lt1>
        <a:sysClr val="window" lastClr="FFFFFF"/>
      </a:lt1>
      <a:dk2>
        <a:srgbClr val="353B3D"/>
      </a:dk2>
      <a:lt2>
        <a:srgbClr val="EEECEA"/>
      </a:lt2>
      <a:accent1>
        <a:srgbClr val="A65E5E"/>
      </a:accent1>
      <a:accent2>
        <a:srgbClr val="9D6053"/>
      </a:accent2>
      <a:accent3>
        <a:srgbClr val="968274"/>
      </a:accent3>
      <a:accent4>
        <a:srgbClr val="878079"/>
      </a:accent4>
      <a:accent5>
        <a:srgbClr val="6C737A"/>
      </a:accent5>
      <a:accent6>
        <a:srgbClr val="697777"/>
      </a:accent6>
      <a:hlink>
        <a:srgbClr val="A25872"/>
      </a:hlink>
      <a:folHlink>
        <a:srgbClr val="667A7E"/>
      </a:folHlink>
    </a:clrScheme>
    <a:fontScheme name="Custom 170">
      <a:majorFont>
        <a:latin typeface="Bembo"/>
        <a:ea typeface=""/>
        <a:cs typeface=""/>
      </a:majorFont>
      <a:minorFont>
        <a:latin typeface="Bemb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hiveVTI" id="{514BDC9F-20AC-40CA-9FE7-B30987BCD2D4}" vid="{D8FA1533-D953-46ED-B2C7-B32AF1BED7A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214</Words>
  <Application>Microsoft Office PowerPoint</Application>
  <PresentationFormat>Широкоэкранный</PresentationFormat>
  <Paragraphs>21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Bembo</vt:lpstr>
      <vt:lpstr>Calibri</vt:lpstr>
      <vt:lpstr>Times New Roman</vt:lpstr>
      <vt:lpstr>Wingdings 2</vt:lpstr>
      <vt:lpstr>ArchiveVTI</vt:lpstr>
      <vt:lpstr>  Благотворительный фонд по восстановлению Христианских Святынь и духовному развитию личности имени схимонахини Анны (Лады Петровой) «Светлое начало» </vt:lpstr>
      <vt:lpstr>Реализуем 2 основных направления:   - Оказание всесторонней безвозмездной помощи в восстановлении православных святынь;  - Содействия духовному просвещению и духовному развитию личности </vt:lpstr>
      <vt:lpstr>Липецкая область Михайло-архангельский храм с.Порой Покровский храм с. Ратчино </vt:lpstr>
      <vt:lpstr> Воронежская область  Храм Архангела Михаила с. Новоживотинное  Часовня иконы Божией Матери «Всецарица» с. Хвощеватка </vt:lpstr>
      <vt:lpstr>схимонахиня Анна (Лада Петрова)</vt:lpstr>
      <vt:lpstr>   Благотворительная ярмарка  «Пасхальная мозаика» 2022г.</vt:lpstr>
      <vt:lpstr> Фотовыставка Православные храмы. Жизнь сквозь время.</vt:lpstr>
      <vt:lpstr>    Выставка картин на пасхальную тему  учеников  ДХШ №2им. В.И.Сурикова 2021г.</vt:lpstr>
      <vt:lpstr> икона Божьей Матери «Экономисса» Покровского храма с.Порой  </vt:lpstr>
      <vt:lpstr>Проект   "Храм на кончике кисти. Инклюзивная духовно-просветительская среда творческого развития школьников"  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Благотворительный фонд по восстановлению Христианских Святынь и духовному развитию личности имени схимонахини Анны (Лады Петровой) «Светлое начало»</dc:title>
  <dc:creator>Степан Елфимов</dc:creator>
  <cp:lastModifiedBy>Степан Елфимов</cp:lastModifiedBy>
  <cp:revision>1</cp:revision>
  <dcterms:created xsi:type="dcterms:W3CDTF">2022-10-31T19:36:49Z</dcterms:created>
  <dcterms:modified xsi:type="dcterms:W3CDTF">2022-10-31T21:33:53Z</dcterms:modified>
</cp:coreProperties>
</file>