
<file path=[Content_Types].xml><?xml version="1.0" encoding="utf-8"?>
<Types xmlns="http://schemas.openxmlformats.org/package/2006/content-types">
  <Default Extension="wmf" ContentType="image/x-wmf"/>
  <Default Extension="png" ContentType="image/png"/>
  <Default Extension="xml" ContentType="application/xml"/>
  <Default Extension="jpeg" ContentType="image/jpeg"/>
  <Default Extension="rels" ContentType="application/vnd.openxmlformats-package.relationships+xml"/>
  <Default Extension="bin" ContentType="application/vnd.openxmlformats-officedocument.oleObject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theme/theme1.xml" ContentType="application/vnd.openxmlformats-officedocument.them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80" d="100"/>
          <a:sy n="80" d="100"/>
        </p:scale>
        <p:origin x="754" y="58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presProps" Target="presProps.xml" /><Relationship Id="rId20" Type="http://schemas.openxmlformats.org/officeDocument/2006/relationships/tableStyles" Target="tableStyles.xml" /><Relationship Id="rId21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E9AA35-DA1F-4A72-80AA-4EB02C582E33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95BDE81-EF14-4C43-B463-E1EC188EB21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E9AA35-DA1F-4A72-80AA-4EB02C582E33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95BDE81-EF14-4C43-B463-E1EC188EB21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E9AA35-DA1F-4A72-80AA-4EB02C582E33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95BDE81-EF14-4C43-B463-E1EC188EB21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E9AA35-DA1F-4A72-80AA-4EB02C582E33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95BDE81-EF14-4C43-B463-E1EC188EB21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E9AA35-DA1F-4A72-80AA-4EB02C582E33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95BDE81-EF14-4C43-B463-E1EC188EB21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E9AA35-DA1F-4A72-80AA-4EB02C582E33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95BDE81-EF14-4C43-B463-E1EC188EB21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E9AA35-DA1F-4A72-80AA-4EB02C582E33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95BDE81-EF14-4C43-B463-E1EC188EB21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E9AA35-DA1F-4A72-80AA-4EB02C582E33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95BDE81-EF14-4C43-B463-E1EC188EB21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E9AA35-DA1F-4A72-80AA-4EB02C582E33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95BDE81-EF14-4C43-B463-E1EC188EB21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E9AA35-DA1F-4A72-80AA-4EB02C582E33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95BDE81-EF14-4C43-B463-E1EC188EB21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E9AA35-DA1F-4A72-80AA-4EB02C582E33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95BDE81-EF14-4C43-B463-E1EC188EB21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E9AA35-DA1F-4A72-80AA-4EB02C582E33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5BDE81-EF14-4C43-B463-E1EC188EB211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wmf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wmf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wmf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wmf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wmf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wmf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wmf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wmf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wmf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wmf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wmf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wmf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wmf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wmf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wmf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339494" y="966973"/>
            <a:ext cx="5405979" cy="44432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-2935"/>
            <a:ext cx="12192000" cy="6863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"/>
            <a:ext cx="12186785" cy="6860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14" y="-2936"/>
            <a:ext cx="12186786" cy="6860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"/>
            <a:ext cx="12186785" cy="6860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2935"/>
            <a:ext cx="12192000" cy="6863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2935"/>
            <a:ext cx="12192000" cy="6863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88899"/>
            <a:ext cx="12344694" cy="6949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144317"/>
            <a:ext cx="12191999" cy="6716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2935"/>
            <a:ext cx="12192000" cy="6863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2935"/>
            <a:ext cx="12192000" cy="6863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2935"/>
            <a:ext cx="12192000" cy="6863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153064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2935"/>
            <a:ext cx="12192000" cy="6863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2935"/>
            <a:ext cx="12192000" cy="6863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2935"/>
            <a:ext cx="12192000" cy="6863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2935"/>
            <a:ext cx="12192000" cy="6863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ONLYOFFICE/7.4.0.163</Application>
  <DocSecurity>0</DocSecurity>
  <PresentationFormat>Широкоэкранный</PresentationFormat>
  <Paragraphs>0</Paragraphs>
  <Slides>16</Slides>
  <Notes>16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Равное консультирование, как инструмент формирования приверженности к АРВТ.</dc:title>
  <dc:subject/>
  <dc:creator>Мария Грейсман</dc:creator>
  <cp:keywords/>
  <dc:description/>
  <dc:identifier/>
  <dc:language/>
  <cp:lastModifiedBy/>
  <cp:revision>13</cp:revision>
  <dcterms:created xsi:type="dcterms:W3CDTF">2021-11-23T05:15:13Z</dcterms:created>
  <dcterms:modified xsi:type="dcterms:W3CDTF">2023-07-05T08:48:27Z</dcterms:modified>
  <cp:category/>
  <cp:contentStatus/>
  <cp:version/>
</cp:coreProperties>
</file>