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319" r:id="rId3"/>
    <p:sldId id="312" r:id="rId4"/>
    <p:sldId id="313" r:id="rId5"/>
    <p:sldId id="316" r:id="rId6"/>
    <p:sldId id="317" r:id="rId7"/>
    <p:sldId id="31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E28700"/>
    <a:srgbClr val="FFD85D"/>
    <a:srgbClr val="E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6" autoAdjust="0"/>
    <p:restoredTop sz="94660"/>
  </p:normalViewPr>
  <p:slideViewPr>
    <p:cSldViewPr>
      <p:cViewPr>
        <p:scale>
          <a:sx n="112" d="100"/>
          <a:sy n="112" d="100"/>
        </p:scale>
        <p:origin x="-590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0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F37B-159E-44C1-A047-3318D3A52B5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E754-4F5B-40F8-943C-F783BDEAD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22EC-760C-49F7-93EE-E439F0CC48C4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8C37-78C8-4278-8BEB-909A5CC4C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волонтерского отряда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«Время добрых дел»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1643050"/>
            <a:ext cx="7615238" cy="4483113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11" name="Рисунок 10" descr="IMG-20190425-WA0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00306"/>
            <a:ext cx="6429388" cy="36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Победы- праздник всей страны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0160506_102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643338" cy="204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60506_11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68302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AM_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857628"/>
            <a:ext cx="3595681" cy="269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-20160507-WA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929066"/>
            <a:ext cx="3524242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160507-WA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143248"/>
            <a:ext cx="219076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5518" flipH="1">
            <a:off x="461451" y="501225"/>
            <a:ext cx="3214710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AM_3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61349">
            <a:off x="816217" y="3258523"/>
            <a:ext cx="342899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AM_3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0402">
            <a:off x="5072066" y="357166"/>
            <a:ext cx="342899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38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59202">
            <a:off x="4714876" y="3357562"/>
            <a:ext cx="37147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31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571612"/>
            <a:ext cx="3357586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AM_3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4000496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AM_3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86190"/>
            <a:ext cx="3357554" cy="251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38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14752"/>
            <a:ext cx="3333741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4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26610">
            <a:off x="571472" y="357166"/>
            <a:ext cx="37147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AM_4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00438"/>
            <a:ext cx="361952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4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8056">
            <a:off x="5119660" y="357166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M_43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3939" y="3500438"/>
            <a:ext cx="3905246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3259">
            <a:off x="357158" y="357166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4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0043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4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82463">
            <a:off x="4895374" y="403919"/>
            <a:ext cx="3646678" cy="273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AM_4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500438"/>
            <a:ext cx="390524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38100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AM_4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2980">
            <a:off x="500034" y="3500438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4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28"/>
            <a:ext cx="3809995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M_43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4135">
            <a:off x="4857752" y="3571876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8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Деятельность волонтерского отряда  «Время добрых дел» </vt:lpstr>
      <vt:lpstr>День Победы- праздник всей страны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МБОУ СОШ № 3 а.Пчег</cp:lastModifiedBy>
  <cp:revision>75</cp:revision>
  <dcterms:created xsi:type="dcterms:W3CDTF">2015-04-19T15:51:03Z</dcterms:created>
  <dcterms:modified xsi:type="dcterms:W3CDTF">2022-09-29T11:47:13Z</dcterms:modified>
</cp:coreProperties>
</file>