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BAE12-7907-4475-9A48-4592F2F52A78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1196C-12FF-415C-95AE-3C4FA8FC37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217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BAE12-7907-4475-9A48-4592F2F52A78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1196C-12FF-415C-95AE-3C4FA8FC37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092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BAE12-7907-4475-9A48-4592F2F52A78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1196C-12FF-415C-95AE-3C4FA8FC37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410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BAE12-7907-4475-9A48-4592F2F52A78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1196C-12FF-415C-95AE-3C4FA8FC37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607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BAE12-7907-4475-9A48-4592F2F52A78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1196C-12FF-415C-95AE-3C4FA8FC37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82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BAE12-7907-4475-9A48-4592F2F52A78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1196C-12FF-415C-95AE-3C4FA8FC37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278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BAE12-7907-4475-9A48-4592F2F52A78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1196C-12FF-415C-95AE-3C4FA8FC37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049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BAE12-7907-4475-9A48-4592F2F52A78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1196C-12FF-415C-95AE-3C4FA8FC37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087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BAE12-7907-4475-9A48-4592F2F52A78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1196C-12FF-415C-95AE-3C4FA8FC37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108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BAE12-7907-4475-9A48-4592F2F52A78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1196C-12FF-415C-95AE-3C4FA8FC37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255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BAE12-7907-4475-9A48-4592F2F52A78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1196C-12FF-415C-95AE-3C4FA8FC37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423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BAE12-7907-4475-9A48-4592F2F52A78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1196C-12FF-415C-95AE-3C4FA8FC37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252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бщие показатели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27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2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иют 2 стр.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938"/>
            <a:ext cx="9144000" cy="6588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317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иют 3 стр.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938"/>
            <a:ext cx="9144000" cy="6588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4474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иют 4 стр.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300"/>
            <a:ext cx="9144000" cy="63738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1328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иют 5 стр.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550"/>
            <a:ext cx="9144000" cy="6691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6165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иют 6 стр.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9400"/>
            <a:ext cx="9144000" cy="62976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17268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Кристина Райхруд</dc:creator>
  <cp:lastModifiedBy>Кристина Райхруд</cp:lastModifiedBy>
  <cp:revision>1</cp:revision>
  <dcterms:created xsi:type="dcterms:W3CDTF">2022-06-07T14:08:06Z</dcterms:created>
  <dcterms:modified xsi:type="dcterms:W3CDTF">2022-06-07T14:09:35Z</dcterms:modified>
</cp:coreProperties>
</file>